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BBB7"/>
    <a:srgbClr val="3B8D88"/>
    <a:srgbClr val="58B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6D4EF-DE43-417A-8ABD-C3E17EA4F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99FDDB-3111-4633-9BB7-F98543F08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0D9491-DBA9-46F6-8DC8-37913776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76D1D-F6C1-4D95-A7C4-D33AD7F87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857E8-F36C-4E5B-A5F6-957B8D33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3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1D7FF-C93E-4AF3-B731-30522B87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F43433-33F6-4047-8177-5438C1441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C48769-6CB5-44DF-8287-029EEBB6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7B548C-5D62-4611-AEDD-15FE505F2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681C11-7951-42DC-936C-C608A3A4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C0026A-5AF5-4C61-820C-6DAFB43C4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ACE851-E112-44A1-841E-8DFDDC0EA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850780-B56E-46FB-9FD8-846A64A7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9758D7-89BC-483D-B640-B7566D5C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E14F9-6D2B-4E9C-93CA-9D1BD80D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25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5926-5B32-4260-8DEF-C8D1B7E2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E683E-2270-47AC-830A-401E84F39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02832F-5C7D-4969-A6EC-25F51340A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19A2CD-46D4-4BAB-B3D3-FEDD519F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1DC8BA-85E1-4313-96B7-7875D289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45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C517D-9FF4-4E04-9011-BC842FBC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672E51-9975-4A7E-86A5-045E4F88A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1D56F4-C48C-40D6-8474-8EACE2BC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FD0399-3FB6-4D3D-B6B9-75E04EBC0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3F79A-0B3E-40B0-9B9D-977EE396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5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2217A-4511-4735-8369-14A95E14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53B40A-38EA-40FD-BBB4-099A38526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DE8D9F-4DA5-4A5D-8648-CBB1D2C72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A5FD0F-B9CC-4998-A8B0-C3BA98A5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C0B657-D740-4981-BF3B-8A984CAA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254DEE-FE70-4DAE-BDA9-4E6B4137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22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842CC-3744-4F24-A6EA-98D28867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538FCF-212F-4846-9195-98E20B9C9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C45249-9038-4D88-A99E-6D5569132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8E7EBE-C9A9-441C-90EB-8C351936A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B38980-D410-4FC3-82E1-297450C78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AAE298-4815-46B2-9C96-66B991532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7FC7F-5E58-4BA2-879D-21DA31829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3BB808-4731-452C-8437-E72D029A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9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621D-5395-4EB8-8F01-68C98C1D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D050E6-BF16-47C2-A645-784B6B83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B1994D-B0FA-45F2-903E-15C9920D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EBCCD3-C3F5-46DD-B4B2-A6C61E23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6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82FB12-7FF4-46BA-BB31-A4F03D70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14D2B5-D5EF-4C2A-B33E-0AA05A83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2BA9F-AC3C-45DF-9AE1-6443306E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1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CF45D-8201-41CB-A291-078F8359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8FA9B-150C-49F9-8BDE-67D142727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BEA402-9237-4608-8F4F-52A68AE61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DF84E2-A1B2-47C7-99D7-88E16434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BC1109-A911-459B-83AA-B2A0E028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F5B1BB-FE60-44E3-BBE7-72D6C4C3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96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7AA3-CAD2-45C4-BB24-AB290CE3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30C0DB-457F-4DB3-B1FF-2602D920F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02F7F5-059F-407F-9A09-F00ED2347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C5E6E3-7FF3-4F3B-9A9C-62273E1F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BA88A-4FBE-4C95-9B17-CDFF4C67C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A1E0B1-A55B-4A48-B1F7-46EE2FAF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8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2A727B-D6AA-42C0-BDB5-8955A7D3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49D690-64D6-46AF-B7FD-ED3245E9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61BC3F-BE33-4284-837F-5F32B4D4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4215F-85D2-465C-AB87-F95F72DC33C0}" type="datetimeFigureOut">
              <a:rPr lang="cs-CZ" smtClean="0"/>
              <a:t>29.07.2025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79076-7998-4691-B5CE-1803A7B1B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821CA1-EEE0-44B5-AE8F-C0DC86BC9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6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frov.jcu.cz/cz/fakulta/soucasti-fakulty/jihoceske-vyzkumne-centrum-akvakultury-a-biodiverzity-hydrocenoz/velka-vyzkumna-infrastruktura-cenakva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frov.jcu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2D634CB5-A060-F844-97C1-8C4793C5C784}"/>
              </a:ext>
            </a:extLst>
          </p:cNvPr>
          <p:cNvSpPr txBox="1"/>
          <p:nvPr/>
        </p:nvSpPr>
        <p:spPr>
          <a:xfrm>
            <a:off x="834961" y="474921"/>
            <a:ext cx="10038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5BBBB7"/>
                </a:solidFill>
                <a:latin typeface="Clara Sans" panose="02000503000000020004" pitchFamily="2" charset="0"/>
              </a:rPr>
              <a:t>Velká výzkumná infrastruktura CENAKVA – OPEN ACCESS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ED67AB46-3BA3-AD43-B399-6E4F21C0B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960" y="1586569"/>
            <a:ext cx="6346890" cy="3051536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Kód projektu: </a:t>
            </a:r>
            <a:r>
              <a:rPr kumimoji="0" lang="cs-CZ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LM2023038</a:t>
            </a:r>
            <a:r>
              <a:rPr kumimoji="0" lang="cs-CZ" sz="1500" b="0" i="0" u="none" strike="noStrike" kern="1200" cap="none" spc="0" normalizeH="0" baseline="0" noProof="0" dirty="0">
                <a:ln>
                  <a:noFill/>
                </a:ln>
                <a:solidFill>
                  <a:srgbClr val="5BBBB7"/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 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LM2018099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(2019-2022)</a:t>
            </a:r>
            <a:endParaRPr lang="cs-CZ" sz="1500" dirty="0">
              <a:solidFill>
                <a:srgbClr val="5BBBB7"/>
              </a:solidFill>
              <a:latin typeface="Clara Sans" panose="02000503000000020004" pitchFamily="2" charset="0"/>
            </a:endParaRPr>
          </a:p>
          <a:p>
            <a:pPr>
              <a:buBlip>
                <a:blip r:embed="rId2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Poskytovatel:  </a:t>
            </a:r>
            <a:r>
              <a:rPr lang="cs-CZ" sz="1500" dirty="0">
                <a:latin typeface="Clara Sans" panose="02000503000000020004" pitchFamily="2" charset="0"/>
              </a:rPr>
              <a:t>Ministerstvo školství, mládeže a tělovýchovy</a:t>
            </a:r>
          </a:p>
          <a:p>
            <a:pPr>
              <a:buBlip>
                <a:blip r:embed="rId2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Webové stránky: </a:t>
            </a:r>
            <a:r>
              <a:rPr lang="cs-CZ" sz="1500" dirty="0">
                <a:latin typeface="Clara Sans" panose="02000503000000020004" pitchFamily="2" charset="0"/>
                <a:hlinkClick r:id="rId3"/>
              </a:rPr>
              <a:t>CENAKVA</a:t>
            </a:r>
            <a:r>
              <a:rPr lang="cs-CZ" sz="1500" dirty="0">
                <a:latin typeface="Clara Sans" panose="02000503000000020004" pitchFamily="2" charset="0"/>
              </a:rPr>
              <a:t>, </a:t>
            </a:r>
            <a:r>
              <a:rPr lang="cs-CZ" sz="1500" dirty="0">
                <a:latin typeface="Clara Sans" panose="02000503000000020004" pitchFamily="2" charset="0"/>
                <a:hlinkClick r:id="rId4"/>
              </a:rPr>
              <a:t>www.frov.jcu.cz</a:t>
            </a:r>
            <a:endParaRPr lang="cs-CZ" sz="1500" dirty="0">
              <a:latin typeface="Clara Sans" panose="02000503000000020004" pitchFamily="2" charset="0"/>
            </a:endParaRPr>
          </a:p>
          <a:p>
            <a:pPr>
              <a:buBlip>
                <a:blip r:embed="rId2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Kontaktní osoba:  </a:t>
            </a:r>
            <a:r>
              <a:rPr lang="cs-CZ" sz="1500" dirty="0">
                <a:latin typeface="Clara Sans" panose="02000503000000020004" pitchFamily="2" charset="0"/>
              </a:rPr>
              <a:t>Ing. Petr Císař, Ph.D.</a:t>
            </a:r>
          </a:p>
          <a:p>
            <a:pPr>
              <a:buBlip>
                <a:blip r:embed="rId2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Oblasti spolupráce: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Experimentální rybníčky, venkovní nádrže, RAS a akvarijní místnosti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Analýza cizorodých látek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Růstové testy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Genová banka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Kapilárová</a:t>
            </a: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 </a:t>
            </a: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sekvenace</a:t>
            </a: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, průtoková </a:t>
            </a: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cytometrie</a:t>
            </a:r>
            <a:endParaRPr lang="cs-CZ" sz="1100" dirty="0">
              <a:solidFill>
                <a:srgbClr val="5BBBB7"/>
              </a:solidFill>
              <a:latin typeface="Clara Sans" panose="02000503000000020004" pitchFamily="2" charset="0"/>
            </a:endParaRP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Kvalita vody, management krmení, výživy, hustoty obsádek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Monitorovací systémy</a:t>
            </a:r>
          </a:p>
          <a:p>
            <a:pPr lvl="1">
              <a:spcBef>
                <a:spcPts val="600"/>
              </a:spcBef>
              <a:buBlip>
                <a:blip r:embed="rId2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Mikroskopie </a:t>
            </a:r>
            <a:endParaRPr lang="cs-CZ" sz="1100" dirty="0">
              <a:latin typeface="Clara Sans" panose="02000503000000020004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77AD29-F0C4-C44C-867E-F0BE344BC2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50" y="5913988"/>
            <a:ext cx="2879899" cy="562172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486E7D43-C5DA-484C-9247-81C1424D93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372" y="5819612"/>
            <a:ext cx="2538139" cy="82348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6A47C0B6-CBD9-B043-ABEC-4C6BE084F7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61" y="5935487"/>
            <a:ext cx="1121607" cy="532607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536C30DD-6A67-994E-8C60-41A47868478D}"/>
              </a:ext>
            </a:extLst>
          </p:cNvPr>
          <p:cNvSpPr txBox="1"/>
          <p:nvPr/>
        </p:nvSpPr>
        <p:spPr>
          <a:xfrm>
            <a:off x="834960" y="5139102"/>
            <a:ext cx="95600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>
                <a:latin typeface="Clara Sans" panose="02000503000000020004" pitchFamily="2" charset="0"/>
              </a:rPr>
              <a:t>Neváhejte a přihlaste se se svým experimentem!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693009-60F7-4D19-BCEA-061982C947A4}"/>
              </a:ext>
            </a:extLst>
          </p:cNvPr>
          <p:cNvSpPr txBox="1"/>
          <p:nvPr/>
        </p:nvSpPr>
        <p:spPr>
          <a:xfrm>
            <a:off x="834961" y="944012"/>
            <a:ext cx="49664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Jihočeské výzkumné centrum akvakultury a biodiverzity </a:t>
            </a:r>
            <a:r>
              <a:rPr lang="cs-CZ" sz="1050" dirty="0" err="1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hydrocenóz</a:t>
            </a:r>
            <a:r>
              <a:rPr lang="cs-CZ" sz="1050" dirty="0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 CENAKVA</a:t>
            </a:r>
            <a:endParaRPr lang="cs-CZ" sz="1050" dirty="0">
              <a:solidFill>
                <a:srgbClr val="5BBBB7"/>
              </a:solidFill>
              <a:latin typeface="Clara Sans" panose="02000503000000020004" pitchFamily="2" charset="0"/>
            </a:endParaRP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480FFADE-0E44-8103-DA6A-08F8C7D6AC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54" t="21395" r="16121" b="12228"/>
          <a:stretch/>
        </p:blipFill>
        <p:spPr>
          <a:xfrm>
            <a:off x="5547208" y="1007147"/>
            <a:ext cx="6567055" cy="426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255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99</Words>
  <Application>Microsoft Office PowerPoint</Application>
  <PresentationFormat>Širokoúhlá obrazovka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Clara Sans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výzkumná infrastruktura CENAKVA – OPEN ACCESS</dc:title>
  <dc:creator>Dubová Jaroslava BBus.</dc:creator>
  <cp:lastModifiedBy>Dubová Jaroslava BBus.</cp:lastModifiedBy>
  <cp:revision>52</cp:revision>
  <cp:lastPrinted>2021-11-08T07:42:24Z</cp:lastPrinted>
  <dcterms:created xsi:type="dcterms:W3CDTF">2021-10-22T11:51:23Z</dcterms:created>
  <dcterms:modified xsi:type="dcterms:W3CDTF">2025-07-29T08:38:27Z</dcterms:modified>
</cp:coreProperties>
</file>