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350" r:id="rId2"/>
    <p:sldId id="526" r:id="rId3"/>
    <p:sldId id="427" r:id="rId4"/>
    <p:sldId id="517" r:id="rId5"/>
    <p:sldId id="558" r:id="rId6"/>
    <p:sldId id="516" r:id="rId7"/>
    <p:sldId id="518" r:id="rId8"/>
    <p:sldId id="552" r:id="rId9"/>
    <p:sldId id="519" r:id="rId10"/>
    <p:sldId id="521" r:id="rId11"/>
    <p:sldId id="522" r:id="rId12"/>
    <p:sldId id="523" r:id="rId13"/>
    <p:sldId id="525" r:id="rId14"/>
    <p:sldId id="494" r:id="rId15"/>
    <p:sldId id="528" r:id="rId16"/>
    <p:sldId id="560" r:id="rId17"/>
    <p:sldId id="530" r:id="rId18"/>
    <p:sldId id="533" r:id="rId19"/>
    <p:sldId id="534" r:id="rId20"/>
    <p:sldId id="556" r:id="rId21"/>
    <p:sldId id="535" r:id="rId22"/>
    <p:sldId id="540" r:id="rId23"/>
    <p:sldId id="542" r:id="rId24"/>
    <p:sldId id="546" r:id="rId25"/>
    <p:sldId id="547" r:id="rId26"/>
    <p:sldId id="510" r:id="rId27"/>
    <p:sldId id="455" r:id="rId28"/>
    <p:sldId id="456" r:id="rId29"/>
    <p:sldId id="457" r:id="rId30"/>
    <p:sldId id="458" r:id="rId31"/>
    <p:sldId id="460" r:id="rId32"/>
    <p:sldId id="559" r:id="rId33"/>
    <p:sldId id="459" r:id="rId34"/>
    <p:sldId id="470" r:id="rId35"/>
    <p:sldId id="462" r:id="rId36"/>
    <p:sldId id="469" r:id="rId37"/>
  </p:sldIdLst>
  <p:sldSz cx="9144000" cy="6858000" type="screen4x3"/>
  <p:notesSz cx="6797675" cy="9928225"/>
  <p:defaultTextStyle>
    <a:defPPr>
      <a:defRPr lang="cs-CZ"/>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BB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86" autoAdjust="0"/>
    <p:restoredTop sz="94688" autoAdjust="0"/>
  </p:normalViewPr>
  <p:slideViewPr>
    <p:cSldViewPr>
      <p:cViewPr varScale="1">
        <p:scale>
          <a:sx n="104" d="100"/>
          <a:sy n="104" d="100"/>
        </p:scale>
        <p:origin x="1710"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EE5ECF-1ED7-4801-BCF7-51C81DD644B9}" type="doc">
      <dgm:prSet loTypeId="urn:microsoft.com/office/officeart/2005/8/layout/arrow2" loCatId="process" qsTypeId="urn:microsoft.com/office/officeart/2005/8/quickstyle/simple1" qsCatId="simple" csTypeId="urn:microsoft.com/office/officeart/2005/8/colors/accent1_3" csCatId="accent1" phldr="1"/>
      <dgm:spPr/>
    </dgm:pt>
    <dgm:pt modelId="{E314F1F3-B112-4A81-9FA2-3BD74790509B}">
      <dgm:prSet phldrT="[Text]"/>
      <dgm:spPr/>
      <dgm:t>
        <a:bodyPr/>
        <a:lstStyle/>
        <a:p>
          <a:r>
            <a:rPr lang="en-US" b="0" cap="none" spc="0" dirty="0">
              <a:ln w="0"/>
              <a:solidFill>
                <a:srgbClr val="FF0000"/>
              </a:solidFill>
              <a:effectLst>
                <a:outerShdw blurRad="38100" dist="25400" dir="5400000" algn="ctr" rotWithShape="0">
                  <a:srgbClr val="6E747A">
                    <a:alpha val="43000"/>
                  </a:srgbClr>
                </a:outerShdw>
              </a:effectLst>
            </a:rPr>
            <a:t>Rotifers</a:t>
          </a:r>
        </a:p>
      </dgm:t>
    </dgm:pt>
    <dgm:pt modelId="{6CCA15B3-E656-4748-A0F9-14AA5D2DB5ED}" type="parTrans" cxnId="{38CA4071-0A1B-486D-B6F9-6E46AC36E2D5}">
      <dgm:prSet/>
      <dgm:spPr/>
      <dgm:t>
        <a:bodyPr/>
        <a:lstStyle/>
        <a:p>
          <a:endParaRPr lang="en-US" b="0" cap="none" spc="0">
            <a:ln w="0"/>
            <a:solidFill>
              <a:srgbClr val="FF0000"/>
            </a:solidFill>
            <a:effectLst>
              <a:outerShdw blurRad="38100" dist="25400" dir="5400000" algn="ctr" rotWithShape="0">
                <a:srgbClr val="6E747A">
                  <a:alpha val="43000"/>
                </a:srgbClr>
              </a:outerShdw>
            </a:effectLst>
          </a:endParaRPr>
        </a:p>
      </dgm:t>
    </dgm:pt>
    <dgm:pt modelId="{6D3B3E25-79D1-4AFD-908A-5E20113FB0AD}" type="sibTrans" cxnId="{38CA4071-0A1B-486D-B6F9-6E46AC36E2D5}">
      <dgm:prSet/>
      <dgm:spPr/>
      <dgm:t>
        <a:bodyPr/>
        <a:lstStyle/>
        <a:p>
          <a:endParaRPr lang="en-US" b="0" cap="none" spc="0">
            <a:ln w="0"/>
            <a:solidFill>
              <a:srgbClr val="FF0000"/>
            </a:solidFill>
            <a:effectLst>
              <a:outerShdw blurRad="38100" dist="25400" dir="5400000" algn="ctr" rotWithShape="0">
                <a:srgbClr val="6E747A">
                  <a:alpha val="43000"/>
                </a:srgbClr>
              </a:outerShdw>
            </a:effectLst>
          </a:endParaRPr>
        </a:p>
      </dgm:t>
    </dgm:pt>
    <dgm:pt modelId="{976FA889-799D-484E-8A59-B84DB118F127}">
      <dgm:prSet phldrT="[Text]"/>
      <dgm:spPr/>
      <dgm:t>
        <a:bodyPr/>
        <a:lstStyle/>
        <a:p>
          <a:r>
            <a:rPr lang="en-US" b="0" cap="none" spc="0" dirty="0">
              <a:ln w="0"/>
              <a:solidFill>
                <a:srgbClr val="FF0000"/>
              </a:solidFill>
              <a:effectLst>
                <a:outerShdw blurRad="38100" dist="25400" dir="5400000" algn="ctr" rotWithShape="0">
                  <a:srgbClr val="6E747A">
                    <a:alpha val="43000"/>
                  </a:srgbClr>
                </a:outerShdw>
              </a:effectLst>
            </a:rPr>
            <a:t>Artemia</a:t>
          </a:r>
        </a:p>
      </dgm:t>
    </dgm:pt>
    <dgm:pt modelId="{CEC9E1E7-CBB7-4859-BC96-6ECA5502E2AB}" type="parTrans" cxnId="{1150389D-7DD1-421A-AB54-82BD0DCC6DDD}">
      <dgm:prSet/>
      <dgm:spPr/>
      <dgm:t>
        <a:bodyPr/>
        <a:lstStyle/>
        <a:p>
          <a:endParaRPr lang="en-US" b="0" cap="none" spc="0">
            <a:ln w="0"/>
            <a:solidFill>
              <a:srgbClr val="FF0000"/>
            </a:solidFill>
            <a:effectLst>
              <a:outerShdw blurRad="38100" dist="25400" dir="5400000" algn="ctr" rotWithShape="0">
                <a:srgbClr val="6E747A">
                  <a:alpha val="43000"/>
                </a:srgbClr>
              </a:outerShdw>
            </a:effectLst>
          </a:endParaRPr>
        </a:p>
      </dgm:t>
    </dgm:pt>
    <dgm:pt modelId="{D734D1B6-437C-427F-9F1A-E9F862BADC7A}" type="sibTrans" cxnId="{1150389D-7DD1-421A-AB54-82BD0DCC6DDD}">
      <dgm:prSet/>
      <dgm:spPr/>
      <dgm:t>
        <a:bodyPr/>
        <a:lstStyle/>
        <a:p>
          <a:endParaRPr lang="en-US" b="0" cap="none" spc="0">
            <a:ln w="0"/>
            <a:solidFill>
              <a:srgbClr val="FF0000"/>
            </a:solidFill>
            <a:effectLst>
              <a:outerShdw blurRad="38100" dist="25400" dir="5400000" algn="ctr" rotWithShape="0">
                <a:srgbClr val="6E747A">
                  <a:alpha val="43000"/>
                </a:srgbClr>
              </a:outerShdw>
            </a:effectLst>
          </a:endParaRPr>
        </a:p>
      </dgm:t>
    </dgm:pt>
    <dgm:pt modelId="{AD0481C7-F896-4433-AD67-937D88CA8BCC}">
      <dgm:prSet phldrT="[Text]"/>
      <dgm:spPr/>
      <dgm:t>
        <a:bodyPr/>
        <a:lstStyle/>
        <a:p>
          <a:r>
            <a:rPr lang="en-US" b="0" cap="none" spc="0" dirty="0">
              <a:ln w="0"/>
              <a:solidFill>
                <a:srgbClr val="FF0000"/>
              </a:solidFill>
              <a:effectLst>
                <a:outerShdw blurRad="38100" dist="25400" dir="5400000" algn="ctr" rotWithShape="0">
                  <a:srgbClr val="6E747A">
                    <a:alpha val="43000"/>
                  </a:srgbClr>
                </a:outerShdw>
              </a:effectLst>
            </a:rPr>
            <a:t>Dry diets</a:t>
          </a:r>
        </a:p>
      </dgm:t>
    </dgm:pt>
    <dgm:pt modelId="{F54731EA-21CF-47DA-89C2-EB4DD543A377}" type="parTrans" cxnId="{EC6C9EAC-2104-48A1-898C-47997727F27E}">
      <dgm:prSet/>
      <dgm:spPr/>
      <dgm:t>
        <a:bodyPr/>
        <a:lstStyle/>
        <a:p>
          <a:endParaRPr lang="en-US" b="0" cap="none" spc="0">
            <a:ln w="0"/>
            <a:solidFill>
              <a:srgbClr val="FF0000"/>
            </a:solidFill>
            <a:effectLst>
              <a:outerShdw blurRad="38100" dist="25400" dir="5400000" algn="ctr" rotWithShape="0">
                <a:srgbClr val="6E747A">
                  <a:alpha val="43000"/>
                </a:srgbClr>
              </a:outerShdw>
            </a:effectLst>
          </a:endParaRPr>
        </a:p>
      </dgm:t>
    </dgm:pt>
    <dgm:pt modelId="{ECD50C66-1AAA-4A6C-A240-8C3732827984}" type="sibTrans" cxnId="{EC6C9EAC-2104-48A1-898C-47997727F27E}">
      <dgm:prSet/>
      <dgm:spPr/>
      <dgm:t>
        <a:bodyPr/>
        <a:lstStyle/>
        <a:p>
          <a:endParaRPr lang="en-US" b="0" cap="none" spc="0">
            <a:ln w="0"/>
            <a:solidFill>
              <a:srgbClr val="FF0000"/>
            </a:solidFill>
            <a:effectLst>
              <a:outerShdw blurRad="38100" dist="25400" dir="5400000" algn="ctr" rotWithShape="0">
                <a:srgbClr val="6E747A">
                  <a:alpha val="43000"/>
                </a:srgbClr>
              </a:outerShdw>
            </a:effectLst>
          </a:endParaRPr>
        </a:p>
      </dgm:t>
    </dgm:pt>
    <dgm:pt modelId="{2F3235A8-712E-4634-8AB9-F2991F09533B}" type="pres">
      <dgm:prSet presAssocID="{DEEE5ECF-1ED7-4801-BCF7-51C81DD644B9}" presName="arrowDiagram" presStyleCnt="0">
        <dgm:presLayoutVars>
          <dgm:chMax val="5"/>
          <dgm:dir/>
          <dgm:resizeHandles val="exact"/>
        </dgm:presLayoutVars>
      </dgm:prSet>
      <dgm:spPr/>
    </dgm:pt>
    <dgm:pt modelId="{B212F006-5489-48F1-851D-ABEF5F4F146F}" type="pres">
      <dgm:prSet presAssocID="{DEEE5ECF-1ED7-4801-BCF7-51C81DD644B9}" presName="arrow" presStyleLbl="bgShp" presStyleIdx="0" presStyleCnt="1" custLinFactNeighborX="15781" custLinFactNeighborY="22950"/>
      <dgm:spPr/>
    </dgm:pt>
    <dgm:pt modelId="{F01BC87E-C184-4715-8425-CF6A78A9D041}" type="pres">
      <dgm:prSet presAssocID="{DEEE5ECF-1ED7-4801-BCF7-51C81DD644B9}" presName="arrowDiagram3" presStyleCnt="0"/>
      <dgm:spPr/>
    </dgm:pt>
    <dgm:pt modelId="{6172DAD8-496F-4A0E-AD94-BD9425AE45F9}" type="pres">
      <dgm:prSet presAssocID="{E314F1F3-B112-4A81-9FA2-3BD74790509B}" presName="bullet3a" presStyleLbl="node1" presStyleIdx="0" presStyleCnt="3"/>
      <dgm:spPr/>
    </dgm:pt>
    <dgm:pt modelId="{D540A145-A24C-4FAE-BA95-57B3391597A1}" type="pres">
      <dgm:prSet presAssocID="{E314F1F3-B112-4A81-9FA2-3BD74790509B}" presName="textBox3a" presStyleLbl="revTx" presStyleIdx="0" presStyleCnt="3">
        <dgm:presLayoutVars>
          <dgm:bulletEnabled val="1"/>
        </dgm:presLayoutVars>
      </dgm:prSet>
      <dgm:spPr/>
    </dgm:pt>
    <dgm:pt modelId="{28B386AB-CECE-432C-877E-8643C629CE20}" type="pres">
      <dgm:prSet presAssocID="{976FA889-799D-484E-8A59-B84DB118F127}" presName="bullet3b" presStyleLbl="node1" presStyleIdx="1" presStyleCnt="3"/>
      <dgm:spPr/>
    </dgm:pt>
    <dgm:pt modelId="{E4AF68C9-FD9C-4D75-BF73-371E7F4F2C3D}" type="pres">
      <dgm:prSet presAssocID="{976FA889-799D-484E-8A59-B84DB118F127}" presName="textBox3b" presStyleLbl="revTx" presStyleIdx="1" presStyleCnt="3">
        <dgm:presLayoutVars>
          <dgm:bulletEnabled val="1"/>
        </dgm:presLayoutVars>
      </dgm:prSet>
      <dgm:spPr/>
    </dgm:pt>
    <dgm:pt modelId="{E85C4978-4C80-427D-9DBB-FEBC2882E3BE}" type="pres">
      <dgm:prSet presAssocID="{AD0481C7-F896-4433-AD67-937D88CA8BCC}" presName="bullet3c" presStyleLbl="node1" presStyleIdx="2" presStyleCnt="3"/>
      <dgm:spPr/>
    </dgm:pt>
    <dgm:pt modelId="{C918A59B-0AA0-416C-B294-69A1498AB681}" type="pres">
      <dgm:prSet presAssocID="{AD0481C7-F896-4433-AD67-937D88CA8BCC}" presName="textBox3c" presStyleLbl="revTx" presStyleIdx="2" presStyleCnt="3">
        <dgm:presLayoutVars>
          <dgm:bulletEnabled val="1"/>
        </dgm:presLayoutVars>
      </dgm:prSet>
      <dgm:spPr/>
    </dgm:pt>
  </dgm:ptLst>
  <dgm:cxnLst>
    <dgm:cxn modelId="{55AEC71D-0DEB-4795-9ECF-D1F319F1D0F4}" type="presOf" srcId="{AD0481C7-F896-4433-AD67-937D88CA8BCC}" destId="{C918A59B-0AA0-416C-B294-69A1498AB681}" srcOrd="0" destOrd="0" presId="urn:microsoft.com/office/officeart/2005/8/layout/arrow2"/>
    <dgm:cxn modelId="{AA26705F-8644-4D8B-8107-D7E00B06E1C8}" type="presOf" srcId="{E314F1F3-B112-4A81-9FA2-3BD74790509B}" destId="{D540A145-A24C-4FAE-BA95-57B3391597A1}" srcOrd="0" destOrd="0" presId="urn:microsoft.com/office/officeart/2005/8/layout/arrow2"/>
    <dgm:cxn modelId="{38CA4071-0A1B-486D-B6F9-6E46AC36E2D5}" srcId="{DEEE5ECF-1ED7-4801-BCF7-51C81DD644B9}" destId="{E314F1F3-B112-4A81-9FA2-3BD74790509B}" srcOrd="0" destOrd="0" parTransId="{6CCA15B3-E656-4748-A0F9-14AA5D2DB5ED}" sibTransId="{6D3B3E25-79D1-4AFD-908A-5E20113FB0AD}"/>
    <dgm:cxn modelId="{1150389D-7DD1-421A-AB54-82BD0DCC6DDD}" srcId="{DEEE5ECF-1ED7-4801-BCF7-51C81DD644B9}" destId="{976FA889-799D-484E-8A59-B84DB118F127}" srcOrd="1" destOrd="0" parTransId="{CEC9E1E7-CBB7-4859-BC96-6ECA5502E2AB}" sibTransId="{D734D1B6-437C-427F-9F1A-E9F862BADC7A}"/>
    <dgm:cxn modelId="{EC6C9EAC-2104-48A1-898C-47997727F27E}" srcId="{DEEE5ECF-1ED7-4801-BCF7-51C81DD644B9}" destId="{AD0481C7-F896-4433-AD67-937D88CA8BCC}" srcOrd="2" destOrd="0" parTransId="{F54731EA-21CF-47DA-89C2-EB4DD543A377}" sibTransId="{ECD50C66-1AAA-4A6C-A240-8C3732827984}"/>
    <dgm:cxn modelId="{E64407B0-908F-49E7-AFCB-D9E33F30569F}" type="presOf" srcId="{976FA889-799D-484E-8A59-B84DB118F127}" destId="{E4AF68C9-FD9C-4D75-BF73-371E7F4F2C3D}" srcOrd="0" destOrd="0" presId="urn:microsoft.com/office/officeart/2005/8/layout/arrow2"/>
    <dgm:cxn modelId="{BBEB2AC1-1F84-4DEB-8D1A-2504D8E028D6}" type="presOf" srcId="{DEEE5ECF-1ED7-4801-BCF7-51C81DD644B9}" destId="{2F3235A8-712E-4634-8AB9-F2991F09533B}" srcOrd="0" destOrd="0" presId="urn:microsoft.com/office/officeart/2005/8/layout/arrow2"/>
    <dgm:cxn modelId="{6D872A75-FD51-40FD-BB4B-7B22D655C5F3}" type="presParOf" srcId="{2F3235A8-712E-4634-8AB9-F2991F09533B}" destId="{B212F006-5489-48F1-851D-ABEF5F4F146F}" srcOrd="0" destOrd="0" presId="urn:microsoft.com/office/officeart/2005/8/layout/arrow2"/>
    <dgm:cxn modelId="{7CF5D617-E3EE-4C50-BA20-639874A9E066}" type="presParOf" srcId="{2F3235A8-712E-4634-8AB9-F2991F09533B}" destId="{F01BC87E-C184-4715-8425-CF6A78A9D041}" srcOrd="1" destOrd="0" presId="urn:microsoft.com/office/officeart/2005/8/layout/arrow2"/>
    <dgm:cxn modelId="{97BAE80B-7C5E-431B-9AB1-B13FF82374E9}" type="presParOf" srcId="{F01BC87E-C184-4715-8425-CF6A78A9D041}" destId="{6172DAD8-496F-4A0E-AD94-BD9425AE45F9}" srcOrd="0" destOrd="0" presId="urn:microsoft.com/office/officeart/2005/8/layout/arrow2"/>
    <dgm:cxn modelId="{929ABEBA-E7CA-4E0B-A514-18248F3CFD02}" type="presParOf" srcId="{F01BC87E-C184-4715-8425-CF6A78A9D041}" destId="{D540A145-A24C-4FAE-BA95-57B3391597A1}" srcOrd="1" destOrd="0" presId="urn:microsoft.com/office/officeart/2005/8/layout/arrow2"/>
    <dgm:cxn modelId="{06AB073F-E3F7-446E-B46F-556F2F6C679F}" type="presParOf" srcId="{F01BC87E-C184-4715-8425-CF6A78A9D041}" destId="{28B386AB-CECE-432C-877E-8643C629CE20}" srcOrd="2" destOrd="0" presId="urn:microsoft.com/office/officeart/2005/8/layout/arrow2"/>
    <dgm:cxn modelId="{19F9FBDD-A8FA-470E-AD88-48DD75654512}" type="presParOf" srcId="{F01BC87E-C184-4715-8425-CF6A78A9D041}" destId="{E4AF68C9-FD9C-4D75-BF73-371E7F4F2C3D}" srcOrd="3" destOrd="0" presId="urn:microsoft.com/office/officeart/2005/8/layout/arrow2"/>
    <dgm:cxn modelId="{D39286AE-4F8B-44D1-B463-A21817D5AEE1}" type="presParOf" srcId="{F01BC87E-C184-4715-8425-CF6A78A9D041}" destId="{E85C4978-4C80-427D-9DBB-FEBC2882E3BE}" srcOrd="4" destOrd="0" presId="urn:microsoft.com/office/officeart/2005/8/layout/arrow2"/>
    <dgm:cxn modelId="{717BB9B7-0014-4894-A00D-C8B6597B312C}" type="presParOf" srcId="{F01BC87E-C184-4715-8425-CF6A78A9D041}" destId="{C918A59B-0AA0-416C-B294-69A1498AB681}"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12F006-5489-48F1-851D-ABEF5F4F146F}">
      <dsp:nvSpPr>
        <dsp:cNvPr id="0" name=""/>
        <dsp:cNvSpPr/>
      </dsp:nvSpPr>
      <dsp:spPr>
        <a:xfrm>
          <a:off x="280799" y="0"/>
          <a:ext cx="6858118" cy="4286324"/>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72DAD8-496F-4A0E-AD94-BD9425AE45F9}">
      <dsp:nvSpPr>
        <dsp:cNvPr id="0" name=""/>
        <dsp:cNvSpPr/>
      </dsp:nvSpPr>
      <dsp:spPr>
        <a:xfrm>
          <a:off x="1011380" y="2958420"/>
          <a:ext cx="178311" cy="178311"/>
        </a:xfrm>
        <a:prstGeom prst="ellipse">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40A145-A24C-4FAE-BA95-57B3391597A1}">
      <dsp:nvSpPr>
        <dsp:cNvPr id="0" name=""/>
        <dsp:cNvSpPr/>
      </dsp:nvSpPr>
      <dsp:spPr>
        <a:xfrm>
          <a:off x="1100536" y="3047576"/>
          <a:ext cx="1597941" cy="1238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483" tIns="0" rIns="0" bIns="0" numCol="1" spcCol="1270" anchor="t" anchorCtr="0">
          <a:noAutofit/>
        </a:bodyPr>
        <a:lstStyle/>
        <a:p>
          <a:pPr marL="0" lvl="0" indent="0" algn="l" defTabSz="1555750">
            <a:lnSpc>
              <a:spcPct val="90000"/>
            </a:lnSpc>
            <a:spcBef>
              <a:spcPct val="0"/>
            </a:spcBef>
            <a:spcAft>
              <a:spcPct val="35000"/>
            </a:spcAft>
            <a:buNone/>
          </a:pPr>
          <a:r>
            <a:rPr lang="en-US" sz="3500" b="0" kern="1200" cap="none" spc="0" dirty="0">
              <a:ln w="0"/>
              <a:solidFill>
                <a:srgbClr val="FF0000"/>
              </a:solidFill>
              <a:effectLst>
                <a:outerShdw blurRad="38100" dist="25400" dir="5400000" algn="ctr" rotWithShape="0">
                  <a:srgbClr val="6E747A">
                    <a:alpha val="43000"/>
                  </a:srgbClr>
                </a:outerShdw>
              </a:effectLst>
            </a:rPr>
            <a:t>Rotifers</a:t>
          </a:r>
        </a:p>
      </dsp:txBody>
      <dsp:txXfrm>
        <a:off x="1100536" y="3047576"/>
        <a:ext cx="1597941" cy="1238747"/>
      </dsp:txXfrm>
    </dsp:sp>
    <dsp:sp modelId="{28B386AB-CECE-432C-877E-8643C629CE20}">
      <dsp:nvSpPr>
        <dsp:cNvPr id="0" name=""/>
        <dsp:cNvSpPr/>
      </dsp:nvSpPr>
      <dsp:spPr>
        <a:xfrm>
          <a:off x="2585319" y="1793397"/>
          <a:ext cx="322331" cy="322331"/>
        </a:xfrm>
        <a:prstGeom prst="ellipse">
          <a:avLst/>
        </a:prstGeom>
        <a:solidFill>
          <a:schemeClr val="accent1">
            <a:shade val="80000"/>
            <a:hueOff val="153123"/>
            <a:satOff val="-2196"/>
            <a:lumOff val="128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AF68C9-FD9C-4D75-BF73-371E7F4F2C3D}">
      <dsp:nvSpPr>
        <dsp:cNvPr id="0" name=""/>
        <dsp:cNvSpPr/>
      </dsp:nvSpPr>
      <dsp:spPr>
        <a:xfrm>
          <a:off x="2746484" y="1954563"/>
          <a:ext cx="1645948" cy="2331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797" tIns="0" rIns="0" bIns="0" numCol="1" spcCol="1270" anchor="t" anchorCtr="0">
          <a:noAutofit/>
        </a:bodyPr>
        <a:lstStyle/>
        <a:p>
          <a:pPr marL="0" lvl="0" indent="0" algn="l" defTabSz="1555750">
            <a:lnSpc>
              <a:spcPct val="90000"/>
            </a:lnSpc>
            <a:spcBef>
              <a:spcPct val="0"/>
            </a:spcBef>
            <a:spcAft>
              <a:spcPct val="35000"/>
            </a:spcAft>
            <a:buNone/>
          </a:pPr>
          <a:r>
            <a:rPr lang="en-US" sz="3500" b="0" kern="1200" cap="none" spc="0" dirty="0">
              <a:ln w="0"/>
              <a:solidFill>
                <a:srgbClr val="FF0000"/>
              </a:solidFill>
              <a:effectLst>
                <a:outerShdw blurRad="38100" dist="25400" dir="5400000" algn="ctr" rotWithShape="0">
                  <a:srgbClr val="6E747A">
                    <a:alpha val="43000"/>
                  </a:srgbClr>
                </a:outerShdw>
              </a:effectLst>
            </a:rPr>
            <a:t>Artemia</a:t>
          </a:r>
        </a:p>
      </dsp:txBody>
      <dsp:txXfrm>
        <a:off x="2746484" y="1954563"/>
        <a:ext cx="1645948" cy="2331760"/>
      </dsp:txXfrm>
    </dsp:sp>
    <dsp:sp modelId="{E85C4978-4C80-427D-9DBB-FEBC2882E3BE}">
      <dsp:nvSpPr>
        <dsp:cNvPr id="0" name=""/>
        <dsp:cNvSpPr/>
      </dsp:nvSpPr>
      <dsp:spPr>
        <a:xfrm>
          <a:off x="4478159" y="1084439"/>
          <a:ext cx="445777" cy="445777"/>
        </a:xfrm>
        <a:prstGeom prst="ellipse">
          <a:avLst/>
        </a:prstGeom>
        <a:solidFill>
          <a:schemeClr val="accent1">
            <a:shade val="80000"/>
            <a:hueOff val="306246"/>
            <a:satOff val="-4392"/>
            <a:lumOff val="256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18A59B-0AA0-416C-B294-69A1498AB681}">
      <dsp:nvSpPr>
        <dsp:cNvPr id="0" name=""/>
        <dsp:cNvSpPr/>
      </dsp:nvSpPr>
      <dsp:spPr>
        <a:xfrm>
          <a:off x="4701048" y="1307328"/>
          <a:ext cx="1645948" cy="2978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6208" tIns="0" rIns="0" bIns="0" numCol="1" spcCol="1270" anchor="t" anchorCtr="0">
          <a:noAutofit/>
        </a:bodyPr>
        <a:lstStyle/>
        <a:p>
          <a:pPr marL="0" lvl="0" indent="0" algn="l" defTabSz="1555750">
            <a:lnSpc>
              <a:spcPct val="90000"/>
            </a:lnSpc>
            <a:spcBef>
              <a:spcPct val="0"/>
            </a:spcBef>
            <a:spcAft>
              <a:spcPct val="35000"/>
            </a:spcAft>
            <a:buNone/>
          </a:pPr>
          <a:r>
            <a:rPr lang="en-US" sz="3500" b="0" kern="1200" cap="none" spc="0" dirty="0">
              <a:ln w="0"/>
              <a:solidFill>
                <a:srgbClr val="FF0000"/>
              </a:solidFill>
              <a:effectLst>
                <a:outerShdw blurRad="38100" dist="25400" dir="5400000" algn="ctr" rotWithShape="0">
                  <a:srgbClr val="6E747A">
                    <a:alpha val="43000"/>
                  </a:srgbClr>
                </a:outerShdw>
              </a:effectLst>
            </a:rPr>
            <a:t>Dry diets</a:t>
          </a:r>
        </a:p>
      </dsp:txBody>
      <dsp:txXfrm>
        <a:off x="4701048" y="1307328"/>
        <a:ext cx="1645948" cy="2978995"/>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pPr>
              <a:defRPr/>
            </a:pPr>
            <a:endParaRPr lang="x-none"/>
          </a:p>
        </p:txBody>
      </p:sp>
      <p:sp>
        <p:nvSpPr>
          <p:cNvPr id="3" name="Date Placeholder 2"/>
          <p:cNvSpPr>
            <a:spLocks noGrp="1"/>
          </p:cNvSpPr>
          <p:nvPr>
            <p:ph type="dt" idx="1"/>
          </p:nvPr>
        </p:nvSpPr>
        <p:spPr>
          <a:xfrm>
            <a:off x="3849688" y="0"/>
            <a:ext cx="2946400" cy="498475"/>
          </a:xfrm>
          <a:prstGeom prst="rect">
            <a:avLst/>
          </a:prstGeom>
        </p:spPr>
        <p:txBody>
          <a:bodyPr vert="horz" lIns="91440" tIns="45720" rIns="91440" bIns="45720" rtlCol="0"/>
          <a:lstStyle>
            <a:lvl1pPr algn="r">
              <a:defRPr sz="1200"/>
            </a:lvl1pPr>
          </a:lstStyle>
          <a:p>
            <a:pPr>
              <a:defRPr/>
            </a:pPr>
            <a:fld id="{04F60147-8249-4FF2-B1C1-2C8F3BA07828}" type="datetimeFigureOut">
              <a:rPr lang="x-none"/>
              <a:pPr>
                <a:defRPr/>
              </a:pPr>
              <a:t>24.11.2021</a:t>
            </a:fld>
            <a:endParaRPr lang="x-none"/>
          </a:p>
        </p:txBody>
      </p:sp>
      <p:sp>
        <p:nvSpPr>
          <p:cNvPr id="4" name="Slide Image Placeholder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pPr lvl="0"/>
            <a:endParaRPr lang="x-none" noProof="0"/>
          </a:p>
        </p:txBody>
      </p:sp>
      <p:sp>
        <p:nvSpPr>
          <p:cNvPr id="5" name="Notes Placeholder 4"/>
          <p:cNvSpPr>
            <a:spLocks noGrp="1"/>
          </p:cNvSpPr>
          <p:nvPr>
            <p:ph type="body" sz="quarter" idx="3"/>
          </p:nvPr>
        </p:nvSpPr>
        <p:spPr>
          <a:xfrm>
            <a:off x="679450" y="4778375"/>
            <a:ext cx="5438775" cy="3908425"/>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x-none" noProof="0"/>
          </a:p>
        </p:txBody>
      </p:sp>
      <p:sp>
        <p:nvSpPr>
          <p:cNvPr id="6" name="Footer Placeholder 5"/>
          <p:cNvSpPr>
            <a:spLocks noGrp="1"/>
          </p:cNvSpPr>
          <p:nvPr>
            <p:ph type="ftr" sz="quarter" idx="4"/>
          </p:nvPr>
        </p:nvSpPr>
        <p:spPr>
          <a:xfrm>
            <a:off x="0" y="9429750"/>
            <a:ext cx="2946400" cy="498475"/>
          </a:xfrm>
          <a:prstGeom prst="rect">
            <a:avLst/>
          </a:prstGeom>
        </p:spPr>
        <p:txBody>
          <a:bodyPr vert="horz" lIns="91440" tIns="45720" rIns="91440" bIns="45720" rtlCol="0" anchor="b"/>
          <a:lstStyle>
            <a:lvl1pPr algn="l">
              <a:defRPr sz="1200"/>
            </a:lvl1pPr>
          </a:lstStyle>
          <a:p>
            <a:pPr>
              <a:defRPr/>
            </a:pPr>
            <a:endParaRPr lang="x-none"/>
          </a:p>
        </p:txBody>
      </p:sp>
      <p:sp>
        <p:nvSpPr>
          <p:cNvPr id="7" name="Slide Number Placeholder 6"/>
          <p:cNvSpPr>
            <a:spLocks noGrp="1"/>
          </p:cNvSpPr>
          <p:nvPr>
            <p:ph type="sldNum" sz="quarter" idx="5"/>
          </p:nvPr>
        </p:nvSpPr>
        <p:spPr>
          <a:xfrm>
            <a:off x="3849688" y="9429750"/>
            <a:ext cx="2946400" cy="498475"/>
          </a:xfrm>
          <a:prstGeom prst="rect">
            <a:avLst/>
          </a:prstGeom>
        </p:spPr>
        <p:txBody>
          <a:bodyPr vert="horz" lIns="91440" tIns="45720" rIns="91440" bIns="45720" rtlCol="0" anchor="b"/>
          <a:lstStyle>
            <a:lvl1pPr algn="r">
              <a:defRPr sz="1200"/>
            </a:lvl1pPr>
          </a:lstStyle>
          <a:p>
            <a:pPr>
              <a:defRPr/>
            </a:pPr>
            <a:fld id="{0B8BD092-837F-42AF-B693-32F668C93EF4}" type="slidenum">
              <a:rPr lang="x-none"/>
              <a:pPr>
                <a:defRPr/>
              </a:pPr>
              <a:t>‹#›</a:t>
            </a:fld>
            <a:endParaRPr lang="x-none"/>
          </a:p>
        </p:txBody>
      </p:sp>
    </p:spTree>
    <p:extLst>
      <p:ext uri="{BB962C8B-B14F-4D97-AF65-F5344CB8AC3E}">
        <p14:creationId xmlns:p14="http://schemas.microsoft.com/office/powerpoint/2010/main" val="18586218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148"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ECD6F8E-9459-467F-8999-AED5DBC39646}" type="slidenum">
              <a:rPr lang="en-US" altLang="en-US" smtClean="0"/>
              <a:pPr/>
              <a:t>1</a:t>
            </a:fld>
            <a:endParaRPr lang="en-US" altLang="en-US"/>
          </a:p>
        </p:txBody>
      </p:sp>
    </p:spTree>
    <p:extLst>
      <p:ext uri="{BB962C8B-B14F-4D97-AF65-F5344CB8AC3E}">
        <p14:creationId xmlns:p14="http://schemas.microsoft.com/office/powerpoint/2010/main" val="25446031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3794" name="Google Shape;617;g311a9cbcc7_0_574:notes"/>
          <p:cNvSpPr>
            <a:spLocks noGrp="1" noRot="1" noChangeAspect="1" noTextEdit="1"/>
          </p:cNvSpPr>
          <p:nvPr>
            <p:ph type="sldImg" idx="2"/>
          </p:nvPr>
        </p:nvSpPr>
        <p:spPr bwMode="auto">
          <a:xfrm>
            <a:off x="1143000" y="685800"/>
            <a:ext cx="4572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3795" name="Google Shape;618;g311a9cbcc7_0_574:notes"/>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cs-CZ" altLang="cs-CZ"/>
          </a:p>
        </p:txBody>
      </p:sp>
    </p:spTree>
    <p:extLst>
      <p:ext uri="{BB962C8B-B14F-4D97-AF65-F5344CB8AC3E}">
        <p14:creationId xmlns:p14="http://schemas.microsoft.com/office/powerpoint/2010/main" val="2172533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842" name="Google Shape;617;g311a9cbcc7_0_574:notes"/>
          <p:cNvSpPr>
            <a:spLocks noGrp="1" noRot="1" noChangeAspect="1" noTextEdit="1"/>
          </p:cNvSpPr>
          <p:nvPr>
            <p:ph type="sldImg" idx="2"/>
          </p:nvPr>
        </p:nvSpPr>
        <p:spPr bwMode="auto">
          <a:xfrm>
            <a:off x="1143000" y="685800"/>
            <a:ext cx="4572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5843" name="Google Shape;618;g311a9cbcc7_0_574:notes"/>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cs-CZ" altLang="cs-CZ"/>
          </a:p>
        </p:txBody>
      </p:sp>
    </p:spTree>
    <p:extLst>
      <p:ext uri="{BB962C8B-B14F-4D97-AF65-F5344CB8AC3E}">
        <p14:creationId xmlns:p14="http://schemas.microsoft.com/office/powerpoint/2010/main" val="17437899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7890" name="Google Shape;633;g311a9cbcc7_0_598:notes"/>
          <p:cNvSpPr>
            <a:spLocks noGrp="1" noRot="1" noChangeAspect="1" noTextEdit="1"/>
          </p:cNvSpPr>
          <p:nvPr>
            <p:ph type="sldImg" idx="2"/>
          </p:nvPr>
        </p:nvSpPr>
        <p:spPr bwMode="auto">
          <a:xfrm>
            <a:off x="1143000" y="685800"/>
            <a:ext cx="4572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7891" name="Google Shape;634;g311a9cbcc7_0_598:notes"/>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cs-CZ" altLang="cs-CZ"/>
          </a:p>
        </p:txBody>
      </p:sp>
    </p:spTree>
    <p:extLst>
      <p:ext uri="{BB962C8B-B14F-4D97-AF65-F5344CB8AC3E}">
        <p14:creationId xmlns:p14="http://schemas.microsoft.com/office/powerpoint/2010/main" val="16698711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938" name="Google Shape;633;g311a9cbcc7_0_598:notes"/>
          <p:cNvSpPr>
            <a:spLocks noGrp="1" noRot="1" noChangeAspect="1" noTextEdit="1"/>
          </p:cNvSpPr>
          <p:nvPr>
            <p:ph type="sldImg" idx="2"/>
          </p:nvPr>
        </p:nvSpPr>
        <p:spPr bwMode="auto">
          <a:xfrm>
            <a:off x="1143000" y="685800"/>
            <a:ext cx="4572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9939" name="Google Shape;634;g311a9cbcc7_0_598:notes"/>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cs-CZ" altLang="cs-CZ"/>
          </a:p>
        </p:txBody>
      </p:sp>
    </p:spTree>
    <p:extLst>
      <p:ext uri="{BB962C8B-B14F-4D97-AF65-F5344CB8AC3E}">
        <p14:creationId xmlns:p14="http://schemas.microsoft.com/office/powerpoint/2010/main" val="4066104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1986" name="Google Shape;633;g311a9cbcc7_0_598:notes"/>
          <p:cNvSpPr>
            <a:spLocks noGrp="1" noRot="1" noChangeAspect="1" noTextEdit="1"/>
          </p:cNvSpPr>
          <p:nvPr>
            <p:ph type="sldImg" idx="2"/>
          </p:nvPr>
        </p:nvSpPr>
        <p:spPr bwMode="auto">
          <a:xfrm>
            <a:off x="1143000" y="685800"/>
            <a:ext cx="4572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41987" name="Google Shape;634;g311a9cbcc7_0_598:notes"/>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cs-CZ" altLang="cs-CZ"/>
          </a:p>
        </p:txBody>
      </p:sp>
    </p:spTree>
    <p:extLst>
      <p:ext uri="{BB962C8B-B14F-4D97-AF65-F5344CB8AC3E}">
        <p14:creationId xmlns:p14="http://schemas.microsoft.com/office/powerpoint/2010/main" val="25428416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4034" name="Google Shape;677;g311a9cbcc7_0_627:notes"/>
          <p:cNvSpPr>
            <a:spLocks noGrp="1" noRot="1" noChangeAspect="1" noTextEdit="1"/>
          </p:cNvSpPr>
          <p:nvPr>
            <p:ph type="sldImg" idx="2"/>
          </p:nvPr>
        </p:nvSpPr>
        <p:spPr bwMode="auto">
          <a:xfrm>
            <a:off x="1143000" y="685800"/>
            <a:ext cx="4572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44035" name="Google Shape;678;g311a9cbcc7_0_627:notes"/>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cs-CZ" altLang="cs-CZ"/>
          </a:p>
        </p:txBody>
      </p:sp>
    </p:spTree>
    <p:extLst>
      <p:ext uri="{BB962C8B-B14F-4D97-AF65-F5344CB8AC3E}">
        <p14:creationId xmlns:p14="http://schemas.microsoft.com/office/powerpoint/2010/main" val="30186958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6082" name="Google Shape;686;g311a9cbcc7_0_642:notes"/>
          <p:cNvSpPr>
            <a:spLocks noGrp="1" noRot="1" noChangeAspect="1" noTextEdit="1"/>
          </p:cNvSpPr>
          <p:nvPr>
            <p:ph type="sldImg" idx="2"/>
          </p:nvPr>
        </p:nvSpPr>
        <p:spPr bwMode="auto">
          <a:xfrm>
            <a:off x="1143000" y="685800"/>
            <a:ext cx="4572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46083" name="Google Shape;687;g311a9cbcc7_0_642:notes"/>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cs-CZ" altLang="cs-CZ"/>
          </a:p>
        </p:txBody>
      </p:sp>
    </p:spTree>
    <p:extLst>
      <p:ext uri="{BB962C8B-B14F-4D97-AF65-F5344CB8AC3E}">
        <p14:creationId xmlns:p14="http://schemas.microsoft.com/office/powerpoint/2010/main" val="9472014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8130" name="Google Shape;701;g311a9cbcc7_0_656:notes"/>
          <p:cNvSpPr>
            <a:spLocks noGrp="1" noRot="1" noChangeAspect="1" noTextEdit="1"/>
          </p:cNvSpPr>
          <p:nvPr>
            <p:ph type="sldImg" idx="2"/>
          </p:nvPr>
        </p:nvSpPr>
        <p:spPr bwMode="auto">
          <a:xfrm>
            <a:off x="1143000" y="685800"/>
            <a:ext cx="4572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48131" name="Google Shape;702;g311a9cbcc7_0_656:notes"/>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cs-CZ" altLang="cs-CZ"/>
          </a:p>
        </p:txBody>
      </p:sp>
    </p:spTree>
    <p:extLst>
      <p:ext uri="{BB962C8B-B14F-4D97-AF65-F5344CB8AC3E}">
        <p14:creationId xmlns:p14="http://schemas.microsoft.com/office/powerpoint/2010/main" val="1868364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410" name="Google Shape;148;g311a9cbcc7_0_72:notes"/>
          <p:cNvSpPr>
            <a:spLocks noGrp="1" noRot="1" noChangeAspect="1" noTextEdit="1"/>
          </p:cNvSpPr>
          <p:nvPr>
            <p:ph type="sldImg" idx="2"/>
          </p:nvPr>
        </p:nvSpPr>
        <p:spPr bwMode="auto">
          <a:xfrm>
            <a:off x="1143000" y="685800"/>
            <a:ext cx="4572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7411" name="Google Shape;149;g311a9cbcc7_0_72:notes"/>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cs-CZ" altLang="cs-CZ"/>
          </a:p>
        </p:txBody>
      </p:sp>
    </p:spTree>
    <p:extLst>
      <p:ext uri="{BB962C8B-B14F-4D97-AF65-F5344CB8AC3E}">
        <p14:creationId xmlns:p14="http://schemas.microsoft.com/office/powerpoint/2010/main" val="3485819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458" name="Google Shape;215;g311a9cbcc7_0_158:notes"/>
          <p:cNvSpPr>
            <a:spLocks noGrp="1" noRot="1" noChangeAspect="1" noTextEdit="1"/>
          </p:cNvSpPr>
          <p:nvPr>
            <p:ph type="sldImg" idx="2"/>
          </p:nvPr>
        </p:nvSpPr>
        <p:spPr bwMode="auto">
          <a:xfrm>
            <a:off x="1143000" y="685800"/>
            <a:ext cx="4572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9459" name="Google Shape;216;g311a9cbcc7_0_158:notes"/>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cs-CZ" altLang="cs-CZ"/>
          </a:p>
        </p:txBody>
      </p:sp>
    </p:spTree>
    <p:extLst>
      <p:ext uri="{BB962C8B-B14F-4D97-AF65-F5344CB8AC3E}">
        <p14:creationId xmlns:p14="http://schemas.microsoft.com/office/powerpoint/2010/main" val="739689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506" name="Google Shape;215;g311a9cbcc7_0_158:notes"/>
          <p:cNvSpPr>
            <a:spLocks noGrp="1" noRot="1" noChangeAspect="1" noTextEdit="1"/>
          </p:cNvSpPr>
          <p:nvPr>
            <p:ph type="sldImg" idx="2"/>
          </p:nvPr>
        </p:nvSpPr>
        <p:spPr bwMode="auto">
          <a:xfrm>
            <a:off x="1143000" y="685800"/>
            <a:ext cx="4572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1507" name="Google Shape;216;g311a9cbcc7_0_158:notes"/>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cs-CZ" altLang="cs-CZ"/>
          </a:p>
        </p:txBody>
      </p:sp>
    </p:spTree>
    <p:extLst>
      <p:ext uri="{BB962C8B-B14F-4D97-AF65-F5344CB8AC3E}">
        <p14:creationId xmlns:p14="http://schemas.microsoft.com/office/powerpoint/2010/main" val="3915003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3554" name="Google Shape;441;g311a9cbcc7_0_408:notes"/>
          <p:cNvSpPr>
            <a:spLocks noGrp="1" noRot="1" noChangeAspect="1" noTextEdit="1"/>
          </p:cNvSpPr>
          <p:nvPr>
            <p:ph type="sldImg" idx="2"/>
          </p:nvPr>
        </p:nvSpPr>
        <p:spPr bwMode="auto">
          <a:xfrm>
            <a:off x="1143000" y="685800"/>
            <a:ext cx="4572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3555" name="Google Shape;442;g311a9cbcc7_0_408:notes"/>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cs-CZ" altLang="cs-CZ"/>
          </a:p>
        </p:txBody>
      </p:sp>
    </p:spTree>
    <p:extLst>
      <p:ext uri="{BB962C8B-B14F-4D97-AF65-F5344CB8AC3E}">
        <p14:creationId xmlns:p14="http://schemas.microsoft.com/office/powerpoint/2010/main" val="923072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602" name="Google Shape;441;g311a9cbcc7_0_408:notes"/>
          <p:cNvSpPr>
            <a:spLocks noGrp="1" noRot="1" noChangeAspect="1" noTextEdit="1"/>
          </p:cNvSpPr>
          <p:nvPr>
            <p:ph type="sldImg" idx="2"/>
          </p:nvPr>
        </p:nvSpPr>
        <p:spPr bwMode="auto">
          <a:xfrm>
            <a:off x="1143000" y="685800"/>
            <a:ext cx="4572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5603" name="Google Shape;442;g311a9cbcc7_0_408:notes"/>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cs-CZ" altLang="cs-CZ"/>
          </a:p>
        </p:txBody>
      </p:sp>
    </p:spTree>
    <p:extLst>
      <p:ext uri="{BB962C8B-B14F-4D97-AF65-F5344CB8AC3E}">
        <p14:creationId xmlns:p14="http://schemas.microsoft.com/office/powerpoint/2010/main" val="30408523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650" name="Google Shape;441;g311a9cbcc7_0_408:notes"/>
          <p:cNvSpPr>
            <a:spLocks noGrp="1" noRot="1" noChangeAspect="1" noTextEdit="1"/>
          </p:cNvSpPr>
          <p:nvPr>
            <p:ph type="sldImg" idx="2"/>
          </p:nvPr>
        </p:nvSpPr>
        <p:spPr bwMode="auto">
          <a:xfrm>
            <a:off x="1143000" y="685800"/>
            <a:ext cx="4572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7651" name="Google Shape;442;g311a9cbcc7_0_408:notes"/>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cs-CZ" altLang="cs-CZ"/>
          </a:p>
        </p:txBody>
      </p:sp>
    </p:spTree>
    <p:extLst>
      <p:ext uri="{BB962C8B-B14F-4D97-AF65-F5344CB8AC3E}">
        <p14:creationId xmlns:p14="http://schemas.microsoft.com/office/powerpoint/2010/main" val="1463320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698" name="Google Shape;441;g311a9cbcc7_0_408:notes"/>
          <p:cNvSpPr>
            <a:spLocks noGrp="1" noRot="1" noChangeAspect="1" noTextEdit="1"/>
          </p:cNvSpPr>
          <p:nvPr>
            <p:ph type="sldImg" idx="2"/>
          </p:nvPr>
        </p:nvSpPr>
        <p:spPr bwMode="auto">
          <a:xfrm>
            <a:off x="1143000" y="685800"/>
            <a:ext cx="4572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9699" name="Google Shape;442;g311a9cbcc7_0_408:notes"/>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cs-CZ" altLang="cs-CZ"/>
          </a:p>
        </p:txBody>
      </p:sp>
    </p:spTree>
    <p:extLst>
      <p:ext uri="{BB962C8B-B14F-4D97-AF65-F5344CB8AC3E}">
        <p14:creationId xmlns:p14="http://schemas.microsoft.com/office/powerpoint/2010/main" val="329842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746" name="Google Shape;441;g311a9cbcc7_0_408:notes"/>
          <p:cNvSpPr>
            <a:spLocks noGrp="1" noRot="1" noChangeAspect="1" noTextEdit="1"/>
          </p:cNvSpPr>
          <p:nvPr>
            <p:ph type="sldImg" idx="2"/>
          </p:nvPr>
        </p:nvSpPr>
        <p:spPr bwMode="auto">
          <a:xfrm>
            <a:off x="1143000" y="685800"/>
            <a:ext cx="4572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1747" name="Google Shape;442;g311a9cbcc7_0_408:notes"/>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cs-CZ" altLang="cs-CZ"/>
          </a:p>
        </p:txBody>
      </p:sp>
    </p:spTree>
    <p:extLst>
      <p:ext uri="{BB962C8B-B14F-4D97-AF65-F5344CB8AC3E}">
        <p14:creationId xmlns:p14="http://schemas.microsoft.com/office/powerpoint/2010/main" val="1177082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Klepnutím lze upravit styl předlohy podnadpisů.</a:t>
            </a:r>
          </a:p>
        </p:txBody>
      </p:sp>
      <p:sp>
        <p:nvSpPr>
          <p:cNvPr id="4" name="Zástupný symbol pro datum 3"/>
          <p:cNvSpPr>
            <a:spLocks noGrp="1"/>
          </p:cNvSpPr>
          <p:nvPr>
            <p:ph type="dt" sz="half" idx="10"/>
          </p:nvPr>
        </p:nvSpPr>
        <p:spPr/>
        <p:txBody>
          <a:bodyPr/>
          <a:lstStyle>
            <a:lvl1pPr>
              <a:defRPr/>
            </a:lvl1pPr>
          </a:lstStyle>
          <a:p>
            <a:pPr>
              <a:defRPr/>
            </a:pPr>
            <a:fld id="{2010B7C2-3624-47A5-8216-B7A14F1B22CF}" type="datetimeFigureOut">
              <a:rPr lang="cs-CZ"/>
              <a:pPr>
                <a:defRPr/>
              </a:pPr>
              <a:t>24.11.2021</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15540169-56F0-47CA-8E54-00FE393785DD}" type="slidenum">
              <a:rPr lang="cs-CZ" altLang="x-none"/>
              <a:pPr>
                <a:defRPr/>
              </a:pPr>
              <a:t>‹#›</a:t>
            </a:fld>
            <a:endParaRPr lang="cs-CZ" altLang="x-none"/>
          </a:p>
        </p:txBody>
      </p:sp>
    </p:spTree>
    <p:extLst>
      <p:ext uri="{BB962C8B-B14F-4D97-AF65-F5344CB8AC3E}">
        <p14:creationId xmlns:p14="http://schemas.microsoft.com/office/powerpoint/2010/main" val="3293666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vl1pPr>
          </a:lstStyle>
          <a:p>
            <a:pPr>
              <a:defRPr/>
            </a:pPr>
            <a:fld id="{65D1042A-1D27-4A8B-A0FC-F4BEC3B52B8B}" type="datetimeFigureOut">
              <a:rPr lang="cs-CZ"/>
              <a:pPr>
                <a:defRPr/>
              </a:pPr>
              <a:t>24.11.2021</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8F390865-03D5-40D2-954D-47FF6BB85609}" type="slidenum">
              <a:rPr lang="cs-CZ" altLang="x-none"/>
              <a:pPr>
                <a:defRPr/>
              </a:pPr>
              <a:t>‹#›</a:t>
            </a:fld>
            <a:endParaRPr lang="cs-CZ" altLang="x-none"/>
          </a:p>
        </p:txBody>
      </p:sp>
    </p:spTree>
    <p:extLst>
      <p:ext uri="{BB962C8B-B14F-4D97-AF65-F5344CB8AC3E}">
        <p14:creationId xmlns:p14="http://schemas.microsoft.com/office/powerpoint/2010/main" val="1121004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vl1pPr>
          </a:lstStyle>
          <a:p>
            <a:pPr>
              <a:defRPr/>
            </a:pPr>
            <a:fld id="{F70B52EA-5BEE-4D90-B2AC-B6240849BD0E}" type="datetimeFigureOut">
              <a:rPr lang="cs-CZ"/>
              <a:pPr>
                <a:defRPr/>
              </a:pPr>
              <a:t>24.11.2021</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ABC63384-820C-40EA-B04D-1EA530EBF0E5}" type="slidenum">
              <a:rPr lang="cs-CZ" altLang="x-none"/>
              <a:pPr>
                <a:defRPr/>
              </a:pPr>
              <a:t>‹#›</a:t>
            </a:fld>
            <a:endParaRPr lang="cs-CZ" altLang="x-none"/>
          </a:p>
        </p:txBody>
      </p:sp>
    </p:spTree>
    <p:extLst>
      <p:ext uri="{BB962C8B-B14F-4D97-AF65-F5344CB8AC3E}">
        <p14:creationId xmlns:p14="http://schemas.microsoft.com/office/powerpoint/2010/main" val="3705559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80"/>
        <p:cNvGrpSpPr/>
        <p:nvPr/>
      </p:nvGrpSpPr>
      <p:grpSpPr>
        <a:xfrm>
          <a:off x="0" y="0"/>
          <a:ext cx="0" cy="0"/>
          <a:chOff x="0" y="0"/>
          <a:chExt cx="0" cy="0"/>
        </a:xfrm>
      </p:grpSpPr>
      <p:sp>
        <p:nvSpPr>
          <p:cNvPr id="81" name="Google Shape;81;p13"/>
          <p:cNvSpPr txBox="1">
            <a:spLocks noGrp="1"/>
          </p:cNvSpPr>
          <p:nvPr>
            <p:ph type="ctrTitle"/>
          </p:nvPr>
        </p:nvSpPr>
        <p:spPr>
          <a:xfrm>
            <a:off x="685800" y="2655751"/>
            <a:ext cx="7772400" cy="1546400"/>
          </a:xfrm>
          <a:prstGeom prst="rect">
            <a:avLst/>
          </a:prstGeom>
        </p:spPr>
        <p:txBody>
          <a:bodyPr spcFirstLastPara="1" lIns="68575" tIns="34275" rIns="68575" bIns="34275"/>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Tree>
    <p:extLst>
      <p:ext uri="{BB962C8B-B14F-4D97-AF65-F5344CB8AC3E}">
        <p14:creationId xmlns:p14="http://schemas.microsoft.com/office/powerpoint/2010/main" val="2839204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100"/>
        <p:cNvGrpSpPr/>
        <p:nvPr/>
      </p:nvGrpSpPr>
      <p:grpSpPr>
        <a:xfrm>
          <a:off x="0" y="0"/>
          <a:ext cx="0" cy="0"/>
          <a:chOff x="0" y="0"/>
          <a:chExt cx="0" cy="0"/>
        </a:xfrm>
      </p:grpSpPr>
      <p:sp>
        <p:nvSpPr>
          <p:cNvPr id="101" name="Google Shape;101;p19"/>
          <p:cNvSpPr txBox="1">
            <a:spLocks noGrp="1"/>
          </p:cNvSpPr>
          <p:nvPr>
            <p:ph type="title"/>
          </p:nvPr>
        </p:nvSpPr>
        <p:spPr>
          <a:xfrm>
            <a:off x="-6025" y="1290633"/>
            <a:ext cx="9156000" cy="1143200"/>
          </a:xfrm>
          <a:prstGeom prst="rect">
            <a:avLst/>
          </a:prstGeom>
        </p:spPr>
        <p:txBody>
          <a:bodyPr spcFirstLastPara="1" lIns="68575" tIns="34275" rIns="68575" bIns="34275"/>
          <a:lstStyle>
            <a:lvl1pPr lvl="0" rtl="0">
              <a:spcBef>
                <a:spcPts val="0"/>
              </a:spcBef>
              <a:spcAft>
                <a:spcPts val="0"/>
              </a:spcAft>
              <a:buSzPts val="33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2" name="Google Shape;102;p19"/>
          <p:cNvSpPr txBox="1">
            <a:spLocks noGrp="1"/>
          </p:cNvSpPr>
          <p:nvPr>
            <p:ph type="body" idx="1"/>
          </p:nvPr>
        </p:nvSpPr>
        <p:spPr>
          <a:xfrm>
            <a:off x="457200" y="2084533"/>
            <a:ext cx="8229600" cy="3337600"/>
          </a:xfrm>
          <a:prstGeom prst="rect">
            <a:avLst/>
          </a:prstGeom>
        </p:spPr>
        <p:txBody>
          <a:bodyPr spcFirstLastPara="1" lIns="68575" tIns="34275" rIns="68575" bIns="34275"/>
          <a:lstStyle>
            <a:lvl1pPr marL="457200" lvl="0" indent="-361950" rtl="0">
              <a:spcBef>
                <a:spcPts val="800"/>
              </a:spcBef>
              <a:spcAft>
                <a:spcPts val="0"/>
              </a:spcAft>
              <a:buSzPts val="2100"/>
              <a:buChar char="•"/>
              <a:defRPr/>
            </a:lvl1pPr>
            <a:lvl2pPr marL="914400" lvl="1" indent="-342900" rtl="0">
              <a:spcBef>
                <a:spcPts val="400"/>
              </a:spcBef>
              <a:spcAft>
                <a:spcPts val="0"/>
              </a:spcAft>
              <a:buSzPts val="1800"/>
              <a:buChar char="•"/>
              <a:defRPr/>
            </a:lvl2pPr>
            <a:lvl3pPr marL="1371600" lvl="2" indent="-323850" rtl="0">
              <a:spcBef>
                <a:spcPts val="400"/>
              </a:spcBef>
              <a:spcAft>
                <a:spcPts val="0"/>
              </a:spcAft>
              <a:buSzPts val="1500"/>
              <a:buChar char="•"/>
              <a:defRPr/>
            </a:lvl3pPr>
            <a:lvl4pPr marL="1828800" lvl="3" indent="-317500" rtl="0">
              <a:spcBef>
                <a:spcPts val="400"/>
              </a:spcBef>
              <a:spcAft>
                <a:spcPts val="0"/>
              </a:spcAft>
              <a:buSzPts val="1400"/>
              <a:buChar char="•"/>
              <a:defRPr/>
            </a:lvl4pPr>
            <a:lvl5pPr marL="2286000" lvl="4" indent="-317500" rtl="0">
              <a:spcBef>
                <a:spcPts val="400"/>
              </a:spcBef>
              <a:spcAft>
                <a:spcPts val="0"/>
              </a:spcAft>
              <a:buSzPts val="1400"/>
              <a:buChar char="•"/>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Tree>
    <p:extLst>
      <p:ext uri="{BB962C8B-B14F-4D97-AF65-F5344CB8AC3E}">
        <p14:creationId xmlns:p14="http://schemas.microsoft.com/office/powerpoint/2010/main" val="3526802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vl1pPr>
          </a:lstStyle>
          <a:p>
            <a:pPr>
              <a:defRPr/>
            </a:pPr>
            <a:fld id="{D76CA03A-5966-4F11-81FF-936168FFD6D0}" type="datetimeFigureOut">
              <a:rPr lang="cs-CZ"/>
              <a:pPr>
                <a:defRPr/>
              </a:pPr>
              <a:t>24.11.2021</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2A2A007D-158D-4D14-951E-BDAFD1F9F9D0}" type="slidenum">
              <a:rPr lang="cs-CZ" altLang="x-none"/>
              <a:pPr>
                <a:defRPr/>
              </a:pPr>
              <a:t>‹#›</a:t>
            </a:fld>
            <a:endParaRPr lang="cs-CZ" altLang="x-none"/>
          </a:p>
        </p:txBody>
      </p:sp>
    </p:spTree>
    <p:extLst>
      <p:ext uri="{BB962C8B-B14F-4D97-AF65-F5344CB8AC3E}">
        <p14:creationId xmlns:p14="http://schemas.microsoft.com/office/powerpoint/2010/main" val="2020010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Klepnutím lze upravit styly předlohy textu.</a:t>
            </a:r>
          </a:p>
        </p:txBody>
      </p:sp>
      <p:sp>
        <p:nvSpPr>
          <p:cNvPr id="4" name="Zástupný symbol pro datum 3"/>
          <p:cNvSpPr>
            <a:spLocks noGrp="1"/>
          </p:cNvSpPr>
          <p:nvPr>
            <p:ph type="dt" sz="half" idx="10"/>
          </p:nvPr>
        </p:nvSpPr>
        <p:spPr/>
        <p:txBody>
          <a:bodyPr/>
          <a:lstStyle>
            <a:lvl1pPr>
              <a:defRPr/>
            </a:lvl1pPr>
          </a:lstStyle>
          <a:p>
            <a:pPr>
              <a:defRPr/>
            </a:pPr>
            <a:fld id="{43E2B3E8-6080-4C62-9717-A820F5690085}" type="datetimeFigureOut">
              <a:rPr lang="cs-CZ"/>
              <a:pPr>
                <a:defRPr/>
              </a:pPr>
              <a:t>24.11.2021</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C3C1D855-3D2B-4FC2-8155-A04F5B403D15}" type="slidenum">
              <a:rPr lang="cs-CZ" altLang="x-none"/>
              <a:pPr>
                <a:defRPr/>
              </a:pPr>
              <a:t>‹#›</a:t>
            </a:fld>
            <a:endParaRPr lang="cs-CZ" altLang="x-none"/>
          </a:p>
        </p:txBody>
      </p:sp>
    </p:spTree>
    <p:extLst>
      <p:ext uri="{BB962C8B-B14F-4D97-AF65-F5344CB8AC3E}">
        <p14:creationId xmlns:p14="http://schemas.microsoft.com/office/powerpoint/2010/main" val="1966578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3"/>
          <p:cNvSpPr>
            <a:spLocks noGrp="1"/>
          </p:cNvSpPr>
          <p:nvPr>
            <p:ph type="dt" sz="half" idx="10"/>
          </p:nvPr>
        </p:nvSpPr>
        <p:spPr/>
        <p:txBody>
          <a:bodyPr/>
          <a:lstStyle>
            <a:lvl1pPr>
              <a:defRPr/>
            </a:lvl1pPr>
          </a:lstStyle>
          <a:p>
            <a:pPr>
              <a:defRPr/>
            </a:pPr>
            <a:fld id="{D970EFC5-85F9-462A-8E46-77A45089F2B9}" type="datetimeFigureOut">
              <a:rPr lang="cs-CZ"/>
              <a:pPr>
                <a:defRPr/>
              </a:pPr>
              <a:t>24.11.2021</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603B35AD-D5FF-4038-A57E-81ACBB95045B}" type="slidenum">
              <a:rPr lang="cs-CZ" altLang="x-none"/>
              <a:pPr>
                <a:defRPr/>
              </a:pPr>
              <a:t>‹#›</a:t>
            </a:fld>
            <a:endParaRPr lang="cs-CZ" altLang="x-none"/>
          </a:p>
        </p:txBody>
      </p:sp>
    </p:spTree>
    <p:extLst>
      <p:ext uri="{BB962C8B-B14F-4D97-AF65-F5344CB8AC3E}">
        <p14:creationId xmlns:p14="http://schemas.microsoft.com/office/powerpoint/2010/main" val="3046685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3"/>
          <p:cNvSpPr>
            <a:spLocks noGrp="1"/>
          </p:cNvSpPr>
          <p:nvPr>
            <p:ph type="dt" sz="half" idx="10"/>
          </p:nvPr>
        </p:nvSpPr>
        <p:spPr/>
        <p:txBody>
          <a:bodyPr/>
          <a:lstStyle>
            <a:lvl1pPr>
              <a:defRPr/>
            </a:lvl1pPr>
          </a:lstStyle>
          <a:p>
            <a:pPr>
              <a:defRPr/>
            </a:pPr>
            <a:fld id="{624254F5-D6C6-4E25-8C26-D3B71FC0CCA9}" type="datetimeFigureOut">
              <a:rPr lang="cs-CZ"/>
              <a:pPr>
                <a:defRPr/>
              </a:pPr>
              <a:t>24.11.2021</a:t>
            </a:fld>
            <a:endParaRPr lang="cs-CZ"/>
          </a:p>
        </p:txBody>
      </p:sp>
      <p:sp>
        <p:nvSpPr>
          <p:cNvPr id="8" name="Zástupný symbol pro zápatí 4"/>
          <p:cNvSpPr>
            <a:spLocks noGrp="1"/>
          </p:cNvSpPr>
          <p:nvPr>
            <p:ph type="ftr" sz="quarter" idx="11"/>
          </p:nvPr>
        </p:nvSpPr>
        <p:spPr/>
        <p:txBody>
          <a:bodyPr/>
          <a:lstStyle>
            <a:lvl1pPr>
              <a:defRPr/>
            </a:lvl1pPr>
          </a:lstStyle>
          <a:p>
            <a:pPr>
              <a:defRPr/>
            </a:pPr>
            <a:endParaRPr lang="cs-CZ"/>
          </a:p>
        </p:txBody>
      </p:sp>
      <p:sp>
        <p:nvSpPr>
          <p:cNvPr id="9" name="Zástupný symbol pro číslo snímku 5"/>
          <p:cNvSpPr>
            <a:spLocks noGrp="1"/>
          </p:cNvSpPr>
          <p:nvPr>
            <p:ph type="sldNum" sz="quarter" idx="12"/>
          </p:nvPr>
        </p:nvSpPr>
        <p:spPr/>
        <p:txBody>
          <a:bodyPr/>
          <a:lstStyle>
            <a:lvl1pPr>
              <a:defRPr/>
            </a:lvl1pPr>
          </a:lstStyle>
          <a:p>
            <a:pPr>
              <a:defRPr/>
            </a:pPr>
            <a:fld id="{3B6592CF-E26E-4414-96AD-F7FBA1F98B99}" type="slidenum">
              <a:rPr lang="cs-CZ" altLang="x-none"/>
              <a:pPr>
                <a:defRPr/>
              </a:pPr>
              <a:t>‹#›</a:t>
            </a:fld>
            <a:endParaRPr lang="cs-CZ" altLang="x-none"/>
          </a:p>
        </p:txBody>
      </p:sp>
    </p:spTree>
    <p:extLst>
      <p:ext uri="{BB962C8B-B14F-4D97-AF65-F5344CB8AC3E}">
        <p14:creationId xmlns:p14="http://schemas.microsoft.com/office/powerpoint/2010/main" val="1819298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3"/>
          <p:cNvSpPr>
            <a:spLocks noGrp="1"/>
          </p:cNvSpPr>
          <p:nvPr>
            <p:ph type="dt" sz="half" idx="10"/>
          </p:nvPr>
        </p:nvSpPr>
        <p:spPr/>
        <p:txBody>
          <a:bodyPr/>
          <a:lstStyle>
            <a:lvl1pPr>
              <a:defRPr/>
            </a:lvl1pPr>
          </a:lstStyle>
          <a:p>
            <a:pPr>
              <a:defRPr/>
            </a:pPr>
            <a:fld id="{5BE51B5B-2CFE-41DD-AD4D-1B7FDD05B6D2}" type="datetimeFigureOut">
              <a:rPr lang="cs-CZ"/>
              <a:pPr>
                <a:defRPr/>
              </a:pPr>
              <a:t>24.11.2021</a:t>
            </a:fld>
            <a:endParaRPr lang="cs-CZ"/>
          </a:p>
        </p:txBody>
      </p:sp>
      <p:sp>
        <p:nvSpPr>
          <p:cNvPr id="4" name="Zástupný symbol pro zápatí 4"/>
          <p:cNvSpPr>
            <a:spLocks noGrp="1"/>
          </p:cNvSpPr>
          <p:nvPr>
            <p:ph type="ftr" sz="quarter" idx="11"/>
          </p:nvPr>
        </p:nvSpPr>
        <p:spPr/>
        <p:txBody>
          <a:bodyPr/>
          <a:lstStyle>
            <a:lvl1pPr>
              <a:defRPr/>
            </a:lvl1pPr>
          </a:lstStyle>
          <a:p>
            <a:pPr>
              <a:defRPr/>
            </a:pPr>
            <a:endParaRPr lang="cs-CZ"/>
          </a:p>
        </p:txBody>
      </p:sp>
      <p:sp>
        <p:nvSpPr>
          <p:cNvPr id="5" name="Zástupný symbol pro číslo snímku 5"/>
          <p:cNvSpPr>
            <a:spLocks noGrp="1"/>
          </p:cNvSpPr>
          <p:nvPr>
            <p:ph type="sldNum" sz="quarter" idx="12"/>
          </p:nvPr>
        </p:nvSpPr>
        <p:spPr/>
        <p:txBody>
          <a:bodyPr/>
          <a:lstStyle>
            <a:lvl1pPr>
              <a:defRPr/>
            </a:lvl1pPr>
          </a:lstStyle>
          <a:p>
            <a:pPr>
              <a:defRPr/>
            </a:pPr>
            <a:fld id="{E15CF734-0838-48B2-81B8-6D22CEC819F5}" type="slidenum">
              <a:rPr lang="cs-CZ" altLang="x-none"/>
              <a:pPr>
                <a:defRPr/>
              </a:pPr>
              <a:t>‹#›</a:t>
            </a:fld>
            <a:endParaRPr lang="cs-CZ" altLang="x-none"/>
          </a:p>
        </p:txBody>
      </p:sp>
    </p:spTree>
    <p:extLst>
      <p:ext uri="{BB962C8B-B14F-4D97-AF65-F5344CB8AC3E}">
        <p14:creationId xmlns:p14="http://schemas.microsoft.com/office/powerpoint/2010/main" val="918272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3"/>
          <p:cNvSpPr>
            <a:spLocks noGrp="1"/>
          </p:cNvSpPr>
          <p:nvPr>
            <p:ph type="dt" sz="half" idx="10"/>
          </p:nvPr>
        </p:nvSpPr>
        <p:spPr/>
        <p:txBody>
          <a:bodyPr/>
          <a:lstStyle>
            <a:lvl1pPr>
              <a:defRPr/>
            </a:lvl1pPr>
          </a:lstStyle>
          <a:p>
            <a:pPr>
              <a:defRPr/>
            </a:pPr>
            <a:fld id="{FAC389C7-5CEA-44B5-AFBE-AD2153F22037}" type="datetimeFigureOut">
              <a:rPr lang="cs-CZ"/>
              <a:pPr>
                <a:defRPr/>
              </a:pPr>
              <a:t>24.11.2021</a:t>
            </a:fld>
            <a:endParaRPr lang="cs-CZ"/>
          </a:p>
        </p:txBody>
      </p:sp>
      <p:sp>
        <p:nvSpPr>
          <p:cNvPr id="3" name="Zástupný symbol pro zápatí 4"/>
          <p:cNvSpPr>
            <a:spLocks noGrp="1"/>
          </p:cNvSpPr>
          <p:nvPr>
            <p:ph type="ftr" sz="quarter" idx="11"/>
          </p:nvPr>
        </p:nvSpPr>
        <p:spPr/>
        <p:txBody>
          <a:bodyPr/>
          <a:lstStyle>
            <a:lvl1pPr>
              <a:defRPr/>
            </a:lvl1pPr>
          </a:lstStyle>
          <a:p>
            <a:pPr>
              <a:defRPr/>
            </a:pPr>
            <a:endParaRPr lang="cs-CZ"/>
          </a:p>
        </p:txBody>
      </p:sp>
      <p:sp>
        <p:nvSpPr>
          <p:cNvPr id="4" name="Zástupný symbol pro číslo snímku 5"/>
          <p:cNvSpPr>
            <a:spLocks noGrp="1"/>
          </p:cNvSpPr>
          <p:nvPr>
            <p:ph type="sldNum" sz="quarter" idx="12"/>
          </p:nvPr>
        </p:nvSpPr>
        <p:spPr/>
        <p:txBody>
          <a:bodyPr/>
          <a:lstStyle>
            <a:lvl1pPr>
              <a:defRPr/>
            </a:lvl1pPr>
          </a:lstStyle>
          <a:p>
            <a:pPr>
              <a:defRPr/>
            </a:pPr>
            <a:fld id="{DD1F7D79-968F-4E78-9FA3-4851721761D5}" type="slidenum">
              <a:rPr lang="cs-CZ" altLang="x-none"/>
              <a:pPr>
                <a:defRPr/>
              </a:pPr>
              <a:t>‹#›</a:t>
            </a:fld>
            <a:endParaRPr lang="cs-CZ" altLang="x-none"/>
          </a:p>
        </p:txBody>
      </p:sp>
    </p:spTree>
    <p:extLst>
      <p:ext uri="{BB962C8B-B14F-4D97-AF65-F5344CB8AC3E}">
        <p14:creationId xmlns:p14="http://schemas.microsoft.com/office/powerpoint/2010/main" val="1165575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fld id="{0B5253E9-2F0B-41E2-854D-1A03E44D6693}" type="datetimeFigureOut">
              <a:rPr lang="cs-CZ"/>
              <a:pPr>
                <a:defRPr/>
              </a:pPr>
              <a:t>24.11.2021</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968AF669-0115-4CEF-AF0F-4321AF2B5190}" type="slidenum">
              <a:rPr lang="cs-CZ" altLang="x-none"/>
              <a:pPr>
                <a:defRPr/>
              </a:pPr>
              <a:t>‹#›</a:t>
            </a:fld>
            <a:endParaRPr lang="cs-CZ" altLang="x-none"/>
          </a:p>
        </p:txBody>
      </p:sp>
    </p:spTree>
    <p:extLst>
      <p:ext uri="{BB962C8B-B14F-4D97-AF65-F5344CB8AC3E}">
        <p14:creationId xmlns:p14="http://schemas.microsoft.com/office/powerpoint/2010/main" val="1509165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cs-CZ" noProof="0"/>
              <a:t>Klepnutím na ikonu přidáte obrázek.</a:t>
            </a:r>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fld id="{7EB6F5FC-6FFD-4B08-98F0-DFD10AD2D8C1}" type="datetimeFigureOut">
              <a:rPr lang="cs-CZ"/>
              <a:pPr>
                <a:defRPr/>
              </a:pPr>
              <a:t>24.11.2021</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3CD3C6C3-D16A-4546-878A-979128435D5A}" type="slidenum">
              <a:rPr lang="cs-CZ" altLang="x-none"/>
              <a:pPr>
                <a:defRPr/>
              </a:pPr>
              <a:t>‹#›</a:t>
            </a:fld>
            <a:endParaRPr lang="cs-CZ" altLang="x-none"/>
          </a:p>
        </p:txBody>
      </p:sp>
    </p:spTree>
    <p:extLst>
      <p:ext uri="{BB962C8B-B14F-4D97-AF65-F5344CB8AC3E}">
        <p14:creationId xmlns:p14="http://schemas.microsoft.com/office/powerpoint/2010/main" val="1081990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Zástupný symbol pro nadpis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en-US"/>
              <a:t>Klepnutím lze upravit styl předlohy nadpisů.</a:t>
            </a:r>
          </a:p>
        </p:txBody>
      </p:sp>
      <p:sp>
        <p:nvSpPr>
          <p:cNvPr id="1027" name="Zástupný symbol pro text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en-US"/>
              <a:t>Klepnutím lze upravit styly předlohy textu.</a:t>
            </a:r>
          </a:p>
          <a:p>
            <a:pPr lvl="1"/>
            <a:r>
              <a:rPr lang="cs-CZ" altLang="en-US"/>
              <a:t>Druhá úroveň</a:t>
            </a:r>
          </a:p>
          <a:p>
            <a:pPr lvl="2"/>
            <a:r>
              <a:rPr lang="cs-CZ" altLang="en-US"/>
              <a:t>Třetí úroveň</a:t>
            </a:r>
          </a:p>
          <a:p>
            <a:pPr lvl="3"/>
            <a:r>
              <a:rPr lang="cs-CZ" altLang="en-US"/>
              <a:t>Čtvrtá úroveň</a:t>
            </a:r>
          </a:p>
          <a:p>
            <a:pPr lvl="4"/>
            <a:r>
              <a:rPr lang="cs-CZ" altLang="en-US"/>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5D75E041-DB78-475D-9A47-051AF86E0E35}" type="datetimeFigureOut">
              <a:rPr lang="cs-CZ"/>
              <a:pPr>
                <a:defRPr/>
              </a:pPr>
              <a:t>24.11.2021</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551F26B3-B19F-4E91-B3CF-42ECBCEDD668}" type="slidenum">
              <a:rPr lang="cs-CZ" altLang="x-none"/>
              <a:pPr>
                <a:defRPr/>
              </a:pPr>
              <a:t>‹#›</a:t>
            </a:fld>
            <a:endParaRPr lang="cs-CZ" altLang="x-none"/>
          </a:p>
        </p:txBody>
      </p:sp>
    </p:spTree>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2.png"/><Relationship Id="rId7"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50.jpeg"/><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2.png"/><Relationship Id="rId4" Type="http://schemas.openxmlformats.org/officeDocument/2006/relationships/image" Target="../media/image54.jpeg"/></Relationships>
</file>

<file path=ppt/slides/_rels/slide26.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jpeg"/><Relationship Id="rId3" Type="http://schemas.openxmlformats.org/officeDocument/2006/relationships/image" Target="../media/image38.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5" Type="http://schemas.openxmlformats.org/officeDocument/2006/relationships/image" Target="../media/image66.png"/><Relationship Id="rId10" Type="http://schemas.openxmlformats.org/officeDocument/2006/relationships/image" Target="../media/image61.png"/><Relationship Id="rId4" Type="http://schemas.openxmlformats.org/officeDocument/2006/relationships/image" Target="../media/image39.png"/><Relationship Id="rId9" Type="http://schemas.openxmlformats.org/officeDocument/2006/relationships/image" Target="../media/image60.png"/><Relationship Id="rId14"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76.png"/></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hyperlink" Target="https://www.youtube.com/watch?v=kJhiiLugcjc" TargetMode="External"/><Relationship Id="rId3" Type="http://schemas.openxmlformats.org/officeDocument/2006/relationships/image" Target="../media/image80.png"/><Relationship Id="rId7" Type="http://schemas.openxmlformats.org/officeDocument/2006/relationships/image" Target="../media/image62.png"/><Relationship Id="rId2" Type="http://schemas.openxmlformats.org/officeDocument/2006/relationships/image" Target="../media/image79.jpe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6.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86.jpg"/><Relationship Id="rId4" Type="http://schemas.openxmlformats.org/officeDocument/2006/relationships/image" Target="../media/image85.jpe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260350"/>
            <a:ext cx="364331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bdélník 6"/>
          <p:cNvSpPr/>
          <p:nvPr/>
        </p:nvSpPr>
        <p:spPr>
          <a:xfrm>
            <a:off x="-1" y="2060848"/>
            <a:ext cx="9144001" cy="2000250"/>
          </a:xfrm>
          <a:prstGeom prst="rect">
            <a:avLst/>
          </a:prstGeom>
          <a:solidFill>
            <a:srgbClr val="5BBB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600"/>
              </a:spcBef>
              <a:defRPr/>
            </a:pPr>
            <a:r>
              <a:rPr lang="en-AU" altLang="cs-CZ" sz="3600" b="1" dirty="0">
                <a:solidFill>
                  <a:schemeClr val="tx1"/>
                </a:solidFill>
              </a:rPr>
              <a:t>Using of live feed during effective intensive larvae culture </a:t>
            </a:r>
          </a:p>
        </p:txBody>
      </p:sp>
      <p:sp>
        <p:nvSpPr>
          <p:cNvPr id="5124" name="Rectangle 5"/>
          <p:cNvSpPr>
            <a:spLocks/>
          </p:cNvSpPr>
          <p:nvPr/>
        </p:nvSpPr>
        <p:spPr bwMode="auto">
          <a:xfrm>
            <a:off x="7000875" y="6072188"/>
            <a:ext cx="18049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lnSpc>
                <a:spcPct val="90000"/>
              </a:lnSpc>
              <a:spcBef>
                <a:spcPct val="0"/>
              </a:spcBef>
              <a:buFontTx/>
              <a:buNone/>
            </a:pPr>
            <a:r>
              <a:rPr lang="en-US" altLang="en-US" sz="1800">
                <a:solidFill>
                  <a:srgbClr val="5BBBB7"/>
                </a:solidFill>
                <a:latin typeface="Clara Sans" panose="02000503000000020004" pitchFamily="2" charset="0"/>
                <a:sym typeface="Clara Sans" panose="02000503000000020004" pitchFamily="2" charset="0"/>
              </a:rPr>
              <a:t>www.frov.jcu.cz</a:t>
            </a:r>
          </a:p>
        </p:txBody>
      </p:sp>
      <p:sp>
        <p:nvSpPr>
          <p:cNvPr id="5125" name="Rectangle 5"/>
          <p:cNvSpPr>
            <a:spLocks/>
          </p:cNvSpPr>
          <p:nvPr/>
        </p:nvSpPr>
        <p:spPr bwMode="auto">
          <a:xfrm>
            <a:off x="285750" y="5929313"/>
            <a:ext cx="6786563"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spcBef>
                <a:spcPct val="0"/>
              </a:spcBef>
              <a:buFontTx/>
              <a:buNone/>
            </a:pPr>
            <a:endParaRPr lang="en-US" altLang="en-US" sz="2800">
              <a:solidFill>
                <a:srgbClr val="000000"/>
              </a:solidFill>
              <a:latin typeface="Clara Sans" panose="02000503000000020004" pitchFamily="2" charset="0"/>
              <a:sym typeface="Clara Sans" panose="02000503000000020004" pitchFamily="2" charset="0"/>
            </a:endParaRPr>
          </a:p>
        </p:txBody>
      </p:sp>
      <p:sp>
        <p:nvSpPr>
          <p:cNvPr id="6" name="TextovéPole 5"/>
          <p:cNvSpPr txBox="1"/>
          <p:nvPr/>
        </p:nvSpPr>
        <p:spPr>
          <a:xfrm>
            <a:off x="285750" y="4936479"/>
            <a:ext cx="8640960" cy="461665"/>
          </a:xfrm>
          <a:prstGeom prst="rect">
            <a:avLst/>
          </a:prstGeom>
          <a:solidFill>
            <a:schemeClr val="bg1">
              <a:lumMod val="85000"/>
            </a:schemeClr>
          </a:solidFill>
          <a:effectLst>
            <a:glow rad="63500">
              <a:schemeClr val="accent3">
                <a:lumMod val="75000"/>
                <a:alpha val="40000"/>
              </a:schemeClr>
            </a:glow>
            <a:softEdge rad="31750"/>
          </a:effectLst>
        </p:spPr>
        <p:txBody>
          <a:bodyPr>
            <a:spAutoFit/>
          </a:bodyPr>
          <a:lstStyle/>
          <a:p>
            <a:pPr algn="ctr">
              <a:defRPr/>
            </a:pPr>
            <a:r>
              <a:rPr lang="cs-CZ" sz="2400" b="1" dirty="0">
                <a:solidFill>
                  <a:schemeClr val="accent5">
                    <a:lumMod val="50000"/>
                  </a:schemeClr>
                </a:solidFill>
              </a:rPr>
              <a:t>Carlos Yanes-Roca, Tomáš Policar and Aiman Imentai</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Zástupný symbol pro číslo snímku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8A73B2A-16E6-4E4F-ACD8-C1AD358CB59C}" type="slidenum">
              <a:rPr lang="de-DE" altLang="cs-CZ" sz="1200" smtClean="0">
                <a:solidFill>
                  <a:srgbClr val="898989"/>
                </a:solidFill>
              </a:rPr>
              <a:pPr>
                <a:spcBef>
                  <a:spcPct val="0"/>
                </a:spcBef>
                <a:buFontTx/>
                <a:buNone/>
              </a:pPr>
              <a:t>10</a:t>
            </a:fld>
            <a:endParaRPr lang="de-DE" altLang="cs-CZ" sz="1200">
              <a:solidFill>
                <a:srgbClr val="898989"/>
              </a:solidFill>
            </a:endParaRPr>
          </a:p>
        </p:txBody>
      </p:sp>
      <p:sp>
        <p:nvSpPr>
          <p:cNvPr id="15363" name="Obdélník 7"/>
          <p:cNvSpPr>
            <a:spLocks noChangeArrowheads="1"/>
          </p:cNvSpPr>
          <p:nvPr/>
        </p:nvSpPr>
        <p:spPr bwMode="auto">
          <a:xfrm>
            <a:off x="4119563" y="3762375"/>
            <a:ext cx="457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cs-CZ" altLang="cs-CZ" sz="1800">
              <a:latin typeface="Arial" panose="020B0604020202020204" pitchFamily="34" charset="0"/>
            </a:endParaRPr>
          </a:p>
        </p:txBody>
      </p:sp>
      <p:sp>
        <p:nvSpPr>
          <p:cNvPr id="21" name="TextovéPole 20"/>
          <p:cNvSpPr txBox="1"/>
          <p:nvPr/>
        </p:nvSpPr>
        <p:spPr>
          <a:xfrm>
            <a:off x="395536" y="947980"/>
            <a:ext cx="8640960" cy="461665"/>
          </a:xfrm>
          <a:prstGeom prst="rect">
            <a:avLst/>
          </a:prstGeom>
          <a:solidFill>
            <a:schemeClr val="bg1">
              <a:lumMod val="85000"/>
            </a:schemeClr>
          </a:solidFill>
          <a:effectLst>
            <a:glow rad="63500">
              <a:schemeClr val="accent3">
                <a:lumMod val="75000"/>
                <a:alpha val="40000"/>
              </a:schemeClr>
            </a:glow>
            <a:softEdge rad="31750"/>
          </a:effectLst>
        </p:spPr>
        <p:txBody>
          <a:bodyPr>
            <a:spAutoFit/>
          </a:bodyPr>
          <a:lstStyle/>
          <a:p>
            <a:pPr algn="ctr">
              <a:defRPr/>
            </a:pPr>
            <a:r>
              <a:rPr lang="cs-CZ" sz="2400" b="1" dirty="0" err="1"/>
              <a:t>Brackish</a:t>
            </a:r>
            <a:r>
              <a:rPr lang="cs-CZ" sz="2400" b="1" dirty="0"/>
              <a:t> </a:t>
            </a:r>
            <a:r>
              <a:rPr lang="cs-CZ" sz="2400" b="1" dirty="0" err="1"/>
              <a:t>rotifers</a:t>
            </a:r>
            <a:r>
              <a:rPr lang="cs-CZ" sz="2400" b="1" dirty="0"/>
              <a:t> –  </a:t>
            </a:r>
            <a:r>
              <a:rPr lang="cs-CZ" sz="2400" b="1" i="1" dirty="0" err="1"/>
              <a:t>Brachionus</a:t>
            </a:r>
            <a:r>
              <a:rPr lang="cs-CZ" sz="2400" b="1" i="1" dirty="0"/>
              <a:t> </a:t>
            </a:r>
            <a:r>
              <a:rPr lang="cs-CZ" sz="2400" b="1" i="1" dirty="0" err="1"/>
              <a:t>plicatilis</a:t>
            </a:r>
            <a:endParaRPr lang="cs-CZ" sz="2400" b="1" i="1" dirty="0"/>
          </a:p>
        </p:txBody>
      </p:sp>
      <p:pic>
        <p:nvPicPr>
          <p:cNvPr id="1536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0050" y="93663"/>
            <a:ext cx="3024188"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Obrázek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69988" y="1862138"/>
            <a:ext cx="7092950" cy="451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Google Shape;151;p25"/>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4963" y="1435100"/>
            <a:ext cx="3117850" cy="423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Google Shape;152;p25"/>
          <p:cNvSpPr>
            <a:spLocks/>
          </p:cNvSpPr>
          <p:nvPr/>
        </p:nvSpPr>
        <p:spPr bwMode="auto">
          <a:xfrm>
            <a:off x="6484938" y="1563688"/>
            <a:ext cx="277812" cy="315912"/>
          </a:xfrm>
          <a:custGeom>
            <a:avLst/>
            <a:gdLst>
              <a:gd name="T0" fmla="*/ 2147483646 w 17958"/>
              <a:gd name="T1" fmla="*/ 2147483646 h 17909"/>
              <a:gd name="T2" fmla="*/ 2147483646 w 17958"/>
              <a:gd name="T3" fmla="*/ 2147483646 h 17909"/>
              <a:gd name="T4" fmla="*/ 2147483646 w 17958"/>
              <a:gd name="T5" fmla="*/ 2147483646 h 17909"/>
              <a:gd name="T6" fmla="*/ 2147483646 w 17958"/>
              <a:gd name="T7" fmla="*/ 2147483646 h 17909"/>
              <a:gd name="T8" fmla="*/ 2147483646 w 17958"/>
              <a:gd name="T9" fmla="*/ 2147483646 h 17909"/>
              <a:gd name="T10" fmla="*/ 2147483646 w 17958"/>
              <a:gd name="T11" fmla="*/ 2147483646 h 17909"/>
              <a:gd name="T12" fmla="*/ 2147483646 w 17958"/>
              <a:gd name="T13" fmla="*/ 2147483646 h 17909"/>
              <a:gd name="T14" fmla="*/ 2147483646 w 17958"/>
              <a:gd name="T15" fmla="*/ 2147483646 h 17909"/>
              <a:gd name="T16" fmla="*/ 2147483646 w 17958"/>
              <a:gd name="T17" fmla="*/ 2147483646 h 17909"/>
              <a:gd name="T18" fmla="*/ 2147483646 w 17958"/>
              <a:gd name="T19" fmla="*/ 2147483646 h 17909"/>
              <a:gd name="T20" fmla="*/ 2147483646 w 17958"/>
              <a:gd name="T21" fmla="*/ 2147483646 h 17909"/>
              <a:gd name="T22" fmla="*/ 2147483646 w 17958"/>
              <a:gd name="T23" fmla="*/ 2147483646 h 17909"/>
              <a:gd name="T24" fmla="*/ 2147483646 w 17958"/>
              <a:gd name="T25" fmla="*/ 2147483646 h 17909"/>
              <a:gd name="T26" fmla="*/ 2147483646 w 17958"/>
              <a:gd name="T27" fmla="*/ 2147483646 h 17909"/>
              <a:gd name="T28" fmla="*/ 2147483646 w 17958"/>
              <a:gd name="T29" fmla="*/ 2147483646 h 17909"/>
              <a:gd name="T30" fmla="*/ 2147483646 w 17958"/>
              <a:gd name="T31" fmla="*/ 2147483646 h 17909"/>
              <a:gd name="T32" fmla="*/ 2147483646 w 17958"/>
              <a:gd name="T33" fmla="*/ 2147483646 h 17909"/>
              <a:gd name="T34" fmla="*/ 2147483646 w 17958"/>
              <a:gd name="T35" fmla="*/ 2147483646 h 17909"/>
              <a:gd name="T36" fmla="*/ 2147483646 w 17958"/>
              <a:gd name="T37" fmla="*/ 2147483646 h 17909"/>
              <a:gd name="T38" fmla="*/ 2147483646 w 17958"/>
              <a:gd name="T39" fmla="*/ 2147483646 h 17909"/>
              <a:gd name="T40" fmla="*/ 2147483646 w 17958"/>
              <a:gd name="T41" fmla="*/ 2147483646 h 17909"/>
              <a:gd name="T42" fmla="*/ 2147483646 w 17958"/>
              <a:gd name="T43" fmla="*/ 2147483646 h 17909"/>
              <a:gd name="T44" fmla="*/ 2147483646 w 17958"/>
              <a:gd name="T45" fmla="*/ 2147483646 h 17909"/>
              <a:gd name="T46" fmla="*/ 2147483646 w 17958"/>
              <a:gd name="T47" fmla="*/ 2147483646 h 17909"/>
              <a:gd name="T48" fmla="*/ 2147483646 w 17958"/>
              <a:gd name="T49" fmla="*/ 2147483646 h 17909"/>
              <a:gd name="T50" fmla="*/ 2147483646 w 17958"/>
              <a:gd name="T51" fmla="*/ 2147483646 h 17909"/>
              <a:gd name="T52" fmla="*/ 2147483646 w 17958"/>
              <a:gd name="T53" fmla="*/ 2147483646 h 17909"/>
              <a:gd name="T54" fmla="*/ 2147483646 w 17958"/>
              <a:gd name="T55" fmla="*/ 2147483646 h 17909"/>
              <a:gd name="T56" fmla="*/ 2147483646 w 17958"/>
              <a:gd name="T57" fmla="*/ 2147483646 h 17909"/>
              <a:gd name="T58" fmla="*/ 2147483646 w 17958"/>
              <a:gd name="T59" fmla="*/ 2147483646 h 17909"/>
              <a:gd name="T60" fmla="*/ 2147483646 w 17958"/>
              <a:gd name="T61" fmla="*/ 2147483646 h 17909"/>
              <a:gd name="T62" fmla="*/ 2147483646 w 17958"/>
              <a:gd name="T63" fmla="*/ 2147483646 h 17909"/>
              <a:gd name="T64" fmla="*/ 2147483646 w 17958"/>
              <a:gd name="T65" fmla="*/ 2147483646 h 17909"/>
              <a:gd name="T66" fmla="*/ 2147483646 w 17958"/>
              <a:gd name="T67" fmla="*/ 2147483646 h 17909"/>
              <a:gd name="T68" fmla="*/ 2147483646 w 17958"/>
              <a:gd name="T69" fmla="*/ 2147483646 h 17909"/>
              <a:gd name="T70" fmla="*/ 2147483646 w 17958"/>
              <a:gd name="T71" fmla="*/ 2147483646 h 17909"/>
              <a:gd name="T72" fmla="*/ 2147483646 w 17958"/>
              <a:gd name="T73" fmla="*/ 2147483646 h 17909"/>
              <a:gd name="T74" fmla="*/ 2147483646 w 17958"/>
              <a:gd name="T75" fmla="*/ 2147483646 h 17909"/>
              <a:gd name="T76" fmla="*/ 2147483646 w 17958"/>
              <a:gd name="T77" fmla="*/ 2147483646 h 17909"/>
              <a:gd name="T78" fmla="*/ 2147483646 w 17958"/>
              <a:gd name="T79" fmla="*/ 2147483646 h 17909"/>
              <a:gd name="T80" fmla="*/ 2147483646 w 17958"/>
              <a:gd name="T81" fmla="*/ 2147483646 h 17909"/>
              <a:gd name="T82" fmla="*/ 2147483646 w 17958"/>
              <a:gd name="T83" fmla="*/ 2147483646 h 17909"/>
              <a:gd name="T84" fmla="*/ 2147483646 w 17958"/>
              <a:gd name="T85" fmla="*/ 2147483646 h 17909"/>
              <a:gd name="T86" fmla="*/ 2147483646 w 17958"/>
              <a:gd name="T87" fmla="*/ 2147483646 h 17909"/>
              <a:gd name="T88" fmla="*/ 2147483646 w 17958"/>
              <a:gd name="T89" fmla="*/ 2147483646 h 17909"/>
              <a:gd name="T90" fmla="*/ 2147483646 w 17958"/>
              <a:gd name="T91" fmla="*/ 2147483646 h 17909"/>
              <a:gd name="T92" fmla="*/ 2147483646 w 17958"/>
              <a:gd name="T93" fmla="*/ 2147483646 h 17909"/>
              <a:gd name="T94" fmla="*/ 2147483646 w 17958"/>
              <a:gd name="T95" fmla="*/ 2147483646 h 17909"/>
              <a:gd name="T96" fmla="*/ 2147483646 w 17958"/>
              <a:gd name="T97" fmla="*/ 2147483646 h 17909"/>
              <a:gd name="T98" fmla="*/ 2147483646 w 17958"/>
              <a:gd name="T99" fmla="*/ 2147483646 h 17909"/>
              <a:gd name="T100" fmla="*/ 2147483646 w 17958"/>
              <a:gd name="T101" fmla="*/ 2147483646 h 17909"/>
              <a:gd name="T102" fmla="*/ 2147483646 w 17958"/>
              <a:gd name="T103" fmla="*/ 2147483646 h 17909"/>
              <a:gd name="T104" fmla="*/ 2147483646 w 17958"/>
              <a:gd name="T105" fmla="*/ 2147483646 h 17909"/>
              <a:gd name="T106" fmla="*/ 2147483646 w 17958"/>
              <a:gd name="T107" fmla="*/ 2147483646 h 17909"/>
              <a:gd name="T108" fmla="*/ 2147483646 w 17958"/>
              <a:gd name="T109" fmla="*/ 2147483646 h 17909"/>
              <a:gd name="T110" fmla="*/ 2147483646 w 17958"/>
              <a:gd name="T111" fmla="*/ 2147483646 h 17909"/>
              <a:gd name="T112" fmla="*/ 2147483646 w 17958"/>
              <a:gd name="T113" fmla="*/ 2147483646 h 17909"/>
              <a:gd name="T114" fmla="*/ 2147483646 w 17958"/>
              <a:gd name="T115" fmla="*/ 2147483646 h 17909"/>
              <a:gd name="T116" fmla="*/ 2147483646 w 17958"/>
              <a:gd name="T117" fmla="*/ 2147483646 h 1790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958" h="17909" extrusionOk="0">
                <a:moveTo>
                  <a:pt x="11972" y="390"/>
                </a:moveTo>
                <a:lnTo>
                  <a:pt x="12069" y="414"/>
                </a:lnTo>
                <a:lnTo>
                  <a:pt x="12166" y="463"/>
                </a:lnTo>
                <a:lnTo>
                  <a:pt x="12288" y="511"/>
                </a:lnTo>
                <a:lnTo>
                  <a:pt x="12483" y="682"/>
                </a:lnTo>
                <a:lnTo>
                  <a:pt x="12653" y="852"/>
                </a:lnTo>
                <a:lnTo>
                  <a:pt x="12823" y="1047"/>
                </a:lnTo>
                <a:lnTo>
                  <a:pt x="13091" y="1387"/>
                </a:lnTo>
                <a:lnTo>
                  <a:pt x="13456" y="1801"/>
                </a:lnTo>
                <a:lnTo>
                  <a:pt x="13821" y="2166"/>
                </a:lnTo>
                <a:lnTo>
                  <a:pt x="14235" y="2507"/>
                </a:lnTo>
                <a:lnTo>
                  <a:pt x="14648" y="2847"/>
                </a:lnTo>
                <a:lnTo>
                  <a:pt x="14843" y="3042"/>
                </a:lnTo>
                <a:lnTo>
                  <a:pt x="15038" y="3237"/>
                </a:lnTo>
                <a:lnTo>
                  <a:pt x="15403" y="3626"/>
                </a:lnTo>
                <a:lnTo>
                  <a:pt x="15743" y="4040"/>
                </a:lnTo>
                <a:lnTo>
                  <a:pt x="16108" y="4453"/>
                </a:lnTo>
                <a:lnTo>
                  <a:pt x="16449" y="4818"/>
                </a:lnTo>
                <a:lnTo>
                  <a:pt x="16619" y="4988"/>
                </a:lnTo>
                <a:lnTo>
                  <a:pt x="16814" y="5159"/>
                </a:lnTo>
                <a:lnTo>
                  <a:pt x="17130" y="5426"/>
                </a:lnTo>
                <a:lnTo>
                  <a:pt x="17276" y="5572"/>
                </a:lnTo>
                <a:lnTo>
                  <a:pt x="17398" y="5743"/>
                </a:lnTo>
                <a:lnTo>
                  <a:pt x="17422" y="5791"/>
                </a:lnTo>
                <a:lnTo>
                  <a:pt x="16887" y="5499"/>
                </a:lnTo>
                <a:lnTo>
                  <a:pt x="16449" y="5280"/>
                </a:lnTo>
                <a:lnTo>
                  <a:pt x="16230" y="5159"/>
                </a:lnTo>
                <a:lnTo>
                  <a:pt x="15987" y="5061"/>
                </a:lnTo>
                <a:lnTo>
                  <a:pt x="15962" y="5086"/>
                </a:lnTo>
                <a:lnTo>
                  <a:pt x="15962" y="5110"/>
                </a:lnTo>
                <a:lnTo>
                  <a:pt x="15987" y="5232"/>
                </a:lnTo>
                <a:lnTo>
                  <a:pt x="16035" y="5329"/>
                </a:lnTo>
                <a:lnTo>
                  <a:pt x="16181" y="5499"/>
                </a:lnTo>
                <a:lnTo>
                  <a:pt x="16352" y="5645"/>
                </a:lnTo>
                <a:lnTo>
                  <a:pt x="16571" y="5791"/>
                </a:lnTo>
                <a:lnTo>
                  <a:pt x="17033" y="6010"/>
                </a:lnTo>
                <a:lnTo>
                  <a:pt x="17252" y="6132"/>
                </a:lnTo>
                <a:lnTo>
                  <a:pt x="17446" y="6229"/>
                </a:lnTo>
                <a:lnTo>
                  <a:pt x="17349" y="6351"/>
                </a:lnTo>
                <a:lnTo>
                  <a:pt x="17227" y="6448"/>
                </a:lnTo>
                <a:lnTo>
                  <a:pt x="17154" y="6375"/>
                </a:lnTo>
                <a:lnTo>
                  <a:pt x="17082" y="6302"/>
                </a:lnTo>
                <a:lnTo>
                  <a:pt x="16887" y="6205"/>
                </a:lnTo>
                <a:lnTo>
                  <a:pt x="16498" y="6010"/>
                </a:lnTo>
                <a:lnTo>
                  <a:pt x="16400" y="5937"/>
                </a:lnTo>
                <a:lnTo>
                  <a:pt x="16303" y="5840"/>
                </a:lnTo>
                <a:lnTo>
                  <a:pt x="16108" y="5645"/>
                </a:lnTo>
                <a:lnTo>
                  <a:pt x="16011" y="5548"/>
                </a:lnTo>
                <a:lnTo>
                  <a:pt x="15914" y="5451"/>
                </a:lnTo>
                <a:lnTo>
                  <a:pt x="15816" y="5402"/>
                </a:lnTo>
                <a:lnTo>
                  <a:pt x="15695" y="5353"/>
                </a:lnTo>
                <a:lnTo>
                  <a:pt x="15670" y="5353"/>
                </a:lnTo>
                <a:lnTo>
                  <a:pt x="15646" y="5378"/>
                </a:lnTo>
                <a:lnTo>
                  <a:pt x="15622" y="5426"/>
                </a:lnTo>
                <a:lnTo>
                  <a:pt x="15622" y="5548"/>
                </a:lnTo>
                <a:lnTo>
                  <a:pt x="15670" y="5645"/>
                </a:lnTo>
                <a:lnTo>
                  <a:pt x="15792" y="5864"/>
                </a:lnTo>
                <a:lnTo>
                  <a:pt x="15962" y="6083"/>
                </a:lnTo>
                <a:lnTo>
                  <a:pt x="16133" y="6229"/>
                </a:lnTo>
                <a:lnTo>
                  <a:pt x="16303" y="6351"/>
                </a:lnTo>
                <a:lnTo>
                  <a:pt x="16473" y="6448"/>
                </a:lnTo>
                <a:lnTo>
                  <a:pt x="16668" y="6521"/>
                </a:lnTo>
                <a:lnTo>
                  <a:pt x="16838" y="6643"/>
                </a:lnTo>
                <a:lnTo>
                  <a:pt x="16619" y="6692"/>
                </a:lnTo>
                <a:lnTo>
                  <a:pt x="16400" y="6716"/>
                </a:lnTo>
                <a:lnTo>
                  <a:pt x="16376" y="6692"/>
                </a:lnTo>
                <a:lnTo>
                  <a:pt x="16327" y="6643"/>
                </a:lnTo>
                <a:lnTo>
                  <a:pt x="16181" y="6570"/>
                </a:lnTo>
                <a:lnTo>
                  <a:pt x="16108" y="6546"/>
                </a:lnTo>
                <a:lnTo>
                  <a:pt x="16035" y="6497"/>
                </a:lnTo>
                <a:lnTo>
                  <a:pt x="15889" y="6375"/>
                </a:lnTo>
                <a:lnTo>
                  <a:pt x="15768" y="6229"/>
                </a:lnTo>
                <a:lnTo>
                  <a:pt x="15670" y="6108"/>
                </a:lnTo>
                <a:lnTo>
                  <a:pt x="15549" y="6010"/>
                </a:lnTo>
                <a:lnTo>
                  <a:pt x="15403" y="5962"/>
                </a:lnTo>
                <a:lnTo>
                  <a:pt x="15330" y="5937"/>
                </a:lnTo>
                <a:lnTo>
                  <a:pt x="15257" y="5962"/>
                </a:lnTo>
                <a:lnTo>
                  <a:pt x="15232" y="5962"/>
                </a:lnTo>
                <a:lnTo>
                  <a:pt x="15232" y="6010"/>
                </a:lnTo>
                <a:lnTo>
                  <a:pt x="15281" y="6181"/>
                </a:lnTo>
                <a:lnTo>
                  <a:pt x="15354" y="6327"/>
                </a:lnTo>
                <a:lnTo>
                  <a:pt x="15573" y="6619"/>
                </a:lnTo>
                <a:lnTo>
                  <a:pt x="15622" y="6692"/>
                </a:lnTo>
                <a:lnTo>
                  <a:pt x="15354" y="6643"/>
                </a:lnTo>
                <a:lnTo>
                  <a:pt x="15086" y="6570"/>
                </a:lnTo>
                <a:lnTo>
                  <a:pt x="15086" y="6546"/>
                </a:lnTo>
                <a:lnTo>
                  <a:pt x="14843" y="6205"/>
                </a:lnTo>
                <a:lnTo>
                  <a:pt x="14575" y="5889"/>
                </a:lnTo>
                <a:lnTo>
                  <a:pt x="14283" y="5572"/>
                </a:lnTo>
                <a:lnTo>
                  <a:pt x="13991" y="5256"/>
                </a:lnTo>
                <a:lnTo>
                  <a:pt x="13359" y="4672"/>
                </a:lnTo>
                <a:lnTo>
                  <a:pt x="12726" y="4137"/>
                </a:lnTo>
                <a:lnTo>
                  <a:pt x="11996" y="3456"/>
                </a:lnTo>
                <a:lnTo>
                  <a:pt x="11607" y="3139"/>
                </a:lnTo>
                <a:lnTo>
                  <a:pt x="11217" y="2823"/>
                </a:lnTo>
                <a:lnTo>
                  <a:pt x="11169" y="2823"/>
                </a:lnTo>
                <a:lnTo>
                  <a:pt x="11144" y="2750"/>
                </a:lnTo>
                <a:lnTo>
                  <a:pt x="11071" y="2628"/>
                </a:lnTo>
                <a:lnTo>
                  <a:pt x="11023" y="2482"/>
                </a:lnTo>
                <a:lnTo>
                  <a:pt x="10974" y="2336"/>
                </a:lnTo>
                <a:lnTo>
                  <a:pt x="10950" y="2166"/>
                </a:lnTo>
                <a:lnTo>
                  <a:pt x="10925" y="1850"/>
                </a:lnTo>
                <a:lnTo>
                  <a:pt x="10974" y="1509"/>
                </a:lnTo>
                <a:lnTo>
                  <a:pt x="11071" y="1193"/>
                </a:lnTo>
                <a:lnTo>
                  <a:pt x="11144" y="1022"/>
                </a:lnTo>
                <a:lnTo>
                  <a:pt x="11217" y="901"/>
                </a:lnTo>
                <a:lnTo>
                  <a:pt x="11315" y="755"/>
                </a:lnTo>
                <a:lnTo>
                  <a:pt x="11412" y="633"/>
                </a:lnTo>
                <a:lnTo>
                  <a:pt x="11534" y="536"/>
                </a:lnTo>
                <a:lnTo>
                  <a:pt x="11655" y="463"/>
                </a:lnTo>
                <a:lnTo>
                  <a:pt x="11753" y="414"/>
                </a:lnTo>
                <a:lnTo>
                  <a:pt x="11850" y="390"/>
                </a:lnTo>
                <a:lnTo>
                  <a:pt x="11972" y="390"/>
                </a:lnTo>
                <a:close/>
                <a:moveTo>
                  <a:pt x="10098" y="4745"/>
                </a:moveTo>
                <a:lnTo>
                  <a:pt x="9976" y="4794"/>
                </a:lnTo>
                <a:lnTo>
                  <a:pt x="9879" y="4867"/>
                </a:lnTo>
                <a:lnTo>
                  <a:pt x="9684" y="5037"/>
                </a:lnTo>
                <a:lnTo>
                  <a:pt x="9149" y="5572"/>
                </a:lnTo>
                <a:lnTo>
                  <a:pt x="8687" y="6035"/>
                </a:lnTo>
                <a:lnTo>
                  <a:pt x="8468" y="6302"/>
                </a:lnTo>
                <a:lnTo>
                  <a:pt x="8273" y="6570"/>
                </a:lnTo>
                <a:lnTo>
                  <a:pt x="8249" y="6643"/>
                </a:lnTo>
                <a:lnTo>
                  <a:pt x="8273" y="6716"/>
                </a:lnTo>
                <a:lnTo>
                  <a:pt x="8346" y="6789"/>
                </a:lnTo>
                <a:lnTo>
                  <a:pt x="8419" y="6789"/>
                </a:lnTo>
                <a:lnTo>
                  <a:pt x="8565" y="6765"/>
                </a:lnTo>
                <a:lnTo>
                  <a:pt x="8687" y="6716"/>
                </a:lnTo>
                <a:lnTo>
                  <a:pt x="8833" y="6619"/>
                </a:lnTo>
                <a:lnTo>
                  <a:pt x="8979" y="6521"/>
                </a:lnTo>
                <a:lnTo>
                  <a:pt x="9222" y="6278"/>
                </a:lnTo>
                <a:lnTo>
                  <a:pt x="9417" y="6059"/>
                </a:lnTo>
                <a:lnTo>
                  <a:pt x="9976" y="5524"/>
                </a:lnTo>
                <a:lnTo>
                  <a:pt x="10171" y="5353"/>
                </a:lnTo>
                <a:lnTo>
                  <a:pt x="10268" y="5280"/>
                </a:lnTo>
                <a:lnTo>
                  <a:pt x="10341" y="5207"/>
                </a:lnTo>
                <a:lnTo>
                  <a:pt x="10414" y="5110"/>
                </a:lnTo>
                <a:lnTo>
                  <a:pt x="10414" y="5037"/>
                </a:lnTo>
                <a:lnTo>
                  <a:pt x="10414" y="4964"/>
                </a:lnTo>
                <a:lnTo>
                  <a:pt x="10390" y="4891"/>
                </a:lnTo>
                <a:lnTo>
                  <a:pt x="10341" y="4818"/>
                </a:lnTo>
                <a:lnTo>
                  <a:pt x="10268" y="4770"/>
                </a:lnTo>
                <a:lnTo>
                  <a:pt x="10195" y="4745"/>
                </a:lnTo>
                <a:lnTo>
                  <a:pt x="10098" y="4745"/>
                </a:lnTo>
                <a:close/>
                <a:moveTo>
                  <a:pt x="11047" y="3018"/>
                </a:moveTo>
                <a:lnTo>
                  <a:pt x="11193" y="3188"/>
                </a:lnTo>
                <a:lnTo>
                  <a:pt x="11339" y="3358"/>
                </a:lnTo>
                <a:lnTo>
                  <a:pt x="11680" y="3699"/>
                </a:lnTo>
                <a:lnTo>
                  <a:pt x="12385" y="4307"/>
                </a:lnTo>
                <a:lnTo>
                  <a:pt x="12994" y="4867"/>
                </a:lnTo>
                <a:lnTo>
                  <a:pt x="13602" y="5451"/>
                </a:lnTo>
                <a:lnTo>
                  <a:pt x="14162" y="6059"/>
                </a:lnTo>
                <a:lnTo>
                  <a:pt x="14429" y="6375"/>
                </a:lnTo>
                <a:lnTo>
                  <a:pt x="14697" y="6716"/>
                </a:lnTo>
                <a:lnTo>
                  <a:pt x="14624" y="6789"/>
                </a:lnTo>
                <a:lnTo>
                  <a:pt x="14308" y="6619"/>
                </a:lnTo>
                <a:lnTo>
                  <a:pt x="14137" y="6521"/>
                </a:lnTo>
                <a:lnTo>
                  <a:pt x="13943" y="6424"/>
                </a:lnTo>
                <a:lnTo>
                  <a:pt x="13821" y="6400"/>
                </a:lnTo>
                <a:lnTo>
                  <a:pt x="13748" y="6375"/>
                </a:lnTo>
                <a:lnTo>
                  <a:pt x="13699" y="6327"/>
                </a:lnTo>
                <a:lnTo>
                  <a:pt x="13675" y="6327"/>
                </a:lnTo>
                <a:lnTo>
                  <a:pt x="13651" y="6351"/>
                </a:lnTo>
                <a:lnTo>
                  <a:pt x="13651" y="6375"/>
                </a:lnTo>
                <a:lnTo>
                  <a:pt x="13724" y="6497"/>
                </a:lnTo>
                <a:lnTo>
                  <a:pt x="13772" y="6594"/>
                </a:lnTo>
                <a:lnTo>
                  <a:pt x="13918" y="6765"/>
                </a:lnTo>
                <a:lnTo>
                  <a:pt x="14089" y="6911"/>
                </a:lnTo>
                <a:lnTo>
                  <a:pt x="14405" y="7105"/>
                </a:lnTo>
                <a:lnTo>
                  <a:pt x="14332" y="7203"/>
                </a:lnTo>
                <a:lnTo>
                  <a:pt x="14283" y="7251"/>
                </a:lnTo>
                <a:lnTo>
                  <a:pt x="14235" y="7227"/>
                </a:lnTo>
                <a:lnTo>
                  <a:pt x="13967" y="7105"/>
                </a:lnTo>
                <a:lnTo>
                  <a:pt x="13699" y="6984"/>
                </a:lnTo>
                <a:lnTo>
                  <a:pt x="13602" y="6911"/>
                </a:lnTo>
                <a:lnTo>
                  <a:pt x="13480" y="6862"/>
                </a:lnTo>
                <a:lnTo>
                  <a:pt x="13359" y="6838"/>
                </a:lnTo>
                <a:lnTo>
                  <a:pt x="13237" y="6862"/>
                </a:lnTo>
                <a:lnTo>
                  <a:pt x="13188" y="6886"/>
                </a:lnTo>
                <a:lnTo>
                  <a:pt x="13188" y="6911"/>
                </a:lnTo>
                <a:lnTo>
                  <a:pt x="13164" y="6959"/>
                </a:lnTo>
                <a:lnTo>
                  <a:pt x="13188" y="6984"/>
                </a:lnTo>
                <a:lnTo>
                  <a:pt x="13261" y="7105"/>
                </a:lnTo>
                <a:lnTo>
                  <a:pt x="13383" y="7178"/>
                </a:lnTo>
                <a:lnTo>
                  <a:pt x="13626" y="7349"/>
                </a:lnTo>
                <a:lnTo>
                  <a:pt x="13821" y="7446"/>
                </a:lnTo>
                <a:lnTo>
                  <a:pt x="14016" y="7543"/>
                </a:lnTo>
                <a:lnTo>
                  <a:pt x="13699" y="7835"/>
                </a:lnTo>
                <a:lnTo>
                  <a:pt x="13480" y="7738"/>
                </a:lnTo>
                <a:lnTo>
                  <a:pt x="13237" y="7616"/>
                </a:lnTo>
                <a:lnTo>
                  <a:pt x="13018" y="7568"/>
                </a:lnTo>
                <a:lnTo>
                  <a:pt x="12896" y="7543"/>
                </a:lnTo>
                <a:lnTo>
                  <a:pt x="12775" y="7543"/>
                </a:lnTo>
                <a:lnTo>
                  <a:pt x="12702" y="7568"/>
                </a:lnTo>
                <a:lnTo>
                  <a:pt x="12653" y="7641"/>
                </a:lnTo>
                <a:lnTo>
                  <a:pt x="12653" y="7714"/>
                </a:lnTo>
                <a:lnTo>
                  <a:pt x="12653" y="7762"/>
                </a:lnTo>
                <a:lnTo>
                  <a:pt x="12702" y="7787"/>
                </a:lnTo>
                <a:lnTo>
                  <a:pt x="13042" y="7981"/>
                </a:lnTo>
                <a:lnTo>
                  <a:pt x="13383" y="8176"/>
                </a:lnTo>
                <a:lnTo>
                  <a:pt x="13164" y="8419"/>
                </a:lnTo>
                <a:lnTo>
                  <a:pt x="12969" y="8346"/>
                </a:lnTo>
                <a:lnTo>
                  <a:pt x="12775" y="8273"/>
                </a:lnTo>
                <a:lnTo>
                  <a:pt x="12580" y="8152"/>
                </a:lnTo>
                <a:lnTo>
                  <a:pt x="12483" y="8103"/>
                </a:lnTo>
                <a:lnTo>
                  <a:pt x="12385" y="8054"/>
                </a:lnTo>
                <a:lnTo>
                  <a:pt x="12337" y="8054"/>
                </a:lnTo>
                <a:lnTo>
                  <a:pt x="12288" y="8079"/>
                </a:lnTo>
                <a:lnTo>
                  <a:pt x="12264" y="8127"/>
                </a:lnTo>
                <a:lnTo>
                  <a:pt x="12264" y="8176"/>
                </a:lnTo>
                <a:lnTo>
                  <a:pt x="12312" y="8273"/>
                </a:lnTo>
                <a:lnTo>
                  <a:pt x="12410" y="8371"/>
                </a:lnTo>
                <a:lnTo>
                  <a:pt x="12507" y="8468"/>
                </a:lnTo>
                <a:lnTo>
                  <a:pt x="12604" y="8541"/>
                </a:lnTo>
                <a:lnTo>
                  <a:pt x="12750" y="8614"/>
                </a:lnTo>
                <a:lnTo>
                  <a:pt x="12921" y="8687"/>
                </a:lnTo>
                <a:lnTo>
                  <a:pt x="12726" y="8930"/>
                </a:lnTo>
                <a:lnTo>
                  <a:pt x="12531" y="8833"/>
                </a:lnTo>
                <a:lnTo>
                  <a:pt x="12361" y="8784"/>
                </a:lnTo>
                <a:lnTo>
                  <a:pt x="12142" y="8638"/>
                </a:lnTo>
                <a:lnTo>
                  <a:pt x="11923" y="8517"/>
                </a:lnTo>
                <a:lnTo>
                  <a:pt x="11899" y="8517"/>
                </a:lnTo>
                <a:lnTo>
                  <a:pt x="11850" y="8565"/>
                </a:lnTo>
                <a:lnTo>
                  <a:pt x="11826" y="8590"/>
                </a:lnTo>
                <a:lnTo>
                  <a:pt x="11826" y="8687"/>
                </a:lnTo>
                <a:lnTo>
                  <a:pt x="11850" y="8809"/>
                </a:lnTo>
                <a:lnTo>
                  <a:pt x="11947" y="8906"/>
                </a:lnTo>
                <a:lnTo>
                  <a:pt x="12045" y="9003"/>
                </a:lnTo>
                <a:lnTo>
                  <a:pt x="12166" y="9101"/>
                </a:lnTo>
                <a:lnTo>
                  <a:pt x="12458" y="9247"/>
                </a:lnTo>
                <a:lnTo>
                  <a:pt x="12166" y="9539"/>
                </a:lnTo>
                <a:lnTo>
                  <a:pt x="11947" y="9441"/>
                </a:lnTo>
                <a:lnTo>
                  <a:pt x="11753" y="9320"/>
                </a:lnTo>
                <a:lnTo>
                  <a:pt x="11582" y="9198"/>
                </a:lnTo>
                <a:lnTo>
                  <a:pt x="11461" y="9174"/>
                </a:lnTo>
                <a:lnTo>
                  <a:pt x="11339" y="9174"/>
                </a:lnTo>
                <a:lnTo>
                  <a:pt x="11315" y="9198"/>
                </a:lnTo>
                <a:lnTo>
                  <a:pt x="11315" y="9271"/>
                </a:lnTo>
                <a:lnTo>
                  <a:pt x="11363" y="9368"/>
                </a:lnTo>
                <a:lnTo>
                  <a:pt x="11436" y="9466"/>
                </a:lnTo>
                <a:lnTo>
                  <a:pt x="11582" y="9612"/>
                </a:lnTo>
                <a:lnTo>
                  <a:pt x="11728" y="9709"/>
                </a:lnTo>
                <a:lnTo>
                  <a:pt x="11850" y="9806"/>
                </a:lnTo>
                <a:lnTo>
                  <a:pt x="11777" y="9879"/>
                </a:lnTo>
                <a:lnTo>
                  <a:pt x="11728" y="9928"/>
                </a:lnTo>
                <a:lnTo>
                  <a:pt x="11704" y="9977"/>
                </a:lnTo>
                <a:lnTo>
                  <a:pt x="11680" y="10050"/>
                </a:lnTo>
                <a:lnTo>
                  <a:pt x="11680" y="10098"/>
                </a:lnTo>
                <a:lnTo>
                  <a:pt x="11655" y="10196"/>
                </a:lnTo>
                <a:lnTo>
                  <a:pt x="11680" y="10244"/>
                </a:lnTo>
                <a:lnTo>
                  <a:pt x="11704" y="10317"/>
                </a:lnTo>
                <a:lnTo>
                  <a:pt x="11777" y="10488"/>
                </a:lnTo>
                <a:lnTo>
                  <a:pt x="11874" y="10682"/>
                </a:lnTo>
                <a:lnTo>
                  <a:pt x="11680" y="10561"/>
                </a:lnTo>
                <a:lnTo>
                  <a:pt x="11509" y="10463"/>
                </a:lnTo>
                <a:lnTo>
                  <a:pt x="11412" y="10439"/>
                </a:lnTo>
                <a:lnTo>
                  <a:pt x="11217" y="10439"/>
                </a:lnTo>
                <a:lnTo>
                  <a:pt x="11144" y="10463"/>
                </a:lnTo>
                <a:lnTo>
                  <a:pt x="11096" y="10488"/>
                </a:lnTo>
                <a:lnTo>
                  <a:pt x="11096" y="10512"/>
                </a:lnTo>
                <a:lnTo>
                  <a:pt x="11096" y="10561"/>
                </a:lnTo>
                <a:lnTo>
                  <a:pt x="11096" y="10585"/>
                </a:lnTo>
                <a:lnTo>
                  <a:pt x="11193" y="10658"/>
                </a:lnTo>
                <a:lnTo>
                  <a:pt x="11315" y="10731"/>
                </a:lnTo>
                <a:lnTo>
                  <a:pt x="11509" y="10877"/>
                </a:lnTo>
                <a:lnTo>
                  <a:pt x="11753" y="11072"/>
                </a:lnTo>
                <a:lnTo>
                  <a:pt x="11996" y="11266"/>
                </a:lnTo>
                <a:lnTo>
                  <a:pt x="12020" y="11266"/>
                </a:lnTo>
                <a:lnTo>
                  <a:pt x="12093" y="11631"/>
                </a:lnTo>
                <a:lnTo>
                  <a:pt x="12118" y="11972"/>
                </a:lnTo>
                <a:lnTo>
                  <a:pt x="11777" y="11704"/>
                </a:lnTo>
                <a:lnTo>
                  <a:pt x="11461" y="11437"/>
                </a:lnTo>
                <a:lnTo>
                  <a:pt x="11315" y="11339"/>
                </a:lnTo>
                <a:lnTo>
                  <a:pt x="11144" y="11242"/>
                </a:lnTo>
                <a:lnTo>
                  <a:pt x="10974" y="11193"/>
                </a:lnTo>
                <a:lnTo>
                  <a:pt x="10877" y="11169"/>
                </a:lnTo>
                <a:lnTo>
                  <a:pt x="10779" y="11193"/>
                </a:lnTo>
                <a:lnTo>
                  <a:pt x="10755" y="11218"/>
                </a:lnTo>
                <a:lnTo>
                  <a:pt x="10779" y="11242"/>
                </a:lnTo>
                <a:lnTo>
                  <a:pt x="11363" y="11826"/>
                </a:lnTo>
                <a:lnTo>
                  <a:pt x="11509" y="11972"/>
                </a:lnTo>
                <a:lnTo>
                  <a:pt x="11680" y="12142"/>
                </a:lnTo>
                <a:lnTo>
                  <a:pt x="11850" y="12264"/>
                </a:lnTo>
                <a:lnTo>
                  <a:pt x="12069" y="12361"/>
                </a:lnTo>
                <a:lnTo>
                  <a:pt x="12118" y="12361"/>
                </a:lnTo>
                <a:lnTo>
                  <a:pt x="12118" y="12921"/>
                </a:lnTo>
                <a:lnTo>
                  <a:pt x="12093" y="13091"/>
                </a:lnTo>
                <a:lnTo>
                  <a:pt x="11972" y="12969"/>
                </a:lnTo>
                <a:lnTo>
                  <a:pt x="11850" y="12824"/>
                </a:lnTo>
                <a:lnTo>
                  <a:pt x="11655" y="12653"/>
                </a:lnTo>
                <a:lnTo>
                  <a:pt x="11120" y="12167"/>
                </a:lnTo>
                <a:lnTo>
                  <a:pt x="10877" y="11948"/>
                </a:lnTo>
                <a:lnTo>
                  <a:pt x="10731" y="11875"/>
                </a:lnTo>
                <a:lnTo>
                  <a:pt x="10585" y="11826"/>
                </a:lnTo>
                <a:lnTo>
                  <a:pt x="10536" y="11850"/>
                </a:lnTo>
                <a:lnTo>
                  <a:pt x="10512" y="11875"/>
                </a:lnTo>
                <a:lnTo>
                  <a:pt x="10536" y="12021"/>
                </a:lnTo>
                <a:lnTo>
                  <a:pt x="10609" y="12142"/>
                </a:lnTo>
                <a:lnTo>
                  <a:pt x="10682" y="12264"/>
                </a:lnTo>
                <a:lnTo>
                  <a:pt x="10779" y="12386"/>
                </a:lnTo>
                <a:lnTo>
                  <a:pt x="11023" y="12605"/>
                </a:lnTo>
                <a:lnTo>
                  <a:pt x="11217" y="12799"/>
                </a:lnTo>
                <a:lnTo>
                  <a:pt x="11728" y="13286"/>
                </a:lnTo>
                <a:lnTo>
                  <a:pt x="11801" y="13359"/>
                </a:lnTo>
                <a:lnTo>
                  <a:pt x="11874" y="13407"/>
                </a:lnTo>
                <a:lnTo>
                  <a:pt x="12045" y="13407"/>
                </a:lnTo>
                <a:lnTo>
                  <a:pt x="11947" y="13699"/>
                </a:lnTo>
                <a:lnTo>
                  <a:pt x="11899" y="13845"/>
                </a:lnTo>
                <a:lnTo>
                  <a:pt x="11826" y="13991"/>
                </a:lnTo>
                <a:lnTo>
                  <a:pt x="11631" y="13748"/>
                </a:lnTo>
                <a:lnTo>
                  <a:pt x="11412" y="13529"/>
                </a:lnTo>
                <a:lnTo>
                  <a:pt x="11169" y="13334"/>
                </a:lnTo>
                <a:lnTo>
                  <a:pt x="10950" y="13115"/>
                </a:lnTo>
                <a:lnTo>
                  <a:pt x="10536" y="12702"/>
                </a:lnTo>
                <a:lnTo>
                  <a:pt x="10439" y="12629"/>
                </a:lnTo>
                <a:lnTo>
                  <a:pt x="10293" y="12532"/>
                </a:lnTo>
                <a:lnTo>
                  <a:pt x="10171" y="12459"/>
                </a:lnTo>
                <a:lnTo>
                  <a:pt x="10098" y="12361"/>
                </a:lnTo>
                <a:lnTo>
                  <a:pt x="10074" y="12361"/>
                </a:lnTo>
                <a:lnTo>
                  <a:pt x="10049" y="12386"/>
                </a:lnTo>
                <a:lnTo>
                  <a:pt x="10098" y="12532"/>
                </a:lnTo>
                <a:lnTo>
                  <a:pt x="10147" y="12653"/>
                </a:lnTo>
                <a:lnTo>
                  <a:pt x="10293" y="12921"/>
                </a:lnTo>
                <a:lnTo>
                  <a:pt x="10487" y="13140"/>
                </a:lnTo>
                <a:lnTo>
                  <a:pt x="10706" y="13359"/>
                </a:lnTo>
                <a:lnTo>
                  <a:pt x="11169" y="13797"/>
                </a:lnTo>
                <a:lnTo>
                  <a:pt x="11388" y="14016"/>
                </a:lnTo>
                <a:lnTo>
                  <a:pt x="11558" y="14235"/>
                </a:lnTo>
                <a:lnTo>
                  <a:pt x="11412" y="14283"/>
                </a:lnTo>
                <a:lnTo>
                  <a:pt x="11266" y="14283"/>
                </a:lnTo>
                <a:lnTo>
                  <a:pt x="11096" y="14259"/>
                </a:lnTo>
                <a:lnTo>
                  <a:pt x="10925" y="14210"/>
                </a:lnTo>
                <a:lnTo>
                  <a:pt x="10877" y="14162"/>
                </a:lnTo>
                <a:lnTo>
                  <a:pt x="10414" y="13651"/>
                </a:lnTo>
                <a:lnTo>
                  <a:pt x="9903" y="13164"/>
                </a:lnTo>
                <a:lnTo>
                  <a:pt x="9392" y="12678"/>
                </a:lnTo>
                <a:lnTo>
                  <a:pt x="8857" y="12240"/>
                </a:lnTo>
                <a:lnTo>
                  <a:pt x="7811" y="11315"/>
                </a:lnTo>
                <a:lnTo>
                  <a:pt x="7300" y="10828"/>
                </a:lnTo>
                <a:lnTo>
                  <a:pt x="6813" y="10342"/>
                </a:lnTo>
                <a:lnTo>
                  <a:pt x="5913" y="9344"/>
                </a:lnTo>
                <a:lnTo>
                  <a:pt x="5426" y="8857"/>
                </a:lnTo>
                <a:lnTo>
                  <a:pt x="4940" y="8419"/>
                </a:lnTo>
                <a:lnTo>
                  <a:pt x="4429" y="7981"/>
                </a:lnTo>
                <a:lnTo>
                  <a:pt x="3918" y="7568"/>
                </a:lnTo>
                <a:lnTo>
                  <a:pt x="3747" y="7397"/>
                </a:lnTo>
                <a:lnTo>
                  <a:pt x="3577" y="7203"/>
                </a:lnTo>
                <a:lnTo>
                  <a:pt x="3504" y="7130"/>
                </a:lnTo>
                <a:lnTo>
                  <a:pt x="3407" y="7057"/>
                </a:lnTo>
                <a:lnTo>
                  <a:pt x="3309" y="7008"/>
                </a:lnTo>
                <a:lnTo>
                  <a:pt x="3212" y="6984"/>
                </a:lnTo>
                <a:lnTo>
                  <a:pt x="3163" y="6911"/>
                </a:lnTo>
                <a:lnTo>
                  <a:pt x="3139" y="6838"/>
                </a:lnTo>
                <a:lnTo>
                  <a:pt x="3163" y="6740"/>
                </a:lnTo>
                <a:lnTo>
                  <a:pt x="3163" y="6667"/>
                </a:lnTo>
                <a:lnTo>
                  <a:pt x="3236" y="6521"/>
                </a:lnTo>
                <a:lnTo>
                  <a:pt x="3358" y="6375"/>
                </a:lnTo>
                <a:lnTo>
                  <a:pt x="3504" y="6254"/>
                </a:lnTo>
                <a:lnTo>
                  <a:pt x="3650" y="6156"/>
                </a:lnTo>
                <a:lnTo>
                  <a:pt x="3942" y="6010"/>
                </a:lnTo>
                <a:lnTo>
                  <a:pt x="4234" y="5913"/>
                </a:lnTo>
                <a:lnTo>
                  <a:pt x="4526" y="5840"/>
                </a:lnTo>
                <a:lnTo>
                  <a:pt x="4842" y="5767"/>
                </a:lnTo>
                <a:lnTo>
                  <a:pt x="5134" y="5743"/>
                </a:lnTo>
                <a:lnTo>
                  <a:pt x="5499" y="5743"/>
                </a:lnTo>
                <a:lnTo>
                  <a:pt x="5864" y="5767"/>
                </a:lnTo>
                <a:lnTo>
                  <a:pt x="6229" y="5816"/>
                </a:lnTo>
                <a:lnTo>
                  <a:pt x="6594" y="5913"/>
                </a:lnTo>
                <a:lnTo>
                  <a:pt x="6862" y="6010"/>
                </a:lnTo>
                <a:lnTo>
                  <a:pt x="7154" y="6108"/>
                </a:lnTo>
                <a:lnTo>
                  <a:pt x="7446" y="6205"/>
                </a:lnTo>
                <a:lnTo>
                  <a:pt x="7592" y="6254"/>
                </a:lnTo>
                <a:lnTo>
                  <a:pt x="7738" y="6254"/>
                </a:lnTo>
                <a:lnTo>
                  <a:pt x="7787" y="6229"/>
                </a:lnTo>
                <a:lnTo>
                  <a:pt x="7860" y="6181"/>
                </a:lnTo>
                <a:lnTo>
                  <a:pt x="7884" y="6132"/>
                </a:lnTo>
                <a:lnTo>
                  <a:pt x="7884" y="6083"/>
                </a:lnTo>
                <a:lnTo>
                  <a:pt x="8006" y="5962"/>
                </a:lnTo>
                <a:lnTo>
                  <a:pt x="8079" y="5864"/>
                </a:lnTo>
                <a:lnTo>
                  <a:pt x="8346" y="5621"/>
                </a:lnTo>
                <a:lnTo>
                  <a:pt x="8614" y="5402"/>
                </a:lnTo>
                <a:lnTo>
                  <a:pt x="9198" y="4964"/>
                </a:lnTo>
                <a:lnTo>
                  <a:pt x="9490" y="4721"/>
                </a:lnTo>
                <a:lnTo>
                  <a:pt x="9757" y="4453"/>
                </a:lnTo>
                <a:lnTo>
                  <a:pt x="10293" y="3894"/>
                </a:lnTo>
                <a:lnTo>
                  <a:pt x="10706" y="3480"/>
                </a:lnTo>
                <a:lnTo>
                  <a:pt x="10901" y="3261"/>
                </a:lnTo>
                <a:lnTo>
                  <a:pt x="10974" y="3139"/>
                </a:lnTo>
                <a:lnTo>
                  <a:pt x="11047" y="3018"/>
                </a:lnTo>
                <a:close/>
                <a:moveTo>
                  <a:pt x="6327" y="10463"/>
                </a:moveTo>
                <a:lnTo>
                  <a:pt x="6594" y="10780"/>
                </a:lnTo>
                <a:lnTo>
                  <a:pt x="7057" y="11266"/>
                </a:lnTo>
                <a:lnTo>
                  <a:pt x="7543" y="11729"/>
                </a:lnTo>
                <a:lnTo>
                  <a:pt x="6643" y="12580"/>
                </a:lnTo>
                <a:lnTo>
                  <a:pt x="5718" y="13407"/>
                </a:lnTo>
                <a:lnTo>
                  <a:pt x="4794" y="14210"/>
                </a:lnTo>
                <a:lnTo>
                  <a:pt x="3820" y="14989"/>
                </a:lnTo>
                <a:lnTo>
                  <a:pt x="3042" y="15597"/>
                </a:lnTo>
                <a:lnTo>
                  <a:pt x="2263" y="16157"/>
                </a:lnTo>
                <a:lnTo>
                  <a:pt x="1460" y="16717"/>
                </a:lnTo>
                <a:lnTo>
                  <a:pt x="682" y="17301"/>
                </a:lnTo>
                <a:lnTo>
                  <a:pt x="1120" y="16765"/>
                </a:lnTo>
                <a:lnTo>
                  <a:pt x="1533" y="16230"/>
                </a:lnTo>
                <a:lnTo>
                  <a:pt x="1971" y="15646"/>
                </a:lnTo>
                <a:lnTo>
                  <a:pt x="2458" y="15111"/>
                </a:lnTo>
                <a:lnTo>
                  <a:pt x="3431" y="14064"/>
                </a:lnTo>
                <a:lnTo>
                  <a:pt x="4307" y="13018"/>
                </a:lnTo>
                <a:lnTo>
                  <a:pt x="5159" y="11972"/>
                </a:lnTo>
                <a:lnTo>
                  <a:pt x="5524" y="11485"/>
                </a:lnTo>
                <a:lnTo>
                  <a:pt x="5913" y="11023"/>
                </a:lnTo>
                <a:lnTo>
                  <a:pt x="6132" y="10755"/>
                </a:lnTo>
                <a:lnTo>
                  <a:pt x="6229" y="10609"/>
                </a:lnTo>
                <a:lnTo>
                  <a:pt x="6327" y="10463"/>
                </a:lnTo>
                <a:close/>
                <a:moveTo>
                  <a:pt x="11753" y="0"/>
                </a:moveTo>
                <a:lnTo>
                  <a:pt x="11558" y="49"/>
                </a:lnTo>
                <a:lnTo>
                  <a:pt x="11363" y="122"/>
                </a:lnTo>
                <a:lnTo>
                  <a:pt x="11217" y="219"/>
                </a:lnTo>
                <a:lnTo>
                  <a:pt x="11096" y="341"/>
                </a:lnTo>
                <a:lnTo>
                  <a:pt x="10974" y="463"/>
                </a:lnTo>
                <a:lnTo>
                  <a:pt x="10877" y="609"/>
                </a:lnTo>
                <a:lnTo>
                  <a:pt x="10779" y="779"/>
                </a:lnTo>
                <a:lnTo>
                  <a:pt x="10706" y="949"/>
                </a:lnTo>
                <a:lnTo>
                  <a:pt x="10633" y="1120"/>
                </a:lnTo>
                <a:lnTo>
                  <a:pt x="10585" y="1314"/>
                </a:lnTo>
                <a:lnTo>
                  <a:pt x="10536" y="1509"/>
                </a:lnTo>
                <a:lnTo>
                  <a:pt x="10512" y="1704"/>
                </a:lnTo>
                <a:lnTo>
                  <a:pt x="10512" y="1898"/>
                </a:lnTo>
                <a:lnTo>
                  <a:pt x="10512" y="2093"/>
                </a:lnTo>
                <a:lnTo>
                  <a:pt x="10536" y="2263"/>
                </a:lnTo>
                <a:lnTo>
                  <a:pt x="10585" y="2458"/>
                </a:lnTo>
                <a:lnTo>
                  <a:pt x="10633" y="2604"/>
                </a:lnTo>
                <a:lnTo>
                  <a:pt x="10731" y="2774"/>
                </a:lnTo>
                <a:lnTo>
                  <a:pt x="10609" y="2823"/>
                </a:lnTo>
                <a:lnTo>
                  <a:pt x="10487" y="2920"/>
                </a:lnTo>
                <a:lnTo>
                  <a:pt x="10293" y="3115"/>
                </a:lnTo>
                <a:lnTo>
                  <a:pt x="9928" y="3553"/>
                </a:lnTo>
                <a:lnTo>
                  <a:pt x="9417" y="4113"/>
                </a:lnTo>
                <a:lnTo>
                  <a:pt x="9149" y="4356"/>
                </a:lnTo>
                <a:lnTo>
                  <a:pt x="8857" y="4624"/>
                </a:lnTo>
                <a:lnTo>
                  <a:pt x="8298" y="5061"/>
                </a:lnTo>
                <a:lnTo>
                  <a:pt x="8030" y="5305"/>
                </a:lnTo>
                <a:lnTo>
                  <a:pt x="7787" y="5572"/>
                </a:lnTo>
                <a:lnTo>
                  <a:pt x="7714" y="5670"/>
                </a:lnTo>
                <a:lnTo>
                  <a:pt x="7616" y="5791"/>
                </a:lnTo>
                <a:lnTo>
                  <a:pt x="7470" y="5718"/>
                </a:lnTo>
                <a:lnTo>
                  <a:pt x="7300" y="5645"/>
                </a:lnTo>
                <a:lnTo>
                  <a:pt x="6935" y="5524"/>
                </a:lnTo>
                <a:lnTo>
                  <a:pt x="6570" y="5451"/>
                </a:lnTo>
                <a:lnTo>
                  <a:pt x="6254" y="5402"/>
                </a:lnTo>
                <a:lnTo>
                  <a:pt x="5767" y="5329"/>
                </a:lnTo>
                <a:lnTo>
                  <a:pt x="5280" y="5305"/>
                </a:lnTo>
                <a:lnTo>
                  <a:pt x="4794" y="5353"/>
                </a:lnTo>
                <a:lnTo>
                  <a:pt x="4307" y="5451"/>
                </a:lnTo>
                <a:lnTo>
                  <a:pt x="3942" y="5548"/>
                </a:lnTo>
                <a:lnTo>
                  <a:pt x="3601" y="5718"/>
                </a:lnTo>
                <a:lnTo>
                  <a:pt x="3431" y="5791"/>
                </a:lnTo>
                <a:lnTo>
                  <a:pt x="3261" y="5913"/>
                </a:lnTo>
                <a:lnTo>
                  <a:pt x="3139" y="6035"/>
                </a:lnTo>
                <a:lnTo>
                  <a:pt x="3017" y="6181"/>
                </a:lnTo>
                <a:lnTo>
                  <a:pt x="2871" y="6448"/>
                </a:lnTo>
                <a:lnTo>
                  <a:pt x="2823" y="6570"/>
                </a:lnTo>
                <a:lnTo>
                  <a:pt x="2798" y="6716"/>
                </a:lnTo>
                <a:lnTo>
                  <a:pt x="2798" y="6862"/>
                </a:lnTo>
                <a:lnTo>
                  <a:pt x="2823" y="7008"/>
                </a:lnTo>
                <a:lnTo>
                  <a:pt x="2871" y="7130"/>
                </a:lnTo>
                <a:lnTo>
                  <a:pt x="2969" y="7227"/>
                </a:lnTo>
                <a:lnTo>
                  <a:pt x="3042" y="7251"/>
                </a:lnTo>
                <a:lnTo>
                  <a:pt x="3115" y="7251"/>
                </a:lnTo>
                <a:lnTo>
                  <a:pt x="3285" y="7470"/>
                </a:lnTo>
                <a:lnTo>
                  <a:pt x="3455" y="7689"/>
                </a:lnTo>
                <a:lnTo>
                  <a:pt x="3650" y="7908"/>
                </a:lnTo>
                <a:lnTo>
                  <a:pt x="3869" y="8103"/>
                </a:lnTo>
                <a:lnTo>
                  <a:pt x="4307" y="8468"/>
                </a:lnTo>
                <a:lnTo>
                  <a:pt x="4769" y="8833"/>
                </a:lnTo>
                <a:lnTo>
                  <a:pt x="5086" y="9125"/>
                </a:lnTo>
                <a:lnTo>
                  <a:pt x="5402" y="9466"/>
                </a:lnTo>
                <a:lnTo>
                  <a:pt x="6010" y="10123"/>
                </a:lnTo>
                <a:lnTo>
                  <a:pt x="5962" y="10196"/>
                </a:lnTo>
                <a:lnTo>
                  <a:pt x="5864" y="10342"/>
                </a:lnTo>
                <a:lnTo>
                  <a:pt x="5767" y="10488"/>
                </a:lnTo>
                <a:lnTo>
                  <a:pt x="5499" y="10780"/>
                </a:lnTo>
                <a:lnTo>
                  <a:pt x="5110" y="11291"/>
                </a:lnTo>
                <a:lnTo>
                  <a:pt x="4721" y="11777"/>
                </a:lnTo>
                <a:lnTo>
                  <a:pt x="3820" y="12921"/>
                </a:lnTo>
                <a:lnTo>
                  <a:pt x="2871" y="14016"/>
                </a:lnTo>
                <a:lnTo>
                  <a:pt x="1995" y="14989"/>
                </a:lnTo>
                <a:lnTo>
                  <a:pt x="1582" y="15500"/>
                </a:lnTo>
                <a:lnTo>
                  <a:pt x="1168" y="16011"/>
                </a:lnTo>
                <a:lnTo>
                  <a:pt x="779" y="16571"/>
                </a:lnTo>
                <a:lnTo>
                  <a:pt x="584" y="16838"/>
                </a:lnTo>
                <a:lnTo>
                  <a:pt x="365" y="17106"/>
                </a:lnTo>
                <a:lnTo>
                  <a:pt x="244" y="17276"/>
                </a:lnTo>
                <a:lnTo>
                  <a:pt x="122" y="17422"/>
                </a:lnTo>
                <a:lnTo>
                  <a:pt x="49" y="17593"/>
                </a:lnTo>
                <a:lnTo>
                  <a:pt x="0" y="17787"/>
                </a:lnTo>
                <a:lnTo>
                  <a:pt x="0" y="17860"/>
                </a:lnTo>
                <a:lnTo>
                  <a:pt x="73" y="17909"/>
                </a:lnTo>
                <a:lnTo>
                  <a:pt x="122" y="17909"/>
                </a:lnTo>
                <a:lnTo>
                  <a:pt x="195" y="17885"/>
                </a:lnTo>
                <a:lnTo>
                  <a:pt x="219" y="17836"/>
                </a:lnTo>
                <a:lnTo>
                  <a:pt x="463" y="17763"/>
                </a:lnTo>
                <a:lnTo>
                  <a:pt x="682" y="17666"/>
                </a:lnTo>
                <a:lnTo>
                  <a:pt x="901" y="17544"/>
                </a:lnTo>
                <a:lnTo>
                  <a:pt x="1120" y="17398"/>
                </a:lnTo>
                <a:lnTo>
                  <a:pt x="1533" y="17106"/>
                </a:lnTo>
                <a:lnTo>
                  <a:pt x="1947" y="16838"/>
                </a:lnTo>
                <a:lnTo>
                  <a:pt x="2433" y="16522"/>
                </a:lnTo>
                <a:lnTo>
                  <a:pt x="2896" y="16206"/>
                </a:lnTo>
                <a:lnTo>
                  <a:pt x="3358" y="15865"/>
                </a:lnTo>
                <a:lnTo>
                  <a:pt x="3820" y="15524"/>
                </a:lnTo>
                <a:lnTo>
                  <a:pt x="4867" y="14697"/>
                </a:lnTo>
                <a:lnTo>
                  <a:pt x="5889" y="13845"/>
                </a:lnTo>
                <a:lnTo>
                  <a:pt x="6886" y="12945"/>
                </a:lnTo>
                <a:lnTo>
                  <a:pt x="7860" y="12045"/>
                </a:lnTo>
                <a:lnTo>
                  <a:pt x="7860" y="12021"/>
                </a:lnTo>
                <a:lnTo>
                  <a:pt x="9222" y="13261"/>
                </a:lnTo>
                <a:lnTo>
                  <a:pt x="9879" y="13870"/>
                </a:lnTo>
                <a:lnTo>
                  <a:pt x="10195" y="14210"/>
                </a:lnTo>
                <a:lnTo>
                  <a:pt x="10512" y="14527"/>
                </a:lnTo>
                <a:lnTo>
                  <a:pt x="10585" y="14600"/>
                </a:lnTo>
                <a:lnTo>
                  <a:pt x="10658" y="14624"/>
                </a:lnTo>
                <a:lnTo>
                  <a:pt x="10731" y="14624"/>
                </a:lnTo>
                <a:lnTo>
                  <a:pt x="10804" y="14600"/>
                </a:lnTo>
                <a:lnTo>
                  <a:pt x="10925" y="14648"/>
                </a:lnTo>
                <a:lnTo>
                  <a:pt x="11047" y="14673"/>
                </a:lnTo>
                <a:lnTo>
                  <a:pt x="11290" y="14721"/>
                </a:lnTo>
                <a:lnTo>
                  <a:pt x="11534" y="14697"/>
                </a:lnTo>
                <a:lnTo>
                  <a:pt x="11655" y="14673"/>
                </a:lnTo>
                <a:lnTo>
                  <a:pt x="11777" y="14624"/>
                </a:lnTo>
                <a:lnTo>
                  <a:pt x="11923" y="14527"/>
                </a:lnTo>
                <a:lnTo>
                  <a:pt x="12045" y="14429"/>
                </a:lnTo>
                <a:lnTo>
                  <a:pt x="12142" y="14283"/>
                </a:lnTo>
                <a:lnTo>
                  <a:pt x="12239" y="14137"/>
                </a:lnTo>
                <a:lnTo>
                  <a:pt x="12312" y="13967"/>
                </a:lnTo>
                <a:lnTo>
                  <a:pt x="12385" y="13797"/>
                </a:lnTo>
                <a:lnTo>
                  <a:pt x="12458" y="13480"/>
                </a:lnTo>
                <a:lnTo>
                  <a:pt x="12531" y="13091"/>
                </a:lnTo>
                <a:lnTo>
                  <a:pt x="12580" y="12653"/>
                </a:lnTo>
                <a:lnTo>
                  <a:pt x="12580" y="12240"/>
                </a:lnTo>
                <a:lnTo>
                  <a:pt x="12556" y="11802"/>
                </a:lnTo>
                <a:lnTo>
                  <a:pt x="12483" y="11364"/>
                </a:lnTo>
                <a:lnTo>
                  <a:pt x="12385" y="10950"/>
                </a:lnTo>
                <a:lnTo>
                  <a:pt x="12264" y="10536"/>
                </a:lnTo>
                <a:lnTo>
                  <a:pt x="12093" y="10171"/>
                </a:lnTo>
                <a:lnTo>
                  <a:pt x="12337" y="9977"/>
                </a:lnTo>
                <a:lnTo>
                  <a:pt x="12580" y="9758"/>
                </a:lnTo>
                <a:lnTo>
                  <a:pt x="12994" y="9295"/>
                </a:lnTo>
                <a:lnTo>
                  <a:pt x="13407" y="8833"/>
                </a:lnTo>
                <a:lnTo>
                  <a:pt x="13845" y="8371"/>
                </a:lnTo>
                <a:lnTo>
                  <a:pt x="13918" y="8322"/>
                </a:lnTo>
                <a:lnTo>
                  <a:pt x="13967" y="8273"/>
                </a:lnTo>
                <a:lnTo>
                  <a:pt x="14259" y="8006"/>
                </a:lnTo>
                <a:lnTo>
                  <a:pt x="14575" y="7714"/>
                </a:lnTo>
                <a:lnTo>
                  <a:pt x="14721" y="7543"/>
                </a:lnTo>
                <a:lnTo>
                  <a:pt x="14867" y="7373"/>
                </a:lnTo>
                <a:lnTo>
                  <a:pt x="14965" y="7203"/>
                </a:lnTo>
                <a:lnTo>
                  <a:pt x="15062" y="7057"/>
                </a:lnTo>
                <a:lnTo>
                  <a:pt x="15427" y="7154"/>
                </a:lnTo>
                <a:lnTo>
                  <a:pt x="15865" y="7203"/>
                </a:lnTo>
                <a:lnTo>
                  <a:pt x="16279" y="7227"/>
                </a:lnTo>
                <a:lnTo>
                  <a:pt x="16498" y="7203"/>
                </a:lnTo>
                <a:lnTo>
                  <a:pt x="16717" y="7178"/>
                </a:lnTo>
                <a:lnTo>
                  <a:pt x="16911" y="7130"/>
                </a:lnTo>
                <a:lnTo>
                  <a:pt x="17106" y="7057"/>
                </a:lnTo>
                <a:lnTo>
                  <a:pt x="17300" y="6959"/>
                </a:lnTo>
                <a:lnTo>
                  <a:pt x="17446" y="6862"/>
                </a:lnTo>
                <a:lnTo>
                  <a:pt x="17617" y="6740"/>
                </a:lnTo>
                <a:lnTo>
                  <a:pt x="17738" y="6594"/>
                </a:lnTo>
                <a:lnTo>
                  <a:pt x="17836" y="6424"/>
                </a:lnTo>
                <a:lnTo>
                  <a:pt x="17909" y="6229"/>
                </a:lnTo>
                <a:lnTo>
                  <a:pt x="17957" y="6108"/>
                </a:lnTo>
                <a:lnTo>
                  <a:pt x="17957" y="5986"/>
                </a:lnTo>
                <a:lnTo>
                  <a:pt x="17933" y="5864"/>
                </a:lnTo>
                <a:lnTo>
                  <a:pt x="17909" y="5743"/>
                </a:lnTo>
                <a:lnTo>
                  <a:pt x="17811" y="5548"/>
                </a:lnTo>
                <a:lnTo>
                  <a:pt x="17690" y="5353"/>
                </a:lnTo>
                <a:lnTo>
                  <a:pt x="17495" y="5183"/>
                </a:lnTo>
                <a:lnTo>
                  <a:pt x="17325" y="5013"/>
                </a:lnTo>
                <a:lnTo>
                  <a:pt x="16960" y="4721"/>
                </a:lnTo>
                <a:lnTo>
                  <a:pt x="16692" y="4453"/>
                </a:lnTo>
                <a:lnTo>
                  <a:pt x="16425" y="4161"/>
                </a:lnTo>
                <a:lnTo>
                  <a:pt x="15914" y="3577"/>
                </a:lnTo>
                <a:lnTo>
                  <a:pt x="15403" y="2993"/>
                </a:lnTo>
                <a:lnTo>
                  <a:pt x="15135" y="2701"/>
                </a:lnTo>
                <a:lnTo>
                  <a:pt x="14843" y="2434"/>
                </a:lnTo>
                <a:lnTo>
                  <a:pt x="14283" y="1996"/>
                </a:lnTo>
                <a:lnTo>
                  <a:pt x="14016" y="1777"/>
                </a:lnTo>
                <a:lnTo>
                  <a:pt x="13772" y="1533"/>
                </a:lnTo>
                <a:lnTo>
                  <a:pt x="13529" y="1266"/>
                </a:lnTo>
                <a:lnTo>
                  <a:pt x="13310" y="998"/>
                </a:lnTo>
                <a:lnTo>
                  <a:pt x="13091" y="706"/>
                </a:lnTo>
                <a:lnTo>
                  <a:pt x="12848" y="438"/>
                </a:lnTo>
                <a:lnTo>
                  <a:pt x="12677" y="292"/>
                </a:lnTo>
                <a:lnTo>
                  <a:pt x="12507" y="171"/>
                </a:lnTo>
                <a:lnTo>
                  <a:pt x="12337" y="98"/>
                </a:lnTo>
                <a:lnTo>
                  <a:pt x="12142" y="25"/>
                </a:lnTo>
                <a:lnTo>
                  <a:pt x="11947" y="0"/>
                </a:lnTo>
                <a:lnTo>
                  <a:pt x="1175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388" name="Google Shape;153;p25"/>
          <p:cNvSpPr>
            <a:spLocks/>
          </p:cNvSpPr>
          <p:nvPr/>
        </p:nvSpPr>
        <p:spPr bwMode="auto">
          <a:xfrm>
            <a:off x="1616075" y="2390775"/>
            <a:ext cx="277813" cy="315913"/>
          </a:xfrm>
          <a:custGeom>
            <a:avLst/>
            <a:gdLst>
              <a:gd name="T0" fmla="*/ 2147483646 w 17958"/>
              <a:gd name="T1" fmla="*/ 2147483646 h 17909"/>
              <a:gd name="T2" fmla="*/ 2147483646 w 17958"/>
              <a:gd name="T3" fmla="*/ 2147483646 h 17909"/>
              <a:gd name="T4" fmla="*/ 2147483646 w 17958"/>
              <a:gd name="T5" fmla="*/ 2147483646 h 17909"/>
              <a:gd name="T6" fmla="*/ 2147483646 w 17958"/>
              <a:gd name="T7" fmla="*/ 2147483646 h 17909"/>
              <a:gd name="T8" fmla="*/ 2147483646 w 17958"/>
              <a:gd name="T9" fmla="*/ 2147483646 h 17909"/>
              <a:gd name="T10" fmla="*/ 2147483646 w 17958"/>
              <a:gd name="T11" fmla="*/ 2147483646 h 17909"/>
              <a:gd name="T12" fmla="*/ 2147483646 w 17958"/>
              <a:gd name="T13" fmla="*/ 2147483646 h 17909"/>
              <a:gd name="T14" fmla="*/ 2147483646 w 17958"/>
              <a:gd name="T15" fmla="*/ 2147483646 h 17909"/>
              <a:gd name="T16" fmla="*/ 2147483646 w 17958"/>
              <a:gd name="T17" fmla="*/ 2147483646 h 17909"/>
              <a:gd name="T18" fmla="*/ 2147483646 w 17958"/>
              <a:gd name="T19" fmla="*/ 2147483646 h 17909"/>
              <a:gd name="T20" fmla="*/ 2147483646 w 17958"/>
              <a:gd name="T21" fmla="*/ 2147483646 h 17909"/>
              <a:gd name="T22" fmla="*/ 2147483646 w 17958"/>
              <a:gd name="T23" fmla="*/ 2147483646 h 17909"/>
              <a:gd name="T24" fmla="*/ 2147483646 w 17958"/>
              <a:gd name="T25" fmla="*/ 2147483646 h 17909"/>
              <a:gd name="T26" fmla="*/ 2147483646 w 17958"/>
              <a:gd name="T27" fmla="*/ 2147483646 h 17909"/>
              <a:gd name="T28" fmla="*/ 2147483646 w 17958"/>
              <a:gd name="T29" fmla="*/ 2147483646 h 17909"/>
              <a:gd name="T30" fmla="*/ 2147483646 w 17958"/>
              <a:gd name="T31" fmla="*/ 2147483646 h 17909"/>
              <a:gd name="T32" fmla="*/ 2147483646 w 17958"/>
              <a:gd name="T33" fmla="*/ 2147483646 h 17909"/>
              <a:gd name="T34" fmla="*/ 2147483646 w 17958"/>
              <a:gd name="T35" fmla="*/ 2147483646 h 17909"/>
              <a:gd name="T36" fmla="*/ 2147483646 w 17958"/>
              <a:gd name="T37" fmla="*/ 2147483646 h 17909"/>
              <a:gd name="T38" fmla="*/ 2147483646 w 17958"/>
              <a:gd name="T39" fmla="*/ 2147483646 h 17909"/>
              <a:gd name="T40" fmla="*/ 2147483646 w 17958"/>
              <a:gd name="T41" fmla="*/ 2147483646 h 17909"/>
              <a:gd name="T42" fmla="*/ 2147483646 w 17958"/>
              <a:gd name="T43" fmla="*/ 2147483646 h 17909"/>
              <a:gd name="T44" fmla="*/ 2147483646 w 17958"/>
              <a:gd name="T45" fmla="*/ 2147483646 h 17909"/>
              <a:gd name="T46" fmla="*/ 2147483646 w 17958"/>
              <a:gd name="T47" fmla="*/ 2147483646 h 17909"/>
              <a:gd name="T48" fmla="*/ 2147483646 w 17958"/>
              <a:gd name="T49" fmla="*/ 2147483646 h 17909"/>
              <a:gd name="T50" fmla="*/ 2147483646 w 17958"/>
              <a:gd name="T51" fmla="*/ 2147483646 h 17909"/>
              <a:gd name="T52" fmla="*/ 2147483646 w 17958"/>
              <a:gd name="T53" fmla="*/ 2147483646 h 17909"/>
              <a:gd name="T54" fmla="*/ 2147483646 w 17958"/>
              <a:gd name="T55" fmla="*/ 2147483646 h 17909"/>
              <a:gd name="T56" fmla="*/ 2147483646 w 17958"/>
              <a:gd name="T57" fmla="*/ 2147483646 h 17909"/>
              <a:gd name="T58" fmla="*/ 2147483646 w 17958"/>
              <a:gd name="T59" fmla="*/ 2147483646 h 17909"/>
              <a:gd name="T60" fmla="*/ 2147483646 w 17958"/>
              <a:gd name="T61" fmla="*/ 2147483646 h 17909"/>
              <a:gd name="T62" fmla="*/ 2147483646 w 17958"/>
              <a:gd name="T63" fmla="*/ 2147483646 h 17909"/>
              <a:gd name="T64" fmla="*/ 2147483646 w 17958"/>
              <a:gd name="T65" fmla="*/ 2147483646 h 17909"/>
              <a:gd name="T66" fmla="*/ 2147483646 w 17958"/>
              <a:gd name="T67" fmla="*/ 2147483646 h 17909"/>
              <a:gd name="T68" fmla="*/ 2147483646 w 17958"/>
              <a:gd name="T69" fmla="*/ 2147483646 h 17909"/>
              <a:gd name="T70" fmla="*/ 2147483646 w 17958"/>
              <a:gd name="T71" fmla="*/ 2147483646 h 17909"/>
              <a:gd name="T72" fmla="*/ 2147483646 w 17958"/>
              <a:gd name="T73" fmla="*/ 2147483646 h 17909"/>
              <a:gd name="T74" fmla="*/ 2147483646 w 17958"/>
              <a:gd name="T75" fmla="*/ 2147483646 h 17909"/>
              <a:gd name="T76" fmla="*/ 2147483646 w 17958"/>
              <a:gd name="T77" fmla="*/ 2147483646 h 17909"/>
              <a:gd name="T78" fmla="*/ 2147483646 w 17958"/>
              <a:gd name="T79" fmla="*/ 2147483646 h 17909"/>
              <a:gd name="T80" fmla="*/ 2147483646 w 17958"/>
              <a:gd name="T81" fmla="*/ 2147483646 h 17909"/>
              <a:gd name="T82" fmla="*/ 2147483646 w 17958"/>
              <a:gd name="T83" fmla="*/ 2147483646 h 17909"/>
              <a:gd name="T84" fmla="*/ 2147483646 w 17958"/>
              <a:gd name="T85" fmla="*/ 2147483646 h 17909"/>
              <a:gd name="T86" fmla="*/ 2147483646 w 17958"/>
              <a:gd name="T87" fmla="*/ 2147483646 h 17909"/>
              <a:gd name="T88" fmla="*/ 2147483646 w 17958"/>
              <a:gd name="T89" fmla="*/ 2147483646 h 17909"/>
              <a:gd name="T90" fmla="*/ 2147483646 w 17958"/>
              <a:gd name="T91" fmla="*/ 2147483646 h 17909"/>
              <a:gd name="T92" fmla="*/ 2147483646 w 17958"/>
              <a:gd name="T93" fmla="*/ 2147483646 h 17909"/>
              <a:gd name="T94" fmla="*/ 2147483646 w 17958"/>
              <a:gd name="T95" fmla="*/ 2147483646 h 17909"/>
              <a:gd name="T96" fmla="*/ 2147483646 w 17958"/>
              <a:gd name="T97" fmla="*/ 2147483646 h 17909"/>
              <a:gd name="T98" fmla="*/ 2147483646 w 17958"/>
              <a:gd name="T99" fmla="*/ 2147483646 h 17909"/>
              <a:gd name="T100" fmla="*/ 2147483646 w 17958"/>
              <a:gd name="T101" fmla="*/ 2147483646 h 17909"/>
              <a:gd name="T102" fmla="*/ 2147483646 w 17958"/>
              <a:gd name="T103" fmla="*/ 2147483646 h 17909"/>
              <a:gd name="T104" fmla="*/ 2147483646 w 17958"/>
              <a:gd name="T105" fmla="*/ 2147483646 h 17909"/>
              <a:gd name="T106" fmla="*/ 2147483646 w 17958"/>
              <a:gd name="T107" fmla="*/ 2147483646 h 17909"/>
              <a:gd name="T108" fmla="*/ 2147483646 w 17958"/>
              <a:gd name="T109" fmla="*/ 2147483646 h 17909"/>
              <a:gd name="T110" fmla="*/ 2147483646 w 17958"/>
              <a:gd name="T111" fmla="*/ 2147483646 h 17909"/>
              <a:gd name="T112" fmla="*/ 2147483646 w 17958"/>
              <a:gd name="T113" fmla="*/ 2147483646 h 17909"/>
              <a:gd name="T114" fmla="*/ 2147483646 w 17958"/>
              <a:gd name="T115" fmla="*/ 2147483646 h 17909"/>
              <a:gd name="T116" fmla="*/ 2147483646 w 17958"/>
              <a:gd name="T117" fmla="*/ 2147483646 h 1790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958" h="17909" extrusionOk="0">
                <a:moveTo>
                  <a:pt x="11972" y="390"/>
                </a:moveTo>
                <a:lnTo>
                  <a:pt x="12069" y="414"/>
                </a:lnTo>
                <a:lnTo>
                  <a:pt x="12166" y="463"/>
                </a:lnTo>
                <a:lnTo>
                  <a:pt x="12288" y="511"/>
                </a:lnTo>
                <a:lnTo>
                  <a:pt x="12483" y="682"/>
                </a:lnTo>
                <a:lnTo>
                  <a:pt x="12653" y="852"/>
                </a:lnTo>
                <a:lnTo>
                  <a:pt x="12823" y="1047"/>
                </a:lnTo>
                <a:lnTo>
                  <a:pt x="13091" y="1387"/>
                </a:lnTo>
                <a:lnTo>
                  <a:pt x="13456" y="1801"/>
                </a:lnTo>
                <a:lnTo>
                  <a:pt x="13821" y="2166"/>
                </a:lnTo>
                <a:lnTo>
                  <a:pt x="14235" y="2507"/>
                </a:lnTo>
                <a:lnTo>
                  <a:pt x="14648" y="2847"/>
                </a:lnTo>
                <a:lnTo>
                  <a:pt x="14843" y="3042"/>
                </a:lnTo>
                <a:lnTo>
                  <a:pt x="15038" y="3237"/>
                </a:lnTo>
                <a:lnTo>
                  <a:pt x="15403" y="3626"/>
                </a:lnTo>
                <a:lnTo>
                  <a:pt x="15743" y="4040"/>
                </a:lnTo>
                <a:lnTo>
                  <a:pt x="16108" y="4453"/>
                </a:lnTo>
                <a:lnTo>
                  <a:pt x="16449" y="4818"/>
                </a:lnTo>
                <a:lnTo>
                  <a:pt x="16619" y="4988"/>
                </a:lnTo>
                <a:lnTo>
                  <a:pt x="16814" y="5159"/>
                </a:lnTo>
                <a:lnTo>
                  <a:pt x="17130" y="5426"/>
                </a:lnTo>
                <a:lnTo>
                  <a:pt x="17276" y="5572"/>
                </a:lnTo>
                <a:lnTo>
                  <a:pt x="17398" y="5743"/>
                </a:lnTo>
                <a:lnTo>
                  <a:pt x="17422" y="5791"/>
                </a:lnTo>
                <a:lnTo>
                  <a:pt x="16887" y="5499"/>
                </a:lnTo>
                <a:lnTo>
                  <a:pt x="16449" y="5280"/>
                </a:lnTo>
                <a:lnTo>
                  <a:pt x="16230" y="5159"/>
                </a:lnTo>
                <a:lnTo>
                  <a:pt x="15987" y="5061"/>
                </a:lnTo>
                <a:lnTo>
                  <a:pt x="15962" y="5086"/>
                </a:lnTo>
                <a:lnTo>
                  <a:pt x="15962" y="5110"/>
                </a:lnTo>
                <a:lnTo>
                  <a:pt x="15987" y="5232"/>
                </a:lnTo>
                <a:lnTo>
                  <a:pt x="16035" y="5329"/>
                </a:lnTo>
                <a:lnTo>
                  <a:pt x="16181" y="5499"/>
                </a:lnTo>
                <a:lnTo>
                  <a:pt x="16352" y="5645"/>
                </a:lnTo>
                <a:lnTo>
                  <a:pt x="16571" y="5791"/>
                </a:lnTo>
                <a:lnTo>
                  <a:pt x="17033" y="6010"/>
                </a:lnTo>
                <a:lnTo>
                  <a:pt x="17252" y="6132"/>
                </a:lnTo>
                <a:lnTo>
                  <a:pt x="17446" y="6229"/>
                </a:lnTo>
                <a:lnTo>
                  <a:pt x="17349" y="6351"/>
                </a:lnTo>
                <a:lnTo>
                  <a:pt x="17227" y="6448"/>
                </a:lnTo>
                <a:lnTo>
                  <a:pt x="17154" y="6375"/>
                </a:lnTo>
                <a:lnTo>
                  <a:pt x="17082" y="6302"/>
                </a:lnTo>
                <a:lnTo>
                  <a:pt x="16887" y="6205"/>
                </a:lnTo>
                <a:lnTo>
                  <a:pt x="16498" y="6010"/>
                </a:lnTo>
                <a:lnTo>
                  <a:pt x="16400" y="5937"/>
                </a:lnTo>
                <a:lnTo>
                  <a:pt x="16303" y="5840"/>
                </a:lnTo>
                <a:lnTo>
                  <a:pt x="16108" y="5645"/>
                </a:lnTo>
                <a:lnTo>
                  <a:pt x="16011" y="5548"/>
                </a:lnTo>
                <a:lnTo>
                  <a:pt x="15914" y="5451"/>
                </a:lnTo>
                <a:lnTo>
                  <a:pt x="15816" y="5402"/>
                </a:lnTo>
                <a:lnTo>
                  <a:pt x="15695" y="5353"/>
                </a:lnTo>
                <a:lnTo>
                  <a:pt x="15670" y="5353"/>
                </a:lnTo>
                <a:lnTo>
                  <a:pt x="15646" y="5378"/>
                </a:lnTo>
                <a:lnTo>
                  <a:pt x="15622" y="5426"/>
                </a:lnTo>
                <a:lnTo>
                  <a:pt x="15622" y="5548"/>
                </a:lnTo>
                <a:lnTo>
                  <a:pt x="15670" y="5645"/>
                </a:lnTo>
                <a:lnTo>
                  <a:pt x="15792" y="5864"/>
                </a:lnTo>
                <a:lnTo>
                  <a:pt x="15962" y="6083"/>
                </a:lnTo>
                <a:lnTo>
                  <a:pt x="16133" y="6229"/>
                </a:lnTo>
                <a:lnTo>
                  <a:pt x="16303" y="6351"/>
                </a:lnTo>
                <a:lnTo>
                  <a:pt x="16473" y="6448"/>
                </a:lnTo>
                <a:lnTo>
                  <a:pt x="16668" y="6521"/>
                </a:lnTo>
                <a:lnTo>
                  <a:pt x="16838" y="6643"/>
                </a:lnTo>
                <a:lnTo>
                  <a:pt x="16619" y="6692"/>
                </a:lnTo>
                <a:lnTo>
                  <a:pt x="16400" y="6716"/>
                </a:lnTo>
                <a:lnTo>
                  <a:pt x="16376" y="6692"/>
                </a:lnTo>
                <a:lnTo>
                  <a:pt x="16327" y="6643"/>
                </a:lnTo>
                <a:lnTo>
                  <a:pt x="16181" y="6570"/>
                </a:lnTo>
                <a:lnTo>
                  <a:pt x="16108" y="6546"/>
                </a:lnTo>
                <a:lnTo>
                  <a:pt x="16035" y="6497"/>
                </a:lnTo>
                <a:lnTo>
                  <a:pt x="15889" y="6375"/>
                </a:lnTo>
                <a:lnTo>
                  <a:pt x="15768" y="6229"/>
                </a:lnTo>
                <a:lnTo>
                  <a:pt x="15670" y="6108"/>
                </a:lnTo>
                <a:lnTo>
                  <a:pt x="15549" y="6010"/>
                </a:lnTo>
                <a:lnTo>
                  <a:pt x="15403" y="5962"/>
                </a:lnTo>
                <a:lnTo>
                  <a:pt x="15330" y="5937"/>
                </a:lnTo>
                <a:lnTo>
                  <a:pt x="15257" y="5962"/>
                </a:lnTo>
                <a:lnTo>
                  <a:pt x="15232" y="5962"/>
                </a:lnTo>
                <a:lnTo>
                  <a:pt x="15232" y="6010"/>
                </a:lnTo>
                <a:lnTo>
                  <a:pt x="15281" y="6181"/>
                </a:lnTo>
                <a:lnTo>
                  <a:pt x="15354" y="6327"/>
                </a:lnTo>
                <a:lnTo>
                  <a:pt x="15573" y="6619"/>
                </a:lnTo>
                <a:lnTo>
                  <a:pt x="15622" y="6692"/>
                </a:lnTo>
                <a:lnTo>
                  <a:pt x="15354" y="6643"/>
                </a:lnTo>
                <a:lnTo>
                  <a:pt x="15086" y="6570"/>
                </a:lnTo>
                <a:lnTo>
                  <a:pt x="15086" y="6546"/>
                </a:lnTo>
                <a:lnTo>
                  <a:pt x="14843" y="6205"/>
                </a:lnTo>
                <a:lnTo>
                  <a:pt x="14575" y="5889"/>
                </a:lnTo>
                <a:lnTo>
                  <a:pt x="14283" y="5572"/>
                </a:lnTo>
                <a:lnTo>
                  <a:pt x="13991" y="5256"/>
                </a:lnTo>
                <a:lnTo>
                  <a:pt x="13359" y="4672"/>
                </a:lnTo>
                <a:lnTo>
                  <a:pt x="12726" y="4137"/>
                </a:lnTo>
                <a:lnTo>
                  <a:pt x="11996" y="3456"/>
                </a:lnTo>
                <a:lnTo>
                  <a:pt x="11607" y="3139"/>
                </a:lnTo>
                <a:lnTo>
                  <a:pt x="11217" y="2823"/>
                </a:lnTo>
                <a:lnTo>
                  <a:pt x="11169" y="2823"/>
                </a:lnTo>
                <a:lnTo>
                  <a:pt x="11144" y="2750"/>
                </a:lnTo>
                <a:lnTo>
                  <a:pt x="11071" y="2628"/>
                </a:lnTo>
                <a:lnTo>
                  <a:pt x="11023" y="2482"/>
                </a:lnTo>
                <a:lnTo>
                  <a:pt x="10974" y="2336"/>
                </a:lnTo>
                <a:lnTo>
                  <a:pt x="10950" y="2166"/>
                </a:lnTo>
                <a:lnTo>
                  <a:pt x="10925" y="1850"/>
                </a:lnTo>
                <a:lnTo>
                  <a:pt x="10974" y="1509"/>
                </a:lnTo>
                <a:lnTo>
                  <a:pt x="11071" y="1193"/>
                </a:lnTo>
                <a:lnTo>
                  <a:pt x="11144" y="1022"/>
                </a:lnTo>
                <a:lnTo>
                  <a:pt x="11217" y="901"/>
                </a:lnTo>
                <a:lnTo>
                  <a:pt x="11315" y="755"/>
                </a:lnTo>
                <a:lnTo>
                  <a:pt x="11412" y="633"/>
                </a:lnTo>
                <a:lnTo>
                  <a:pt x="11534" y="536"/>
                </a:lnTo>
                <a:lnTo>
                  <a:pt x="11655" y="463"/>
                </a:lnTo>
                <a:lnTo>
                  <a:pt x="11753" y="414"/>
                </a:lnTo>
                <a:lnTo>
                  <a:pt x="11850" y="390"/>
                </a:lnTo>
                <a:lnTo>
                  <a:pt x="11972" y="390"/>
                </a:lnTo>
                <a:close/>
                <a:moveTo>
                  <a:pt x="10098" y="4745"/>
                </a:moveTo>
                <a:lnTo>
                  <a:pt x="9976" y="4794"/>
                </a:lnTo>
                <a:lnTo>
                  <a:pt x="9879" y="4867"/>
                </a:lnTo>
                <a:lnTo>
                  <a:pt x="9684" y="5037"/>
                </a:lnTo>
                <a:lnTo>
                  <a:pt x="9149" y="5572"/>
                </a:lnTo>
                <a:lnTo>
                  <a:pt x="8687" y="6035"/>
                </a:lnTo>
                <a:lnTo>
                  <a:pt x="8468" y="6302"/>
                </a:lnTo>
                <a:lnTo>
                  <a:pt x="8273" y="6570"/>
                </a:lnTo>
                <a:lnTo>
                  <a:pt x="8249" y="6643"/>
                </a:lnTo>
                <a:lnTo>
                  <a:pt x="8273" y="6716"/>
                </a:lnTo>
                <a:lnTo>
                  <a:pt x="8346" y="6789"/>
                </a:lnTo>
                <a:lnTo>
                  <a:pt x="8419" y="6789"/>
                </a:lnTo>
                <a:lnTo>
                  <a:pt x="8565" y="6765"/>
                </a:lnTo>
                <a:lnTo>
                  <a:pt x="8687" y="6716"/>
                </a:lnTo>
                <a:lnTo>
                  <a:pt x="8833" y="6619"/>
                </a:lnTo>
                <a:lnTo>
                  <a:pt x="8979" y="6521"/>
                </a:lnTo>
                <a:lnTo>
                  <a:pt x="9222" y="6278"/>
                </a:lnTo>
                <a:lnTo>
                  <a:pt x="9417" y="6059"/>
                </a:lnTo>
                <a:lnTo>
                  <a:pt x="9976" y="5524"/>
                </a:lnTo>
                <a:lnTo>
                  <a:pt x="10171" y="5353"/>
                </a:lnTo>
                <a:lnTo>
                  <a:pt x="10268" y="5280"/>
                </a:lnTo>
                <a:lnTo>
                  <a:pt x="10341" y="5207"/>
                </a:lnTo>
                <a:lnTo>
                  <a:pt x="10414" y="5110"/>
                </a:lnTo>
                <a:lnTo>
                  <a:pt x="10414" y="5037"/>
                </a:lnTo>
                <a:lnTo>
                  <a:pt x="10414" y="4964"/>
                </a:lnTo>
                <a:lnTo>
                  <a:pt x="10390" y="4891"/>
                </a:lnTo>
                <a:lnTo>
                  <a:pt x="10341" y="4818"/>
                </a:lnTo>
                <a:lnTo>
                  <a:pt x="10268" y="4770"/>
                </a:lnTo>
                <a:lnTo>
                  <a:pt x="10195" y="4745"/>
                </a:lnTo>
                <a:lnTo>
                  <a:pt x="10098" y="4745"/>
                </a:lnTo>
                <a:close/>
                <a:moveTo>
                  <a:pt x="11047" y="3018"/>
                </a:moveTo>
                <a:lnTo>
                  <a:pt x="11193" y="3188"/>
                </a:lnTo>
                <a:lnTo>
                  <a:pt x="11339" y="3358"/>
                </a:lnTo>
                <a:lnTo>
                  <a:pt x="11680" y="3699"/>
                </a:lnTo>
                <a:lnTo>
                  <a:pt x="12385" y="4307"/>
                </a:lnTo>
                <a:lnTo>
                  <a:pt x="12994" y="4867"/>
                </a:lnTo>
                <a:lnTo>
                  <a:pt x="13602" y="5451"/>
                </a:lnTo>
                <a:lnTo>
                  <a:pt x="14162" y="6059"/>
                </a:lnTo>
                <a:lnTo>
                  <a:pt x="14429" y="6375"/>
                </a:lnTo>
                <a:lnTo>
                  <a:pt x="14697" y="6716"/>
                </a:lnTo>
                <a:lnTo>
                  <a:pt x="14624" y="6789"/>
                </a:lnTo>
                <a:lnTo>
                  <a:pt x="14308" y="6619"/>
                </a:lnTo>
                <a:lnTo>
                  <a:pt x="14137" y="6521"/>
                </a:lnTo>
                <a:lnTo>
                  <a:pt x="13943" y="6424"/>
                </a:lnTo>
                <a:lnTo>
                  <a:pt x="13821" y="6400"/>
                </a:lnTo>
                <a:lnTo>
                  <a:pt x="13748" y="6375"/>
                </a:lnTo>
                <a:lnTo>
                  <a:pt x="13699" y="6327"/>
                </a:lnTo>
                <a:lnTo>
                  <a:pt x="13675" y="6327"/>
                </a:lnTo>
                <a:lnTo>
                  <a:pt x="13651" y="6351"/>
                </a:lnTo>
                <a:lnTo>
                  <a:pt x="13651" y="6375"/>
                </a:lnTo>
                <a:lnTo>
                  <a:pt x="13724" y="6497"/>
                </a:lnTo>
                <a:lnTo>
                  <a:pt x="13772" y="6594"/>
                </a:lnTo>
                <a:lnTo>
                  <a:pt x="13918" y="6765"/>
                </a:lnTo>
                <a:lnTo>
                  <a:pt x="14089" y="6911"/>
                </a:lnTo>
                <a:lnTo>
                  <a:pt x="14405" y="7105"/>
                </a:lnTo>
                <a:lnTo>
                  <a:pt x="14332" y="7203"/>
                </a:lnTo>
                <a:lnTo>
                  <a:pt x="14283" y="7251"/>
                </a:lnTo>
                <a:lnTo>
                  <a:pt x="14235" y="7227"/>
                </a:lnTo>
                <a:lnTo>
                  <a:pt x="13967" y="7105"/>
                </a:lnTo>
                <a:lnTo>
                  <a:pt x="13699" y="6984"/>
                </a:lnTo>
                <a:lnTo>
                  <a:pt x="13602" y="6911"/>
                </a:lnTo>
                <a:lnTo>
                  <a:pt x="13480" y="6862"/>
                </a:lnTo>
                <a:lnTo>
                  <a:pt x="13359" y="6838"/>
                </a:lnTo>
                <a:lnTo>
                  <a:pt x="13237" y="6862"/>
                </a:lnTo>
                <a:lnTo>
                  <a:pt x="13188" y="6886"/>
                </a:lnTo>
                <a:lnTo>
                  <a:pt x="13188" y="6911"/>
                </a:lnTo>
                <a:lnTo>
                  <a:pt x="13164" y="6959"/>
                </a:lnTo>
                <a:lnTo>
                  <a:pt x="13188" y="6984"/>
                </a:lnTo>
                <a:lnTo>
                  <a:pt x="13261" y="7105"/>
                </a:lnTo>
                <a:lnTo>
                  <a:pt x="13383" y="7178"/>
                </a:lnTo>
                <a:lnTo>
                  <a:pt x="13626" y="7349"/>
                </a:lnTo>
                <a:lnTo>
                  <a:pt x="13821" y="7446"/>
                </a:lnTo>
                <a:lnTo>
                  <a:pt x="14016" y="7543"/>
                </a:lnTo>
                <a:lnTo>
                  <a:pt x="13699" y="7835"/>
                </a:lnTo>
                <a:lnTo>
                  <a:pt x="13480" y="7738"/>
                </a:lnTo>
                <a:lnTo>
                  <a:pt x="13237" y="7616"/>
                </a:lnTo>
                <a:lnTo>
                  <a:pt x="13018" y="7568"/>
                </a:lnTo>
                <a:lnTo>
                  <a:pt x="12896" y="7543"/>
                </a:lnTo>
                <a:lnTo>
                  <a:pt x="12775" y="7543"/>
                </a:lnTo>
                <a:lnTo>
                  <a:pt x="12702" y="7568"/>
                </a:lnTo>
                <a:lnTo>
                  <a:pt x="12653" y="7641"/>
                </a:lnTo>
                <a:lnTo>
                  <a:pt x="12653" y="7714"/>
                </a:lnTo>
                <a:lnTo>
                  <a:pt x="12653" y="7762"/>
                </a:lnTo>
                <a:lnTo>
                  <a:pt x="12702" y="7787"/>
                </a:lnTo>
                <a:lnTo>
                  <a:pt x="13042" y="7981"/>
                </a:lnTo>
                <a:lnTo>
                  <a:pt x="13383" y="8176"/>
                </a:lnTo>
                <a:lnTo>
                  <a:pt x="13164" y="8419"/>
                </a:lnTo>
                <a:lnTo>
                  <a:pt x="12969" y="8346"/>
                </a:lnTo>
                <a:lnTo>
                  <a:pt x="12775" y="8273"/>
                </a:lnTo>
                <a:lnTo>
                  <a:pt x="12580" y="8152"/>
                </a:lnTo>
                <a:lnTo>
                  <a:pt x="12483" y="8103"/>
                </a:lnTo>
                <a:lnTo>
                  <a:pt x="12385" y="8054"/>
                </a:lnTo>
                <a:lnTo>
                  <a:pt x="12337" y="8054"/>
                </a:lnTo>
                <a:lnTo>
                  <a:pt x="12288" y="8079"/>
                </a:lnTo>
                <a:lnTo>
                  <a:pt x="12264" y="8127"/>
                </a:lnTo>
                <a:lnTo>
                  <a:pt x="12264" y="8176"/>
                </a:lnTo>
                <a:lnTo>
                  <a:pt x="12312" y="8273"/>
                </a:lnTo>
                <a:lnTo>
                  <a:pt x="12410" y="8371"/>
                </a:lnTo>
                <a:lnTo>
                  <a:pt x="12507" y="8468"/>
                </a:lnTo>
                <a:lnTo>
                  <a:pt x="12604" y="8541"/>
                </a:lnTo>
                <a:lnTo>
                  <a:pt x="12750" y="8614"/>
                </a:lnTo>
                <a:lnTo>
                  <a:pt x="12921" y="8687"/>
                </a:lnTo>
                <a:lnTo>
                  <a:pt x="12726" y="8930"/>
                </a:lnTo>
                <a:lnTo>
                  <a:pt x="12531" y="8833"/>
                </a:lnTo>
                <a:lnTo>
                  <a:pt x="12361" y="8784"/>
                </a:lnTo>
                <a:lnTo>
                  <a:pt x="12142" y="8638"/>
                </a:lnTo>
                <a:lnTo>
                  <a:pt x="11923" y="8517"/>
                </a:lnTo>
                <a:lnTo>
                  <a:pt x="11899" y="8517"/>
                </a:lnTo>
                <a:lnTo>
                  <a:pt x="11850" y="8565"/>
                </a:lnTo>
                <a:lnTo>
                  <a:pt x="11826" y="8590"/>
                </a:lnTo>
                <a:lnTo>
                  <a:pt x="11826" y="8687"/>
                </a:lnTo>
                <a:lnTo>
                  <a:pt x="11850" y="8809"/>
                </a:lnTo>
                <a:lnTo>
                  <a:pt x="11947" y="8906"/>
                </a:lnTo>
                <a:lnTo>
                  <a:pt x="12045" y="9003"/>
                </a:lnTo>
                <a:lnTo>
                  <a:pt x="12166" y="9101"/>
                </a:lnTo>
                <a:lnTo>
                  <a:pt x="12458" y="9247"/>
                </a:lnTo>
                <a:lnTo>
                  <a:pt x="12166" y="9539"/>
                </a:lnTo>
                <a:lnTo>
                  <a:pt x="11947" y="9441"/>
                </a:lnTo>
                <a:lnTo>
                  <a:pt x="11753" y="9320"/>
                </a:lnTo>
                <a:lnTo>
                  <a:pt x="11582" y="9198"/>
                </a:lnTo>
                <a:lnTo>
                  <a:pt x="11461" y="9174"/>
                </a:lnTo>
                <a:lnTo>
                  <a:pt x="11339" y="9174"/>
                </a:lnTo>
                <a:lnTo>
                  <a:pt x="11315" y="9198"/>
                </a:lnTo>
                <a:lnTo>
                  <a:pt x="11315" y="9271"/>
                </a:lnTo>
                <a:lnTo>
                  <a:pt x="11363" y="9368"/>
                </a:lnTo>
                <a:lnTo>
                  <a:pt x="11436" y="9466"/>
                </a:lnTo>
                <a:lnTo>
                  <a:pt x="11582" y="9612"/>
                </a:lnTo>
                <a:lnTo>
                  <a:pt x="11728" y="9709"/>
                </a:lnTo>
                <a:lnTo>
                  <a:pt x="11850" y="9806"/>
                </a:lnTo>
                <a:lnTo>
                  <a:pt x="11777" y="9879"/>
                </a:lnTo>
                <a:lnTo>
                  <a:pt x="11728" y="9928"/>
                </a:lnTo>
                <a:lnTo>
                  <a:pt x="11704" y="9977"/>
                </a:lnTo>
                <a:lnTo>
                  <a:pt x="11680" y="10050"/>
                </a:lnTo>
                <a:lnTo>
                  <a:pt x="11680" y="10098"/>
                </a:lnTo>
                <a:lnTo>
                  <a:pt x="11655" y="10196"/>
                </a:lnTo>
                <a:lnTo>
                  <a:pt x="11680" y="10244"/>
                </a:lnTo>
                <a:lnTo>
                  <a:pt x="11704" y="10317"/>
                </a:lnTo>
                <a:lnTo>
                  <a:pt x="11777" y="10488"/>
                </a:lnTo>
                <a:lnTo>
                  <a:pt x="11874" y="10682"/>
                </a:lnTo>
                <a:lnTo>
                  <a:pt x="11680" y="10561"/>
                </a:lnTo>
                <a:lnTo>
                  <a:pt x="11509" y="10463"/>
                </a:lnTo>
                <a:lnTo>
                  <a:pt x="11412" y="10439"/>
                </a:lnTo>
                <a:lnTo>
                  <a:pt x="11217" y="10439"/>
                </a:lnTo>
                <a:lnTo>
                  <a:pt x="11144" y="10463"/>
                </a:lnTo>
                <a:lnTo>
                  <a:pt x="11096" y="10488"/>
                </a:lnTo>
                <a:lnTo>
                  <a:pt x="11096" y="10512"/>
                </a:lnTo>
                <a:lnTo>
                  <a:pt x="11096" y="10561"/>
                </a:lnTo>
                <a:lnTo>
                  <a:pt x="11096" y="10585"/>
                </a:lnTo>
                <a:lnTo>
                  <a:pt x="11193" y="10658"/>
                </a:lnTo>
                <a:lnTo>
                  <a:pt x="11315" y="10731"/>
                </a:lnTo>
                <a:lnTo>
                  <a:pt x="11509" y="10877"/>
                </a:lnTo>
                <a:lnTo>
                  <a:pt x="11753" y="11072"/>
                </a:lnTo>
                <a:lnTo>
                  <a:pt x="11996" y="11266"/>
                </a:lnTo>
                <a:lnTo>
                  <a:pt x="12020" y="11266"/>
                </a:lnTo>
                <a:lnTo>
                  <a:pt x="12093" y="11631"/>
                </a:lnTo>
                <a:lnTo>
                  <a:pt x="12118" y="11972"/>
                </a:lnTo>
                <a:lnTo>
                  <a:pt x="11777" y="11704"/>
                </a:lnTo>
                <a:lnTo>
                  <a:pt x="11461" y="11437"/>
                </a:lnTo>
                <a:lnTo>
                  <a:pt x="11315" y="11339"/>
                </a:lnTo>
                <a:lnTo>
                  <a:pt x="11144" y="11242"/>
                </a:lnTo>
                <a:lnTo>
                  <a:pt x="10974" y="11193"/>
                </a:lnTo>
                <a:lnTo>
                  <a:pt x="10877" y="11169"/>
                </a:lnTo>
                <a:lnTo>
                  <a:pt x="10779" y="11193"/>
                </a:lnTo>
                <a:lnTo>
                  <a:pt x="10755" y="11218"/>
                </a:lnTo>
                <a:lnTo>
                  <a:pt x="10779" y="11242"/>
                </a:lnTo>
                <a:lnTo>
                  <a:pt x="11363" y="11826"/>
                </a:lnTo>
                <a:lnTo>
                  <a:pt x="11509" y="11972"/>
                </a:lnTo>
                <a:lnTo>
                  <a:pt x="11680" y="12142"/>
                </a:lnTo>
                <a:lnTo>
                  <a:pt x="11850" y="12264"/>
                </a:lnTo>
                <a:lnTo>
                  <a:pt x="12069" y="12361"/>
                </a:lnTo>
                <a:lnTo>
                  <a:pt x="12118" y="12361"/>
                </a:lnTo>
                <a:lnTo>
                  <a:pt x="12118" y="12921"/>
                </a:lnTo>
                <a:lnTo>
                  <a:pt x="12093" y="13091"/>
                </a:lnTo>
                <a:lnTo>
                  <a:pt x="11972" y="12969"/>
                </a:lnTo>
                <a:lnTo>
                  <a:pt x="11850" y="12824"/>
                </a:lnTo>
                <a:lnTo>
                  <a:pt x="11655" y="12653"/>
                </a:lnTo>
                <a:lnTo>
                  <a:pt x="11120" y="12167"/>
                </a:lnTo>
                <a:lnTo>
                  <a:pt x="10877" y="11948"/>
                </a:lnTo>
                <a:lnTo>
                  <a:pt x="10731" y="11875"/>
                </a:lnTo>
                <a:lnTo>
                  <a:pt x="10585" y="11826"/>
                </a:lnTo>
                <a:lnTo>
                  <a:pt x="10536" y="11850"/>
                </a:lnTo>
                <a:lnTo>
                  <a:pt x="10512" y="11875"/>
                </a:lnTo>
                <a:lnTo>
                  <a:pt x="10536" y="12021"/>
                </a:lnTo>
                <a:lnTo>
                  <a:pt x="10609" y="12142"/>
                </a:lnTo>
                <a:lnTo>
                  <a:pt x="10682" y="12264"/>
                </a:lnTo>
                <a:lnTo>
                  <a:pt x="10779" y="12386"/>
                </a:lnTo>
                <a:lnTo>
                  <a:pt x="11023" y="12605"/>
                </a:lnTo>
                <a:lnTo>
                  <a:pt x="11217" y="12799"/>
                </a:lnTo>
                <a:lnTo>
                  <a:pt x="11728" y="13286"/>
                </a:lnTo>
                <a:lnTo>
                  <a:pt x="11801" y="13359"/>
                </a:lnTo>
                <a:lnTo>
                  <a:pt x="11874" y="13407"/>
                </a:lnTo>
                <a:lnTo>
                  <a:pt x="12045" y="13407"/>
                </a:lnTo>
                <a:lnTo>
                  <a:pt x="11947" y="13699"/>
                </a:lnTo>
                <a:lnTo>
                  <a:pt x="11899" y="13845"/>
                </a:lnTo>
                <a:lnTo>
                  <a:pt x="11826" y="13991"/>
                </a:lnTo>
                <a:lnTo>
                  <a:pt x="11631" y="13748"/>
                </a:lnTo>
                <a:lnTo>
                  <a:pt x="11412" y="13529"/>
                </a:lnTo>
                <a:lnTo>
                  <a:pt x="11169" y="13334"/>
                </a:lnTo>
                <a:lnTo>
                  <a:pt x="10950" y="13115"/>
                </a:lnTo>
                <a:lnTo>
                  <a:pt x="10536" y="12702"/>
                </a:lnTo>
                <a:lnTo>
                  <a:pt x="10439" y="12629"/>
                </a:lnTo>
                <a:lnTo>
                  <a:pt x="10293" y="12532"/>
                </a:lnTo>
                <a:lnTo>
                  <a:pt x="10171" y="12459"/>
                </a:lnTo>
                <a:lnTo>
                  <a:pt x="10098" y="12361"/>
                </a:lnTo>
                <a:lnTo>
                  <a:pt x="10074" y="12361"/>
                </a:lnTo>
                <a:lnTo>
                  <a:pt x="10049" y="12386"/>
                </a:lnTo>
                <a:lnTo>
                  <a:pt x="10098" y="12532"/>
                </a:lnTo>
                <a:lnTo>
                  <a:pt x="10147" y="12653"/>
                </a:lnTo>
                <a:lnTo>
                  <a:pt x="10293" y="12921"/>
                </a:lnTo>
                <a:lnTo>
                  <a:pt x="10487" y="13140"/>
                </a:lnTo>
                <a:lnTo>
                  <a:pt x="10706" y="13359"/>
                </a:lnTo>
                <a:lnTo>
                  <a:pt x="11169" y="13797"/>
                </a:lnTo>
                <a:lnTo>
                  <a:pt x="11388" y="14016"/>
                </a:lnTo>
                <a:lnTo>
                  <a:pt x="11558" y="14235"/>
                </a:lnTo>
                <a:lnTo>
                  <a:pt x="11412" y="14283"/>
                </a:lnTo>
                <a:lnTo>
                  <a:pt x="11266" y="14283"/>
                </a:lnTo>
                <a:lnTo>
                  <a:pt x="11096" y="14259"/>
                </a:lnTo>
                <a:lnTo>
                  <a:pt x="10925" y="14210"/>
                </a:lnTo>
                <a:lnTo>
                  <a:pt x="10877" y="14162"/>
                </a:lnTo>
                <a:lnTo>
                  <a:pt x="10414" y="13651"/>
                </a:lnTo>
                <a:lnTo>
                  <a:pt x="9903" y="13164"/>
                </a:lnTo>
                <a:lnTo>
                  <a:pt x="9392" y="12678"/>
                </a:lnTo>
                <a:lnTo>
                  <a:pt x="8857" y="12240"/>
                </a:lnTo>
                <a:lnTo>
                  <a:pt x="7811" y="11315"/>
                </a:lnTo>
                <a:lnTo>
                  <a:pt x="7300" y="10828"/>
                </a:lnTo>
                <a:lnTo>
                  <a:pt x="6813" y="10342"/>
                </a:lnTo>
                <a:lnTo>
                  <a:pt x="5913" y="9344"/>
                </a:lnTo>
                <a:lnTo>
                  <a:pt x="5426" y="8857"/>
                </a:lnTo>
                <a:lnTo>
                  <a:pt x="4940" y="8419"/>
                </a:lnTo>
                <a:lnTo>
                  <a:pt x="4429" y="7981"/>
                </a:lnTo>
                <a:lnTo>
                  <a:pt x="3918" y="7568"/>
                </a:lnTo>
                <a:lnTo>
                  <a:pt x="3747" y="7397"/>
                </a:lnTo>
                <a:lnTo>
                  <a:pt x="3577" y="7203"/>
                </a:lnTo>
                <a:lnTo>
                  <a:pt x="3504" y="7130"/>
                </a:lnTo>
                <a:lnTo>
                  <a:pt x="3407" y="7057"/>
                </a:lnTo>
                <a:lnTo>
                  <a:pt x="3309" y="7008"/>
                </a:lnTo>
                <a:lnTo>
                  <a:pt x="3212" y="6984"/>
                </a:lnTo>
                <a:lnTo>
                  <a:pt x="3163" y="6911"/>
                </a:lnTo>
                <a:lnTo>
                  <a:pt x="3139" y="6838"/>
                </a:lnTo>
                <a:lnTo>
                  <a:pt x="3163" y="6740"/>
                </a:lnTo>
                <a:lnTo>
                  <a:pt x="3163" y="6667"/>
                </a:lnTo>
                <a:lnTo>
                  <a:pt x="3236" y="6521"/>
                </a:lnTo>
                <a:lnTo>
                  <a:pt x="3358" y="6375"/>
                </a:lnTo>
                <a:lnTo>
                  <a:pt x="3504" y="6254"/>
                </a:lnTo>
                <a:lnTo>
                  <a:pt x="3650" y="6156"/>
                </a:lnTo>
                <a:lnTo>
                  <a:pt x="3942" y="6010"/>
                </a:lnTo>
                <a:lnTo>
                  <a:pt x="4234" y="5913"/>
                </a:lnTo>
                <a:lnTo>
                  <a:pt x="4526" y="5840"/>
                </a:lnTo>
                <a:lnTo>
                  <a:pt x="4842" y="5767"/>
                </a:lnTo>
                <a:lnTo>
                  <a:pt x="5134" y="5743"/>
                </a:lnTo>
                <a:lnTo>
                  <a:pt x="5499" y="5743"/>
                </a:lnTo>
                <a:lnTo>
                  <a:pt x="5864" y="5767"/>
                </a:lnTo>
                <a:lnTo>
                  <a:pt x="6229" y="5816"/>
                </a:lnTo>
                <a:lnTo>
                  <a:pt x="6594" y="5913"/>
                </a:lnTo>
                <a:lnTo>
                  <a:pt x="6862" y="6010"/>
                </a:lnTo>
                <a:lnTo>
                  <a:pt x="7154" y="6108"/>
                </a:lnTo>
                <a:lnTo>
                  <a:pt x="7446" y="6205"/>
                </a:lnTo>
                <a:lnTo>
                  <a:pt x="7592" y="6254"/>
                </a:lnTo>
                <a:lnTo>
                  <a:pt x="7738" y="6254"/>
                </a:lnTo>
                <a:lnTo>
                  <a:pt x="7787" y="6229"/>
                </a:lnTo>
                <a:lnTo>
                  <a:pt x="7860" y="6181"/>
                </a:lnTo>
                <a:lnTo>
                  <a:pt x="7884" y="6132"/>
                </a:lnTo>
                <a:lnTo>
                  <a:pt x="7884" y="6083"/>
                </a:lnTo>
                <a:lnTo>
                  <a:pt x="8006" y="5962"/>
                </a:lnTo>
                <a:lnTo>
                  <a:pt x="8079" y="5864"/>
                </a:lnTo>
                <a:lnTo>
                  <a:pt x="8346" y="5621"/>
                </a:lnTo>
                <a:lnTo>
                  <a:pt x="8614" y="5402"/>
                </a:lnTo>
                <a:lnTo>
                  <a:pt x="9198" y="4964"/>
                </a:lnTo>
                <a:lnTo>
                  <a:pt x="9490" y="4721"/>
                </a:lnTo>
                <a:lnTo>
                  <a:pt x="9757" y="4453"/>
                </a:lnTo>
                <a:lnTo>
                  <a:pt x="10293" y="3894"/>
                </a:lnTo>
                <a:lnTo>
                  <a:pt x="10706" y="3480"/>
                </a:lnTo>
                <a:lnTo>
                  <a:pt x="10901" y="3261"/>
                </a:lnTo>
                <a:lnTo>
                  <a:pt x="10974" y="3139"/>
                </a:lnTo>
                <a:lnTo>
                  <a:pt x="11047" y="3018"/>
                </a:lnTo>
                <a:close/>
                <a:moveTo>
                  <a:pt x="6327" y="10463"/>
                </a:moveTo>
                <a:lnTo>
                  <a:pt x="6594" y="10780"/>
                </a:lnTo>
                <a:lnTo>
                  <a:pt x="7057" y="11266"/>
                </a:lnTo>
                <a:lnTo>
                  <a:pt x="7543" y="11729"/>
                </a:lnTo>
                <a:lnTo>
                  <a:pt x="6643" y="12580"/>
                </a:lnTo>
                <a:lnTo>
                  <a:pt x="5718" y="13407"/>
                </a:lnTo>
                <a:lnTo>
                  <a:pt x="4794" y="14210"/>
                </a:lnTo>
                <a:lnTo>
                  <a:pt x="3820" y="14989"/>
                </a:lnTo>
                <a:lnTo>
                  <a:pt x="3042" y="15597"/>
                </a:lnTo>
                <a:lnTo>
                  <a:pt x="2263" y="16157"/>
                </a:lnTo>
                <a:lnTo>
                  <a:pt x="1460" y="16717"/>
                </a:lnTo>
                <a:lnTo>
                  <a:pt x="682" y="17301"/>
                </a:lnTo>
                <a:lnTo>
                  <a:pt x="1120" y="16765"/>
                </a:lnTo>
                <a:lnTo>
                  <a:pt x="1533" y="16230"/>
                </a:lnTo>
                <a:lnTo>
                  <a:pt x="1971" y="15646"/>
                </a:lnTo>
                <a:lnTo>
                  <a:pt x="2458" y="15111"/>
                </a:lnTo>
                <a:lnTo>
                  <a:pt x="3431" y="14064"/>
                </a:lnTo>
                <a:lnTo>
                  <a:pt x="4307" y="13018"/>
                </a:lnTo>
                <a:lnTo>
                  <a:pt x="5159" y="11972"/>
                </a:lnTo>
                <a:lnTo>
                  <a:pt x="5524" y="11485"/>
                </a:lnTo>
                <a:lnTo>
                  <a:pt x="5913" y="11023"/>
                </a:lnTo>
                <a:lnTo>
                  <a:pt x="6132" y="10755"/>
                </a:lnTo>
                <a:lnTo>
                  <a:pt x="6229" y="10609"/>
                </a:lnTo>
                <a:lnTo>
                  <a:pt x="6327" y="10463"/>
                </a:lnTo>
                <a:close/>
                <a:moveTo>
                  <a:pt x="11753" y="0"/>
                </a:moveTo>
                <a:lnTo>
                  <a:pt x="11558" y="49"/>
                </a:lnTo>
                <a:lnTo>
                  <a:pt x="11363" y="122"/>
                </a:lnTo>
                <a:lnTo>
                  <a:pt x="11217" y="219"/>
                </a:lnTo>
                <a:lnTo>
                  <a:pt x="11096" y="341"/>
                </a:lnTo>
                <a:lnTo>
                  <a:pt x="10974" y="463"/>
                </a:lnTo>
                <a:lnTo>
                  <a:pt x="10877" y="609"/>
                </a:lnTo>
                <a:lnTo>
                  <a:pt x="10779" y="779"/>
                </a:lnTo>
                <a:lnTo>
                  <a:pt x="10706" y="949"/>
                </a:lnTo>
                <a:lnTo>
                  <a:pt x="10633" y="1120"/>
                </a:lnTo>
                <a:lnTo>
                  <a:pt x="10585" y="1314"/>
                </a:lnTo>
                <a:lnTo>
                  <a:pt x="10536" y="1509"/>
                </a:lnTo>
                <a:lnTo>
                  <a:pt x="10512" y="1704"/>
                </a:lnTo>
                <a:lnTo>
                  <a:pt x="10512" y="1898"/>
                </a:lnTo>
                <a:lnTo>
                  <a:pt x="10512" y="2093"/>
                </a:lnTo>
                <a:lnTo>
                  <a:pt x="10536" y="2263"/>
                </a:lnTo>
                <a:lnTo>
                  <a:pt x="10585" y="2458"/>
                </a:lnTo>
                <a:lnTo>
                  <a:pt x="10633" y="2604"/>
                </a:lnTo>
                <a:lnTo>
                  <a:pt x="10731" y="2774"/>
                </a:lnTo>
                <a:lnTo>
                  <a:pt x="10609" y="2823"/>
                </a:lnTo>
                <a:lnTo>
                  <a:pt x="10487" y="2920"/>
                </a:lnTo>
                <a:lnTo>
                  <a:pt x="10293" y="3115"/>
                </a:lnTo>
                <a:lnTo>
                  <a:pt x="9928" y="3553"/>
                </a:lnTo>
                <a:lnTo>
                  <a:pt x="9417" y="4113"/>
                </a:lnTo>
                <a:lnTo>
                  <a:pt x="9149" y="4356"/>
                </a:lnTo>
                <a:lnTo>
                  <a:pt x="8857" y="4624"/>
                </a:lnTo>
                <a:lnTo>
                  <a:pt x="8298" y="5061"/>
                </a:lnTo>
                <a:lnTo>
                  <a:pt x="8030" y="5305"/>
                </a:lnTo>
                <a:lnTo>
                  <a:pt x="7787" y="5572"/>
                </a:lnTo>
                <a:lnTo>
                  <a:pt x="7714" y="5670"/>
                </a:lnTo>
                <a:lnTo>
                  <a:pt x="7616" y="5791"/>
                </a:lnTo>
                <a:lnTo>
                  <a:pt x="7470" y="5718"/>
                </a:lnTo>
                <a:lnTo>
                  <a:pt x="7300" y="5645"/>
                </a:lnTo>
                <a:lnTo>
                  <a:pt x="6935" y="5524"/>
                </a:lnTo>
                <a:lnTo>
                  <a:pt x="6570" y="5451"/>
                </a:lnTo>
                <a:lnTo>
                  <a:pt x="6254" y="5402"/>
                </a:lnTo>
                <a:lnTo>
                  <a:pt x="5767" y="5329"/>
                </a:lnTo>
                <a:lnTo>
                  <a:pt x="5280" y="5305"/>
                </a:lnTo>
                <a:lnTo>
                  <a:pt x="4794" y="5353"/>
                </a:lnTo>
                <a:lnTo>
                  <a:pt x="4307" y="5451"/>
                </a:lnTo>
                <a:lnTo>
                  <a:pt x="3942" y="5548"/>
                </a:lnTo>
                <a:lnTo>
                  <a:pt x="3601" y="5718"/>
                </a:lnTo>
                <a:lnTo>
                  <a:pt x="3431" y="5791"/>
                </a:lnTo>
                <a:lnTo>
                  <a:pt x="3261" y="5913"/>
                </a:lnTo>
                <a:lnTo>
                  <a:pt x="3139" y="6035"/>
                </a:lnTo>
                <a:lnTo>
                  <a:pt x="3017" y="6181"/>
                </a:lnTo>
                <a:lnTo>
                  <a:pt x="2871" y="6448"/>
                </a:lnTo>
                <a:lnTo>
                  <a:pt x="2823" y="6570"/>
                </a:lnTo>
                <a:lnTo>
                  <a:pt x="2798" y="6716"/>
                </a:lnTo>
                <a:lnTo>
                  <a:pt x="2798" y="6862"/>
                </a:lnTo>
                <a:lnTo>
                  <a:pt x="2823" y="7008"/>
                </a:lnTo>
                <a:lnTo>
                  <a:pt x="2871" y="7130"/>
                </a:lnTo>
                <a:lnTo>
                  <a:pt x="2969" y="7227"/>
                </a:lnTo>
                <a:lnTo>
                  <a:pt x="3042" y="7251"/>
                </a:lnTo>
                <a:lnTo>
                  <a:pt x="3115" y="7251"/>
                </a:lnTo>
                <a:lnTo>
                  <a:pt x="3285" y="7470"/>
                </a:lnTo>
                <a:lnTo>
                  <a:pt x="3455" y="7689"/>
                </a:lnTo>
                <a:lnTo>
                  <a:pt x="3650" y="7908"/>
                </a:lnTo>
                <a:lnTo>
                  <a:pt x="3869" y="8103"/>
                </a:lnTo>
                <a:lnTo>
                  <a:pt x="4307" y="8468"/>
                </a:lnTo>
                <a:lnTo>
                  <a:pt x="4769" y="8833"/>
                </a:lnTo>
                <a:lnTo>
                  <a:pt x="5086" y="9125"/>
                </a:lnTo>
                <a:lnTo>
                  <a:pt x="5402" y="9466"/>
                </a:lnTo>
                <a:lnTo>
                  <a:pt x="6010" y="10123"/>
                </a:lnTo>
                <a:lnTo>
                  <a:pt x="5962" y="10196"/>
                </a:lnTo>
                <a:lnTo>
                  <a:pt x="5864" y="10342"/>
                </a:lnTo>
                <a:lnTo>
                  <a:pt x="5767" y="10488"/>
                </a:lnTo>
                <a:lnTo>
                  <a:pt x="5499" y="10780"/>
                </a:lnTo>
                <a:lnTo>
                  <a:pt x="5110" y="11291"/>
                </a:lnTo>
                <a:lnTo>
                  <a:pt x="4721" y="11777"/>
                </a:lnTo>
                <a:lnTo>
                  <a:pt x="3820" y="12921"/>
                </a:lnTo>
                <a:lnTo>
                  <a:pt x="2871" y="14016"/>
                </a:lnTo>
                <a:lnTo>
                  <a:pt x="1995" y="14989"/>
                </a:lnTo>
                <a:lnTo>
                  <a:pt x="1582" y="15500"/>
                </a:lnTo>
                <a:lnTo>
                  <a:pt x="1168" y="16011"/>
                </a:lnTo>
                <a:lnTo>
                  <a:pt x="779" y="16571"/>
                </a:lnTo>
                <a:lnTo>
                  <a:pt x="584" y="16838"/>
                </a:lnTo>
                <a:lnTo>
                  <a:pt x="365" y="17106"/>
                </a:lnTo>
                <a:lnTo>
                  <a:pt x="244" y="17276"/>
                </a:lnTo>
                <a:lnTo>
                  <a:pt x="122" y="17422"/>
                </a:lnTo>
                <a:lnTo>
                  <a:pt x="49" y="17593"/>
                </a:lnTo>
                <a:lnTo>
                  <a:pt x="0" y="17787"/>
                </a:lnTo>
                <a:lnTo>
                  <a:pt x="0" y="17860"/>
                </a:lnTo>
                <a:lnTo>
                  <a:pt x="73" y="17909"/>
                </a:lnTo>
                <a:lnTo>
                  <a:pt x="122" y="17909"/>
                </a:lnTo>
                <a:lnTo>
                  <a:pt x="195" y="17885"/>
                </a:lnTo>
                <a:lnTo>
                  <a:pt x="219" y="17836"/>
                </a:lnTo>
                <a:lnTo>
                  <a:pt x="463" y="17763"/>
                </a:lnTo>
                <a:lnTo>
                  <a:pt x="682" y="17666"/>
                </a:lnTo>
                <a:lnTo>
                  <a:pt x="901" y="17544"/>
                </a:lnTo>
                <a:lnTo>
                  <a:pt x="1120" y="17398"/>
                </a:lnTo>
                <a:lnTo>
                  <a:pt x="1533" y="17106"/>
                </a:lnTo>
                <a:lnTo>
                  <a:pt x="1947" y="16838"/>
                </a:lnTo>
                <a:lnTo>
                  <a:pt x="2433" y="16522"/>
                </a:lnTo>
                <a:lnTo>
                  <a:pt x="2896" y="16206"/>
                </a:lnTo>
                <a:lnTo>
                  <a:pt x="3358" y="15865"/>
                </a:lnTo>
                <a:lnTo>
                  <a:pt x="3820" y="15524"/>
                </a:lnTo>
                <a:lnTo>
                  <a:pt x="4867" y="14697"/>
                </a:lnTo>
                <a:lnTo>
                  <a:pt x="5889" y="13845"/>
                </a:lnTo>
                <a:lnTo>
                  <a:pt x="6886" y="12945"/>
                </a:lnTo>
                <a:lnTo>
                  <a:pt x="7860" y="12045"/>
                </a:lnTo>
                <a:lnTo>
                  <a:pt x="7860" y="12021"/>
                </a:lnTo>
                <a:lnTo>
                  <a:pt x="9222" y="13261"/>
                </a:lnTo>
                <a:lnTo>
                  <a:pt x="9879" y="13870"/>
                </a:lnTo>
                <a:lnTo>
                  <a:pt x="10195" y="14210"/>
                </a:lnTo>
                <a:lnTo>
                  <a:pt x="10512" y="14527"/>
                </a:lnTo>
                <a:lnTo>
                  <a:pt x="10585" y="14600"/>
                </a:lnTo>
                <a:lnTo>
                  <a:pt x="10658" y="14624"/>
                </a:lnTo>
                <a:lnTo>
                  <a:pt x="10731" y="14624"/>
                </a:lnTo>
                <a:lnTo>
                  <a:pt x="10804" y="14600"/>
                </a:lnTo>
                <a:lnTo>
                  <a:pt x="10925" y="14648"/>
                </a:lnTo>
                <a:lnTo>
                  <a:pt x="11047" y="14673"/>
                </a:lnTo>
                <a:lnTo>
                  <a:pt x="11290" y="14721"/>
                </a:lnTo>
                <a:lnTo>
                  <a:pt x="11534" y="14697"/>
                </a:lnTo>
                <a:lnTo>
                  <a:pt x="11655" y="14673"/>
                </a:lnTo>
                <a:lnTo>
                  <a:pt x="11777" y="14624"/>
                </a:lnTo>
                <a:lnTo>
                  <a:pt x="11923" y="14527"/>
                </a:lnTo>
                <a:lnTo>
                  <a:pt x="12045" y="14429"/>
                </a:lnTo>
                <a:lnTo>
                  <a:pt x="12142" y="14283"/>
                </a:lnTo>
                <a:lnTo>
                  <a:pt x="12239" y="14137"/>
                </a:lnTo>
                <a:lnTo>
                  <a:pt x="12312" y="13967"/>
                </a:lnTo>
                <a:lnTo>
                  <a:pt x="12385" y="13797"/>
                </a:lnTo>
                <a:lnTo>
                  <a:pt x="12458" y="13480"/>
                </a:lnTo>
                <a:lnTo>
                  <a:pt x="12531" y="13091"/>
                </a:lnTo>
                <a:lnTo>
                  <a:pt x="12580" y="12653"/>
                </a:lnTo>
                <a:lnTo>
                  <a:pt x="12580" y="12240"/>
                </a:lnTo>
                <a:lnTo>
                  <a:pt x="12556" y="11802"/>
                </a:lnTo>
                <a:lnTo>
                  <a:pt x="12483" y="11364"/>
                </a:lnTo>
                <a:lnTo>
                  <a:pt x="12385" y="10950"/>
                </a:lnTo>
                <a:lnTo>
                  <a:pt x="12264" y="10536"/>
                </a:lnTo>
                <a:lnTo>
                  <a:pt x="12093" y="10171"/>
                </a:lnTo>
                <a:lnTo>
                  <a:pt x="12337" y="9977"/>
                </a:lnTo>
                <a:lnTo>
                  <a:pt x="12580" y="9758"/>
                </a:lnTo>
                <a:lnTo>
                  <a:pt x="12994" y="9295"/>
                </a:lnTo>
                <a:lnTo>
                  <a:pt x="13407" y="8833"/>
                </a:lnTo>
                <a:lnTo>
                  <a:pt x="13845" y="8371"/>
                </a:lnTo>
                <a:lnTo>
                  <a:pt x="13918" y="8322"/>
                </a:lnTo>
                <a:lnTo>
                  <a:pt x="13967" y="8273"/>
                </a:lnTo>
                <a:lnTo>
                  <a:pt x="14259" y="8006"/>
                </a:lnTo>
                <a:lnTo>
                  <a:pt x="14575" y="7714"/>
                </a:lnTo>
                <a:lnTo>
                  <a:pt x="14721" y="7543"/>
                </a:lnTo>
                <a:lnTo>
                  <a:pt x="14867" y="7373"/>
                </a:lnTo>
                <a:lnTo>
                  <a:pt x="14965" y="7203"/>
                </a:lnTo>
                <a:lnTo>
                  <a:pt x="15062" y="7057"/>
                </a:lnTo>
                <a:lnTo>
                  <a:pt x="15427" y="7154"/>
                </a:lnTo>
                <a:lnTo>
                  <a:pt x="15865" y="7203"/>
                </a:lnTo>
                <a:lnTo>
                  <a:pt x="16279" y="7227"/>
                </a:lnTo>
                <a:lnTo>
                  <a:pt x="16498" y="7203"/>
                </a:lnTo>
                <a:lnTo>
                  <a:pt x="16717" y="7178"/>
                </a:lnTo>
                <a:lnTo>
                  <a:pt x="16911" y="7130"/>
                </a:lnTo>
                <a:lnTo>
                  <a:pt x="17106" y="7057"/>
                </a:lnTo>
                <a:lnTo>
                  <a:pt x="17300" y="6959"/>
                </a:lnTo>
                <a:lnTo>
                  <a:pt x="17446" y="6862"/>
                </a:lnTo>
                <a:lnTo>
                  <a:pt x="17617" y="6740"/>
                </a:lnTo>
                <a:lnTo>
                  <a:pt x="17738" y="6594"/>
                </a:lnTo>
                <a:lnTo>
                  <a:pt x="17836" y="6424"/>
                </a:lnTo>
                <a:lnTo>
                  <a:pt x="17909" y="6229"/>
                </a:lnTo>
                <a:lnTo>
                  <a:pt x="17957" y="6108"/>
                </a:lnTo>
                <a:lnTo>
                  <a:pt x="17957" y="5986"/>
                </a:lnTo>
                <a:lnTo>
                  <a:pt x="17933" y="5864"/>
                </a:lnTo>
                <a:lnTo>
                  <a:pt x="17909" y="5743"/>
                </a:lnTo>
                <a:lnTo>
                  <a:pt x="17811" y="5548"/>
                </a:lnTo>
                <a:lnTo>
                  <a:pt x="17690" y="5353"/>
                </a:lnTo>
                <a:lnTo>
                  <a:pt x="17495" y="5183"/>
                </a:lnTo>
                <a:lnTo>
                  <a:pt x="17325" y="5013"/>
                </a:lnTo>
                <a:lnTo>
                  <a:pt x="16960" y="4721"/>
                </a:lnTo>
                <a:lnTo>
                  <a:pt x="16692" y="4453"/>
                </a:lnTo>
                <a:lnTo>
                  <a:pt x="16425" y="4161"/>
                </a:lnTo>
                <a:lnTo>
                  <a:pt x="15914" y="3577"/>
                </a:lnTo>
                <a:lnTo>
                  <a:pt x="15403" y="2993"/>
                </a:lnTo>
                <a:lnTo>
                  <a:pt x="15135" y="2701"/>
                </a:lnTo>
                <a:lnTo>
                  <a:pt x="14843" y="2434"/>
                </a:lnTo>
                <a:lnTo>
                  <a:pt x="14283" y="1996"/>
                </a:lnTo>
                <a:lnTo>
                  <a:pt x="14016" y="1777"/>
                </a:lnTo>
                <a:lnTo>
                  <a:pt x="13772" y="1533"/>
                </a:lnTo>
                <a:lnTo>
                  <a:pt x="13529" y="1266"/>
                </a:lnTo>
                <a:lnTo>
                  <a:pt x="13310" y="998"/>
                </a:lnTo>
                <a:lnTo>
                  <a:pt x="13091" y="706"/>
                </a:lnTo>
                <a:lnTo>
                  <a:pt x="12848" y="438"/>
                </a:lnTo>
                <a:lnTo>
                  <a:pt x="12677" y="292"/>
                </a:lnTo>
                <a:lnTo>
                  <a:pt x="12507" y="171"/>
                </a:lnTo>
                <a:lnTo>
                  <a:pt x="12337" y="98"/>
                </a:lnTo>
                <a:lnTo>
                  <a:pt x="12142" y="25"/>
                </a:lnTo>
                <a:lnTo>
                  <a:pt x="11947" y="0"/>
                </a:lnTo>
                <a:lnTo>
                  <a:pt x="1175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389" name="Google Shape;154;p25"/>
          <p:cNvSpPr>
            <a:spLocks/>
          </p:cNvSpPr>
          <p:nvPr/>
        </p:nvSpPr>
        <p:spPr bwMode="auto">
          <a:xfrm>
            <a:off x="1724025" y="1922463"/>
            <a:ext cx="277813" cy="315912"/>
          </a:xfrm>
          <a:custGeom>
            <a:avLst/>
            <a:gdLst>
              <a:gd name="T0" fmla="*/ 2147483646 w 17958"/>
              <a:gd name="T1" fmla="*/ 2147483646 h 17909"/>
              <a:gd name="T2" fmla="*/ 2147483646 w 17958"/>
              <a:gd name="T3" fmla="*/ 2147483646 h 17909"/>
              <a:gd name="T4" fmla="*/ 2147483646 w 17958"/>
              <a:gd name="T5" fmla="*/ 2147483646 h 17909"/>
              <a:gd name="T6" fmla="*/ 2147483646 w 17958"/>
              <a:gd name="T7" fmla="*/ 2147483646 h 17909"/>
              <a:gd name="T8" fmla="*/ 2147483646 w 17958"/>
              <a:gd name="T9" fmla="*/ 2147483646 h 17909"/>
              <a:gd name="T10" fmla="*/ 2147483646 w 17958"/>
              <a:gd name="T11" fmla="*/ 2147483646 h 17909"/>
              <a:gd name="T12" fmla="*/ 2147483646 w 17958"/>
              <a:gd name="T13" fmla="*/ 2147483646 h 17909"/>
              <a:gd name="T14" fmla="*/ 2147483646 w 17958"/>
              <a:gd name="T15" fmla="*/ 2147483646 h 17909"/>
              <a:gd name="T16" fmla="*/ 2147483646 w 17958"/>
              <a:gd name="T17" fmla="*/ 2147483646 h 17909"/>
              <a:gd name="T18" fmla="*/ 2147483646 w 17958"/>
              <a:gd name="T19" fmla="*/ 2147483646 h 17909"/>
              <a:gd name="T20" fmla="*/ 2147483646 w 17958"/>
              <a:gd name="T21" fmla="*/ 2147483646 h 17909"/>
              <a:gd name="T22" fmla="*/ 2147483646 w 17958"/>
              <a:gd name="T23" fmla="*/ 2147483646 h 17909"/>
              <a:gd name="T24" fmla="*/ 2147483646 w 17958"/>
              <a:gd name="T25" fmla="*/ 2147483646 h 17909"/>
              <a:gd name="T26" fmla="*/ 2147483646 w 17958"/>
              <a:gd name="T27" fmla="*/ 2147483646 h 17909"/>
              <a:gd name="T28" fmla="*/ 2147483646 w 17958"/>
              <a:gd name="T29" fmla="*/ 2147483646 h 17909"/>
              <a:gd name="T30" fmla="*/ 2147483646 w 17958"/>
              <a:gd name="T31" fmla="*/ 2147483646 h 17909"/>
              <a:gd name="T32" fmla="*/ 2147483646 w 17958"/>
              <a:gd name="T33" fmla="*/ 2147483646 h 17909"/>
              <a:gd name="T34" fmla="*/ 2147483646 w 17958"/>
              <a:gd name="T35" fmla="*/ 2147483646 h 17909"/>
              <a:gd name="T36" fmla="*/ 2147483646 w 17958"/>
              <a:gd name="T37" fmla="*/ 2147483646 h 17909"/>
              <a:gd name="T38" fmla="*/ 2147483646 w 17958"/>
              <a:gd name="T39" fmla="*/ 2147483646 h 17909"/>
              <a:gd name="T40" fmla="*/ 2147483646 w 17958"/>
              <a:gd name="T41" fmla="*/ 2147483646 h 17909"/>
              <a:gd name="T42" fmla="*/ 2147483646 w 17958"/>
              <a:gd name="T43" fmla="*/ 2147483646 h 17909"/>
              <a:gd name="T44" fmla="*/ 2147483646 w 17958"/>
              <a:gd name="T45" fmla="*/ 2147483646 h 17909"/>
              <a:gd name="T46" fmla="*/ 2147483646 w 17958"/>
              <a:gd name="T47" fmla="*/ 2147483646 h 17909"/>
              <a:gd name="T48" fmla="*/ 2147483646 w 17958"/>
              <a:gd name="T49" fmla="*/ 2147483646 h 17909"/>
              <a:gd name="T50" fmla="*/ 2147483646 w 17958"/>
              <a:gd name="T51" fmla="*/ 2147483646 h 17909"/>
              <a:gd name="T52" fmla="*/ 2147483646 w 17958"/>
              <a:gd name="T53" fmla="*/ 2147483646 h 17909"/>
              <a:gd name="T54" fmla="*/ 2147483646 w 17958"/>
              <a:gd name="T55" fmla="*/ 2147483646 h 17909"/>
              <a:gd name="T56" fmla="*/ 2147483646 w 17958"/>
              <a:gd name="T57" fmla="*/ 2147483646 h 17909"/>
              <a:gd name="T58" fmla="*/ 2147483646 w 17958"/>
              <a:gd name="T59" fmla="*/ 2147483646 h 17909"/>
              <a:gd name="T60" fmla="*/ 2147483646 w 17958"/>
              <a:gd name="T61" fmla="*/ 2147483646 h 17909"/>
              <a:gd name="T62" fmla="*/ 2147483646 w 17958"/>
              <a:gd name="T63" fmla="*/ 2147483646 h 17909"/>
              <a:gd name="T64" fmla="*/ 2147483646 w 17958"/>
              <a:gd name="T65" fmla="*/ 2147483646 h 17909"/>
              <a:gd name="T66" fmla="*/ 2147483646 w 17958"/>
              <a:gd name="T67" fmla="*/ 2147483646 h 17909"/>
              <a:gd name="T68" fmla="*/ 2147483646 w 17958"/>
              <a:gd name="T69" fmla="*/ 2147483646 h 17909"/>
              <a:gd name="T70" fmla="*/ 2147483646 w 17958"/>
              <a:gd name="T71" fmla="*/ 2147483646 h 17909"/>
              <a:gd name="T72" fmla="*/ 2147483646 w 17958"/>
              <a:gd name="T73" fmla="*/ 2147483646 h 17909"/>
              <a:gd name="T74" fmla="*/ 2147483646 w 17958"/>
              <a:gd name="T75" fmla="*/ 2147483646 h 17909"/>
              <a:gd name="T76" fmla="*/ 2147483646 w 17958"/>
              <a:gd name="T77" fmla="*/ 2147483646 h 17909"/>
              <a:gd name="T78" fmla="*/ 2147483646 w 17958"/>
              <a:gd name="T79" fmla="*/ 2147483646 h 17909"/>
              <a:gd name="T80" fmla="*/ 2147483646 w 17958"/>
              <a:gd name="T81" fmla="*/ 2147483646 h 17909"/>
              <a:gd name="T82" fmla="*/ 2147483646 w 17958"/>
              <a:gd name="T83" fmla="*/ 2147483646 h 17909"/>
              <a:gd name="T84" fmla="*/ 2147483646 w 17958"/>
              <a:gd name="T85" fmla="*/ 2147483646 h 17909"/>
              <a:gd name="T86" fmla="*/ 2147483646 w 17958"/>
              <a:gd name="T87" fmla="*/ 2147483646 h 17909"/>
              <a:gd name="T88" fmla="*/ 2147483646 w 17958"/>
              <a:gd name="T89" fmla="*/ 2147483646 h 17909"/>
              <a:gd name="T90" fmla="*/ 2147483646 w 17958"/>
              <a:gd name="T91" fmla="*/ 2147483646 h 17909"/>
              <a:gd name="T92" fmla="*/ 2147483646 w 17958"/>
              <a:gd name="T93" fmla="*/ 2147483646 h 17909"/>
              <a:gd name="T94" fmla="*/ 2147483646 w 17958"/>
              <a:gd name="T95" fmla="*/ 2147483646 h 17909"/>
              <a:gd name="T96" fmla="*/ 2147483646 w 17958"/>
              <a:gd name="T97" fmla="*/ 2147483646 h 17909"/>
              <a:gd name="T98" fmla="*/ 2147483646 w 17958"/>
              <a:gd name="T99" fmla="*/ 2147483646 h 17909"/>
              <a:gd name="T100" fmla="*/ 2147483646 w 17958"/>
              <a:gd name="T101" fmla="*/ 2147483646 h 17909"/>
              <a:gd name="T102" fmla="*/ 2147483646 w 17958"/>
              <a:gd name="T103" fmla="*/ 2147483646 h 17909"/>
              <a:gd name="T104" fmla="*/ 2147483646 w 17958"/>
              <a:gd name="T105" fmla="*/ 2147483646 h 17909"/>
              <a:gd name="T106" fmla="*/ 2147483646 w 17958"/>
              <a:gd name="T107" fmla="*/ 2147483646 h 17909"/>
              <a:gd name="T108" fmla="*/ 2147483646 w 17958"/>
              <a:gd name="T109" fmla="*/ 2147483646 h 17909"/>
              <a:gd name="T110" fmla="*/ 2147483646 w 17958"/>
              <a:gd name="T111" fmla="*/ 2147483646 h 17909"/>
              <a:gd name="T112" fmla="*/ 2147483646 w 17958"/>
              <a:gd name="T113" fmla="*/ 2147483646 h 17909"/>
              <a:gd name="T114" fmla="*/ 2147483646 w 17958"/>
              <a:gd name="T115" fmla="*/ 2147483646 h 17909"/>
              <a:gd name="T116" fmla="*/ 2147483646 w 17958"/>
              <a:gd name="T117" fmla="*/ 2147483646 h 1790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958" h="17909" extrusionOk="0">
                <a:moveTo>
                  <a:pt x="11972" y="390"/>
                </a:moveTo>
                <a:lnTo>
                  <a:pt x="12069" y="414"/>
                </a:lnTo>
                <a:lnTo>
                  <a:pt x="12166" y="463"/>
                </a:lnTo>
                <a:lnTo>
                  <a:pt x="12288" y="511"/>
                </a:lnTo>
                <a:lnTo>
                  <a:pt x="12483" y="682"/>
                </a:lnTo>
                <a:lnTo>
                  <a:pt x="12653" y="852"/>
                </a:lnTo>
                <a:lnTo>
                  <a:pt x="12823" y="1047"/>
                </a:lnTo>
                <a:lnTo>
                  <a:pt x="13091" y="1387"/>
                </a:lnTo>
                <a:lnTo>
                  <a:pt x="13456" y="1801"/>
                </a:lnTo>
                <a:lnTo>
                  <a:pt x="13821" y="2166"/>
                </a:lnTo>
                <a:lnTo>
                  <a:pt x="14235" y="2507"/>
                </a:lnTo>
                <a:lnTo>
                  <a:pt x="14648" y="2847"/>
                </a:lnTo>
                <a:lnTo>
                  <a:pt x="14843" y="3042"/>
                </a:lnTo>
                <a:lnTo>
                  <a:pt x="15038" y="3237"/>
                </a:lnTo>
                <a:lnTo>
                  <a:pt x="15403" y="3626"/>
                </a:lnTo>
                <a:lnTo>
                  <a:pt x="15743" y="4040"/>
                </a:lnTo>
                <a:lnTo>
                  <a:pt x="16108" y="4453"/>
                </a:lnTo>
                <a:lnTo>
                  <a:pt x="16449" y="4818"/>
                </a:lnTo>
                <a:lnTo>
                  <a:pt x="16619" y="4988"/>
                </a:lnTo>
                <a:lnTo>
                  <a:pt x="16814" y="5159"/>
                </a:lnTo>
                <a:lnTo>
                  <a:pt x="17130" y="5426"/>
                </a:lnTo>
                <a:lnTo>
                  <a:pt x="17276" y="5572"/>
                </a:lnTo>
                <a:lnTo>
                  <a:pt x="17398" y="5743"/>
                </a:lnTo>
                <a:lnTo>
                  <a:pt x="17422" y="5791"/>
                </a:lnTo>
                <a:lnTo>
                  <a:pt x="16887" y="5499"/>
                </a:lnTo>
                <a:lnTo>
                  <a:pt x="16449" y="5280"/>
                </a:lnTo>
                <a:lnTo>
                  <a:pt x="16230" y="5159"/>
                </a:lnTo>
                <a:lnTo>
                  <a:pt x="15987" y="5061"/>
                </a:lnTo>
                <a:lnTo>
                  <a:pt x="15962" y="5086"/>
                </a:lnTo>
                <a:lnTo>
                  <a:pt x="15962" y="5110"/>
                </a:lnTo>
                <a:lnTo>
                  <a:pt x="15987" y="5232"/>
                </a:lnTo>
                <a:lnTo>
                  <a:pt x="16035" y="5329"/>
                </a:lnTo>
                <a:lnTo>
                  <a:pt x="16181" y="5499"/>
                </a:lnTo>
                <a:lnTo>
                  <a:pt x="16352" y="5645"/>
                </a:lnTo>
                <a:lnTo>
                  <a:pt x="16571" y="5791"/>
                </a:lnTo>
                <a:lnTo>
                  <a:pt x="17033" y="6010"/>
                </a:lnTo>
                <a:lnTo>
                  <a:pt x="17252" y="6132"/>
                </a:lnTo>
                <a:lnTo>
                  <a:pt x="17446" y="6229"/>
                </a:lnTo>
                <a:lnTo>
                  <a:pt x="17349" y="6351"/>
                </a:lnTo>
                <a:lnTo>
                  <a:pt x="17227" y="6448"/>
                </a:lnTo>
                <a:lnTo>
                  <a:pt x="17154" y="6375"/>
                </a:lnTo>
                <a:lnTo>
                  <a:pt x="17082" y="6302"/>
                </a:lnTo>
                <a:lnTo>
                  <a:pt x="16887" y="6205"/>
                </a:lnTo>
                <a:lnTo>
                  <a:pt x="16498" y="6010"/>
                </a:lnTo>
                <a:lnTo>
                  <a:pt x="16400" y="5937"/>
                </a:lnTo>
                <a:lnTo>
                  <a:pt x="16303" y="5840"/>
                </a:lnTo>
                <a:lnTo>
                  <a:pt x="16108" y="5645"/>
                </a:lnTo>
                <a:lnTo>
                  <a:pt x="16011" y="5548"/>
                </a:lnTo>
                <a:lnTo>
                  <a:pt x="15914" y="5451"/>
                </a:lnTo>
                <a:lnTo>
                  <a:pt x="15816" y="5402"/>
                </a:lnTo>
                <a:lnTo>
                  <a:pt x="15695" y="5353"/>
                </a:lnTo>
                <a:lnTo>
                  <a:pt x="15670" y="5353"/>
                </a:lnTo>
                <a:lnTo>
                  <a:pt x="15646" y="5378"/>
                </a:lnTo>
                <a:lnTo>
                  <a:pt x="15622" y="5426"/>
                </a:lnTo>
                <a:lnTo>
                  <a:pt x="15622" y="5548"/>
                </a:lnTo>
                <a:lnTo>
                  <a:pt x="15670" y="5645"/>
                </a:lnTo>
                <a:lnTo>
                  <a:pt x="15792" y="5864"/>
                </a:lnTo>
                <a:lnTo>
                  <a:pt x="15962" y="6083"/>
                </a:lnTo>
                <a:lnTo>
                  <a:pt x="16133" y="6229"/>
                </a:lnTo>
                <a:lnTo>
                  <a:pt x="16303" y="6351"/>
                </a:lnTo>
                <a:lnTo>
                  <a:pt x="16473" y="6448"/>
                </a:lnTo>
                <a:lnTo>
                  <a:pt x="16668" y="6521"/>
                </a:lnTo>
                <a:lnTo>
                  <a:pt x="16838" y="6643"/>
                </a:lnTo>
                <a:lnTo>
                  <a:pt x="16619" y="6692"/>
                </a:lnTo>
                <a:lnTo>
                  <a:pt x="16400" y="6716"/>
                </a:lnTo>
                <a:lnTo>
                  <a:pt x="16376" y="6692"/>
                </a:lnTo>
                <a:lnTo>
                  <a:pt x="16327" y="6643"/>
                </a:lnTo>
                <a:lnTo>
                  <a:pt x="16181" y="6570"/>
                </a:lnTo>
                <a:lnTo>
                  <a:pt x="16108" y="6546"/>
                </a:lnTo>
                <a:lnTo>
                  <a:pt x="16035" y="6497"/>
                </a:lnTo>
                <a:lnTo>
                  <a:pt x="15889" y="6375"/>
                </a:lnTo>
                <a:lnTo>
                  <a:pt x="15768" y="6229"/>
                </a:lnTo>
                <a:lnTo>
                  <a:pt x="15670" y="6108"/>
                </a:lnTo>
                <a:lnTo>
                  <a:pt x="15549" y="6010"/>
                </a:lnTo>
                <a:lnTo>
                  <a:pt x="15403" y="5962"/>
                </a:lnTo>
                <a:lnTo>
                  <a:pt x="15330" y="5937"/>
                </a:lnTo>
                <a:lnTo>
                  <a:pt x="15257" y="5962"/>
                </a:lnTo>
                <a:lnTo>
                  <a:pt x="15232" y="5962"/>
                </a:lnTo>
                <a:lnTo>
                  <a:pt x="15232" y="6010"/>
                </a:lnTo>
                <a:lnTo>
                  <a:pt x="15281" y="6181"/>
                </a:lnTo>
                <a:lnTo>
                  <a:pt x="15354" y="6327"/>
                </a:lnTo>
                <a:lnTo>
                  <a:pt x="15573" y="6619"/>
                </a:lnTo>
                <a:lnTo>
                  <a:pt x="15622" y="6692"/>
                </a:lnTo>
                <a:lnTo>
                  <a:pt x="15354" y="6643"/>
                </a:lnTo>
                <a:lnTo>
                  <a:pt x="15086" y="6570"/>
                </a:lnTo>
                <a:lnTo>
                  <a:pt x="15086" y="6546"/>
                </a:lnTo>
                <a:lnTo>
                  <a:pt x="14843" y="6205"/>
                </a:lnTo>
                <a:lnTo>
                  <a:pt x="14575" y="5889"/>
                </a:lnTo>
                <a:lnTo>
                  <a:pt x="14283" y="5572"/>
                </a:lnTo>
                <a:lnTo>
                  <a:pt x="13991" y="5256"/>
                </a:lnTo>
                <a:lnTo>
                  <a:pt x="13359" y="4672"/>
                </a:lnTo>
                <a:lnTo>
                  <a:pt x="12726" y="4137"/>
                </a:lnTo>
                <a:lnTo>
                  <a:pt x="11996" y="3456"/>
                </a:lnTo>
                <a:lnTo>
                  <a:pt x="11607" y="3139"/>
                </a:lnTo>
                <a:lnTo>
                  <a:pt x="11217" y="2823"/>
                </a:lnTo>
                <a:lnTo>
                  <a:pt x="11169" y="2823"/>
                </a:lnTo>
                <a:lnTo>
                  <a:pt x="11144" y="2750"/>
                </a:lnTo>
                <a:lnTo>
                  <a:pt x="11071" y="2628"/>
                </a:lnTo>
                <a:lnTo>
                  <a:pt x="11023" y="2482"/>
                </a:lnTo>
                <a:lnTo>
                  <a:pt x="10974" y="2336"/>
                </a:lnTo>
                <a:lnTo>
                  <a:pt x="10950" y="2166"/>
                </a:lnTo>
                <a:lnTo>
                  <a:pt x="10925" y="1850"/>
                </a:lnTo>
                <a:lnTo>
                  <a:pt x="10974" y="1509"/>
                </a:lnTo>
                <a:lnTo>
                  <a:pt x="11071" y="1193"/>
                </a:lnTo>
                <a:lnTo>
                  <a:pt x="11144" y="1022"/>
                </a:lnTo>
                <a:lnTo>
                  <a:pt x="11217" y="901"/>
                </a:lnTo>
                <a:lnTo>
                  <a:pt x="11315" y="755"/>
                </a:lnTo>
                <a:lnTo>
                  <a:pt x="11412" y="633"/>
                </a:lnTo>
                <a:lnTo>
                  <a:pt x="11534" y="536"/>
                </a:lnTo>
                <a:lnTo>
                  <a:pt x="11655" y="463"/>
                </a:lnTo>
                <a:lnTo>
                  <a:pt x="11753" y="414"/>
                </a:lnTo>
                <a:lnTo>
                  <a:pt x="11850" y="390"/>
                </a:lnTo>
                <a:lnTo>
                  <a:pt x="11972" y="390"/>
                </a:lnTo>
                <a:close/>
                <a:moveTo>
                  <a:pt x="10098" y="4745"/>
                </a:moveTo>
                <a:lnTo>
                  <a:pt x="9976" y="4794"/>
                </a:lnTo>
                <a:lnTo>
                  <a:pt x="9879" y="4867"/>
                </a:lnTo>
                <a:lnTo>
                  <a:pt x="9684" y="5037"/>
                </a:lnTo>
                <a:lnTo>
                  <a:pt x="9149" y="5572"/>
                </a:lnTo>
                <a:lnTo>
                  <a:pt x="8687" y="6035"/>
                </a:lnTo>
                <a:lnTo>
                  <a:pt x="8468" y="6302"/>
                </a:lnTo>
                <a:lnTo>
                  <a:pt x="8273" y="6570"/>
                </a:lnTo>
                <a:lnTo>
                  <a:pt x="8249" y="6643"/>
                </a:lnTo>
                <a:lnTo>
                  <a:pt x="8273" y="6716"/>
                </a:lnTo>
                <a:lnTo>
                  <a:pt x="8346" y="6789"/>
                </a:lnTo>
                <a:lnTo>
                  <a:pt x="8419" y="6789"/>
                </a:lnTo>
                <a:lnTo>
                  <a:pt x="8565" y="6765"/>
                </a:lnTo>
                <a:lnTo>
                  <a:pt x="8687" y="6716"/>
                </a:lnTo>
                <a:lnTo>
                  <a:pt x="8833" y="6619"/>
                </a:lnTo>
                <a:lnTo>
                  <a:pt x="8979" y="6521"/>
                </a:lnTo>
                <a:lnTo>
                  <a:pt x="9222" y="6278"/>
                </a:lnTo>
                <a:lnTo>
                  <a:pt x="9417" y="6059"/>
                </a:lnTo>
                <a:lnTo>
                  <a:pt x="9976" y="5524"/>
                </a:lnTo>
                <a:lnTo>
                  <a:pt x="10171" y="5353"/>
                </a:lnTo>
                <a:lnTo>
                  <a:pt x="10268" y="5280"/>
                </a:lnTo>
                <a:lnTo>
                  <a:pt x="10341" y="5207"/>
                </a:lnTo>
                <a:lnTo>
                  <a:pt x="10414" y="5110"/>
                </a:lnTo>
                <a:lnTo>
                  <a:pt x="10414" y="5037"/>
                </a:lnTo>
                <a:lnTo>
                  <a:pt x="10414" y="4964"/>
                </a:lnTo>
                <a:lnTo>
                  <a:pt x="10390" y="4891"/>
                </a:lnTo>
                <a:lnTo>
                  <a:pt x="10341" y="4818"/>
                </a:lnTo>
                <a:lnTo>
                  <a:pt x="10268" y="4770"/>
                </a:lnTo>
                <a:lnTo>
                  <a:pt x="10195" y="4745"/>
                </a:lnTo>
                <a:lnTo>
                  <a:pt x="10098" y="4745"/>
                </a:lnTo>
                <a:close/>
                <a:moveTo>
                  <a:pt x="11047" y="3018"/>
                </a:moveTo>
                <a:lnTo>
                  <a:pt x="11193" y="3188"/>
                </a:lnTo>
                <a:lnTo>
                  <a:pt x="11339" y="3358"/>
                </a:lnTo>
                <a:lnTo>
                  <a:pt x="11680" y="3699"/>
                </a:lnTo>
                <a:lnTo>
                  <a:pt x="12385" y="4307"/>
                </a:lnTo>
                <a:lnTo>
                  <a:pt x="12994" y="4867"/>
                </a:lnTo>
                <a:lnTo>
                  <a:pt x="13602" y="5451"/>
                </a:lnTo>
                <a:lnTo>
                  <a:pt x="14162" y="6059"/>
                </a:lnTo>
                <a:lnTo>
                  <a:pt x="14429" y="6375"/>
                </a:lnTo>
                <a:lnTo>
                  <a:pt x="14697" y="6716"/>
                </a:lnTo>
                <a:lnTo>
                  <a:pt x="14624" y="6789"/>
                </a:lnTo>
                <a:lnTo>
                  <a:pt x="14308" y="6619"/>
                </a:lnTo>
                <a:lnTo>
                  <a:pt x="14137" y="6521"/>
                </a:lnTo>
                <a:lnTo>
                  <a:pt x="13943" y="6424"/>
                </a:lnTo>
                <a:lnTo>
                  <a:pt x="13821" y="6400"/>
                </a:lnTo>
                <a:lnTo>
                  <a:pt x="13748" y="6375"/>
                </a:lnTo>
                <a:lnTo>
                  <a:pt x="13699" y="6327"/>
                </a:lnTo>
                <a:lnTo>
                  <a:pt x="13675" y="6327"/>
                </a:lnTo>
                <a:lnTo>
                  <a:pt x="13651" y="6351"/>
                </a:lnTo>
                <a:lnTo>
                  <a:pt x="13651" y="6375"/>
                </a:lnTo>
                <a:lnTo>
                  <a:pt x="13724" y="6497"/>
                </a:lnTo>
                <a:lnTo>
                  <a:pt x="13772" y="6594"/>
                </a:lnTo>
                <a:lnTo>
                  <a:pt x="13918" y="6765"/>
                </a:lnTo>
                <a:lnTo>
                  <a:pt x="14089" y="6911"/>
                </a:lnTo>
                <a:lnTo>
                  <a:pt x="14405" y="7105"/>
                </a:lnTo>
                <a:lnTo>
                  <a:pt x="14332" y="7203"/>
                </a:lnTo>
                <a:lnTo>
                  <a:pt x="14283" y="7251"/>
                </a:lnTo>
                <a:lnTo>
                  <a:pt x="14235" y="7227"/>
                </a:lnTo>
                <a:lnTo>
                  <a:pt x="13967" y="7105"/>
                </a:lnTo>
                <a:lnTo>
                  <a:pt x="13699" y="6984"/>
                </a:lnTo>
                <a:lnTo>
                  <a:pt x="13602" y="6911"/>
                </a:lnTo>
                <a:lnTo>
                  <a:pt x="13480" y="6862"/>
                </a:lnTo>
                <a:lnTo>
                  <a:pt x="13359" y="6838"/>
                </a:lnTo>
                <a:lnTo>
                  <a:pt x="13237" y="6862"/>
                </a:lnTo>
                <a:lnTo>
                  <a:pt x="13188" y="6886"/>
                </a:lnTo>
                <a:lnTo>
                  <a:pt x="13188" y="6911"/>
                </a:lnTo>
                <a:lnTo>
                  <a:pt x="13164" y="6959"/>
                </a:lnTo>
                <a:lnTo>
                  <a:pt x="13188" y="6984"/>
                </a:lnTo>
                <a:lnTo>
                  <a:pt x="13261" y="7105"/>
                </a:lnTo>
                <a:lnTo>
                  <a:pt x="13383" y="7178"/>
                </a:lnTo>
                <a:lnTo>
                  <a:pt x="13626" y="7349"/>
                </a:lnTo>
                <a:lnTo>
                  <a:pt x="13821" y="7446"/>
                </a:lnTo>
                <a:lnTo>
                  <a:pt x="14016" y="7543"/>
                </a:lnTo>
                <a:lnTo>
                  <a:pt x="13699" y="7835"/>
                </a:lnTo>
                <a:lnTo>
                  <a:pt x="13480" y="7738"/>
                </a:lnTo>
                <a:lnTo>
                  <a:pt x="13237" y="7616"/>
                </a:lnTo>
                <a:lnTo>
                  <a:pt x="13018" y="7568"/>
                </a:lnTo>
                <a:lnTo>
                  <a:pt x="12896" y="7543"/>
                </a:lnTo>
                <a:lnTo>
                  <a:pt x="12775" y="7543"/>
                </a:lnTo>
                <a:lnTo>
                  <a:pt x="12702" y="7568"/>
                </a:lnTo>
                <a:lnTo>
                  <a:pt x="12653" y="7641"/>
                </a:lnTo>
                <a:lnTo>
                  <a:pt x="12653" y="7714"/>
                </a:lnTo>
                <a:lnTo>
                  <a:pt x="12653" y="7762"/>
                </a:lnTo>
                <a:lnTo>
                  <a:pt x="12702" y="7787"/>
                </a:lnTo>
                <a:lnTo>
                  <a:pt x="13042" y="7981"/>
                </a:lnTo>
                <a:lnTo>
                  <a:pt x="13383" y="8176"/>
                </a:lnTo>
                <a:lnTo>
                  <a:pt x="13164" y="8419"/>
                </a:lnTo>
                <a:lnTo>
                  <a:pt x="12969" y="8346"/>
                </a:lnTo>
                <a:lnTo>
                  <a:pt x="12775" y="8273"/>
                </a:lnTo>
                <a:lnTo>
                  <a:pt x="12580" y="8152"/>
                </a:lnTo>
                <a:lnTo>
                  <a:pt x="12483" y="8103"/>
                </a:lnTo>
                <a:lnTo>
                  <a:pt x="12385" y="8054"/>
                </a:lnTo>
                <a:lnTo>
                  <a:pt x="12337" y="8054"/>
                </a:lnTo>
                <a:lnTo>
                  <a:pt x="12288" y="8079"/>
                </a:lnTo>
                <a:lnTo>
                  <a:pt x="12264" y="8127"/>
                </a:lnTo>
                <a:lnTo>
                  <a:pt x="12264" y="8176"/>
                </a:lnTo>
                <a:lnTo>
                  <a:pt x="12312" y="8273"/>
                </a:lnTo>
                <a:lnTo>
                  <a:pt x="12410" y="8371"/>
                </a:lnTo>
                <a:lnTo>
                  <a:pt x="12507" y="8468"/>
                </a:lnTo>
                <a:lnTo>
                  <a:pt x="12604" y="8541"/>
                </a:lnTo>
                <a:lnTo>
                  <a:pt x="12750" y="8614"/>
                </a:lnTo>
                <a:lnTo>
                  <a:pt x="12921" y="8687"/>
                </a:lnTo>
                <a:lnTo>
                  <a:pt x="12726" y="8930"/>
                </a:lnTo>
                <a:lnTo>
                  <a:pt x="12531" y="8833"/>
                </a:lnTo>
                <a:lnTo>
                  <a:pt x="12361" y="8784"/>
                </a:lnTo>
                <a:lnTo>
                  <a:pt x="12142" y="8638"/>
                </a:lnTo>
                <a:lnTo>
                  <a:pt x="11923" y="8517"/>
                </a:lnTo>
                <a:lnTo>
                  <a:pt x="11899" y="8517"/>
                </a:lnTo>
                <a:lnTo>
                  <a:pt x="11850" y="8565"/>
                </a:lnTo>
                <a:lnTo>
                  <a:pt x="11826" y="8590"/>
                </a:lnTo>
                <a:lnTo>
                  <a:pt x="11826" y="8687"/>
                </a:lnTo>
                <a:lnTo>
                  <a:pt x="11850" y="8809"/>
                </a:lnTo>
                <a:lnTo>
                  <a:pt x="11947" y="8906"/>
                </a:lnTo>
                <a:lnTo>
                  <a:pt x="12045" y="9003"/>
                </a:lnTo>
                <a:lnTo>
                  <a:pt x="12166" y="9101"/>
                </a:lnTo>
                <a:lnTo>
                  <a:pt x="12458" y="9247"/>
                </a:lnTo>
                <a:lnTo>
                  <a:pt x="12166" y="9539"/>
                </a:lnTo>
                <a:lnTo>
                  <a:pt x="11947" y="9441"/>
                </a:lnTo>
                <a:lnTo>
                  <a:pt x="11753" y="9320"/>
                </a:lnTo>
                <a:lnTo>
                  <a:pt x="11582" y="9198"/>
                </a:lnTo>
                <a:lnTo>
                  <a:pt x="11461" y="9174"/>
                </a:lnTo>
                <a:lnTo>
                  <a:pt x="11339" y="9174"/>
                </a:lnTo>
                <a:lnTo>
                  <a:pt x="11315" y="9198"/>
                </a:lnTo>
                <a:lnTo>
                  <a:pt x="11315" y="9271"/>
                </a:lnTo>
                <a:lnTo>
                  <a:pt x="11363" y="9368"/>
                </a:lnTo>
                <a:lnTo>
                  <a:pt x="11436" y="9466"/>
                </a:lnTo>
                <a:lnTo>
                  <a:pt x="11582" y="9612"/>
                </a:lnTo>
                <a:lnTo>
                  <a:pt x="11728" y="9709"/>
                </a:lnTo>
                <a:lnTo>
                  <a:pt x="11850" y="9806"/>
                </a:lnTo>
                <a:lnTo>
                  <a:pt x="11777" y="9879"/>
                </a:lnTo>
                <a:lnTo>
                  <a:pt x="11728" y="9928"/>
                </a:lnTo>
                <a:lnTo>
                  <a:pt x="11704" y="9977"/>
                </a:lnTo>
                <a:lnTo>
                  <a:pt x="11680" y="10050"/>
                </a:lnTo>
                <a:lnTo>
                  <a:pt x="11680" y="10098"/>
                </a:lnTo>
                <a:lnTo>
                  <a:pt x="11655" y="10196"/>
                </a:lnTo>
                <a:lnTo>
                  <a:pt x="11680" y="10244"/>
                </a:lnTo>
                <a:lnTo>
                  <a:pt x="11704" y="10317"/>
                </a:lnTo>
                <a:lnTo>
                  <a:pt x="11777" y="10488"/>
                </a:lnTo>
                <a:lnTo>
                  <a:pt x="11874" y="10682"/>
                </a:lnTo>
                <a:lnTo>
                  <a:pt x="11680" y="10561"/>
                </a:lnTo>
                <a:lnTo>
                  <a:pt x="11509" y="10463"/>
                </a:lnTo>
                <a:lnTo>
                  <a:pt x="11412" y="10439"/>
                </a:lnTo>
                <a:lnTo>
                  <a:pt x="11217" y="10439"/>
                </a:lnTo>
                <a:lnTo>
                  <a:pt x="11144" y="10463"/>
                </a:lnTo>
                <a:lnTo>
                  <a:pt x="11096" y="10488"/>
                </a:lnTo>
                <a:lnTo>
                  <a:pt x="11096" y="10512"/>
                </a:lnTo>
                <a:lnTo>
                  <a:pt x="11096" y="10561"/>
                </a:lnTo>
                <a:lnTo>
                  <a:pt x="11096" y="10585"/>
                </a:lnTo>
                <a:lnTo>
                  <a:pt x="11193" y="10658"/>
                </a:lnTo>
                <a:lnTo>
                  <a:pt x="11315" y="10731"/>
                </a:lnTo>
                <a:lnTo>
                  <a:pt x="11509" y="10877"/>
                </a:lnTo>
                <a:lnTo>
                  <a:pt x="11753" y="11072"/>
                </a:lnTo>
                <a:lnTo>
                  <a:pt x="11996" y="11266"/>
                </a:lnTo>
                <a:lnTo>
                  <a:pt x="12020" y="11266"/>
                </a:lnTo>
                <a:lnTo>
                  <a:pt x="12093" y="11631"/>
                </a:lnTo>
                <a:lnTo>
                  <a:pt x="12118" y="11972"/>
                </a:lnTo>
                <a:lnTo>
                  <a:pt x="11777" y="11704"/>
                </a:lnTo>
                <a:lnTo>
                  <a:pt x="11461" y="11437"/>
                </a:lnTo>
                <a:lnTo>
                  <a:pt x="11315" y="11339"/>
                </a:lnTo>
                <a:lnTo>
                  <a:pt x="11144" y="11242"/>
                </a:lnTo>
                <a:lnTo>
                  <a:pt x="10974" y="11193"/>
                </a:lnTo>
                <a:lnTo>
                  <a:pt x="10877" y="11169"/>
                </a:lnTo>
                <a:lnTo>
                  <a:pt x="10779" y="11193"/>
                </a:lnTo>
                <a:lnTo>
                  <a:pt x="10755" y="11218"/>
                </a:lnTo>
                <a:lnTo>
                  <a:pt x="10779" y="11242"/>
                </a:lnTo>
                <a:lnTo>
                  <a:pt x="11363" y="11826"/>
                </a:lnTo>
                <a:lnTo>
                  <a:pt x="11509" y="11972"/>
                </a:lnTo>
                <a:lnTo>
                  <a:pt x="11680" y="12142"/>
                </a:lnTo>
                <a:lnTo>
                  <a:pt x="11850" y="12264"/>
                </a:lnTo>
                <a:lnTo>
                  <a:pt x="12069" y="12361"/>
                </a:lnTo>
                <a:lnTo>
                  <a:pt x="12118" y="12361"/>
                </a:lnTo>
                <a:lnTo>
                  <a:pt x="12118" y="12921"/>
                </a:lnTo>
                <a:lnTo>
                  <a:pt x="12093" y="13091"/>
                </a:lnTo>
                <a:lnTo>
                  <a:pt x="11972" y="12969"/>
                </a:lnTo>
                <a:lnTo>
                  <a:pt x="11850" y="12824"/>
                </a:lnTo>
                <a:lnTo>
                  <a:pt x="11655" y="12653"/>
                </a:lnTo>
                <a:lnTo>
                  <a:pt x="11120" y="12167"/>
                </a:lnTo>
                <a:lnTo>
                  <a:pt x="10877" y="11948"/>
                </a:lnTo>
                <a:lnTo>
                  <a:pt x="10731" y="11875"/>
                </a:lnTo>
                <a:lnTo>
                  <a:pt x="10585" y="11826"/>
                </a:lnTo>
                <a:lnTo>
                  <a:pt x="10536" y="11850"/>
                </a:lnTo>
                <a:lnTo>
                  <a:pt x="10512" y="11875"/>
                </a:lnTo>
                <a:lnTo>
                  <a:pt x="10536" y="12021"/>
                </a:lnTo>
                <a:lnTo>
                  <a:pt x="10609" y="12142"/>
                </a:lnTo>
                <a:lnTo>
                  <a:pt x="10682" y="12264"/>
                </a:lnTo>
                <a:lnTo>
                  <a:pt x="10779" y="12386"/>
                </a:lnTo>
                <a:lnTo>
                  <a:pt x="11023" y="12605"/>
                </a:lnTo>
                <a:lnTo>
                  <a:pt x="11217" y="12799"/>
                </a:lnTo>
                <a:lnTo>
                  <a:pt x="11728" y="13286"/>
                </a:lnTo>
                <a:lnTo>
                  <a:pt x="11801" y="13359"/>
                </a:lnTo>
                <a:lnTo>
                  <a:pt x="11874" y="13407"/>
                </a:lnTo>
                <a:lnTo>
                  <a:pt x="12045" y="13407"/>
                </a:lnTo>
                <a:lnTo>
                  <a:pt x="11947" y="13699"/>
                </a:lnTo>
                <a:lnTo>
                  <a:pt x="11899" y="13845"/>
                </a:lnTo>
                <a:lnTo>
                  <a:pt x="11826" y="13991"/>
                </a:lnTo>
                <a:lnTo>
                  <a:pt x="11631" y="13748"/>
                </a:lnTo>
                <a:lnTo>
                  <a:pt x="11412" y="13529"/>
                </a:lnTo>
                <a:lnTo>
                  <a:pt x="11169" y="13334"/>
                </a:lnTo>
                <a:lnTo>
                  <a:pt x="10950" y="13115"/>
                </a:lnTo>
                <a:lnTo>
                  <a:pt x="10536" y="12702"/>
                </a:lnTo>
                <a:lnTo>
                  <a:pt x="10439" y="12629"/>
                </a:lnTo>
                <a:lnTo>
                  <a:pt x="10293" y="12532"/>
                </a:lnTo>
                <a:lnTo>
                  <a:pt x="10171" y="12459"/>
                </a:lnTo>
                <a:lnTo>
                  <a:pt x="10098" y="12361"/>
                </a:lnTo>
                <a:lnTo>
                  <a:pt x="10074" y="12361"/>
                </a:lnTo>
                <a:lnTo>
                  <a:pt x="10049" y="12386"/>
                </a:lnTo>
                <a:lnTo>
                  <a:pt x="10098" y="12532"/>
                </a:lnTo>
                <a:lnTo>
                  <a:pt x="10147" y="12653"/>
                </a:lnTo>
                <a:lnTo>
                  <a:pt x="10293" y="12921"/>
                </a:lnTo>
                <a:lnTo>
                  <a:pt x="10487" y="13140"/>
                </a:lnTo>
                <a:lnTo>
                  <a:pt x="10706" y="13359"/>
                </a:lnTo>
                <a:lnTo>
                  <a:pt x="11169" y="13797"/>
                </a:lnTo>
                <a:lnTo>
                  <a:pt x="11388" y="14016"/>
                </a:lnTo>
                <a:lnTo>
                  <a:pt x="11558" y="14235"/>
                </a:lnTo>
                <a:lnTo>
                  <a:pt x="11412" y="14283"/>
                </a:lnTo>
                <a:lnTo>
                  <a:pt x="11266" y="14283"/>
                </a:lnTo>
                <a:lnTo>
                  <a:pt x="11096" y="14259"/>
                </a:lnTo>
                <a:lnTo>
                  <a:pt x="10925" y="14210"/>
                </a:lnTo>
                <a:lnTo>
                  <a:pt x="10877" y="14162"/>
                </a:lnTo>
                <a:lnTo>
                  <a:pt x="10414" y="13651"/>
                </a:lnTo>
                <a:lnTo>
                  <a:pt x="9903" y="13164"/>
                </a:lnTo>
                <a:lnTo>
                  <a:pt x="9392" y="12678"/>
                </a:lnTo>
                <a:lnTo>
                  <a:pt x="8857" y="12240"/>
                </a:lnTo>
                <a:lnTo>
                  <a:pt x="7811" y="11315"/>
                </a:lnTo>
                <a:lnTo>
                  <a:pt x="7300" y="10828"/>
                </a:lnTo>
                <a:lnTo>
                  <a:pt x="6813" y="10342"/>
                </a:lnTo>
                <a:lnTo>
                  <a:pt x="5913" y="9344"/>
                </a:lnTo>
                <a:lnTo>
                  <a:pt x="5426" y="8857"/>
                </a:lnTo>
                <a:lnTo>
                  <a:pt x="4940" y="8419"/>
                </a:lnTo>
                <a:lnTo>
                  <a:pt x="4429" y="7981"/>
                </a:lnTo>
                <a:lnTo>
                  <a:pt x="3918" y="7568"/>
                </a:lnTo>
                <a:lnTo>
                  <a:pt x="3747" y="7397"/>
                </a:lnTo>
                <a:lnTo>
                  <a:pt x="3577" y="7203"/>
                </a:lnTo>
                <a:lnTo>
                  <a:pt x="3504" y="7130"/>
                </a:lnTo>
                <a:lnTo>
                  <a:pt x="3407" y="7057"/>
                </a:lnTo>
                <a:lnTo>
                  <a:pt x="3309" y="7008"/>
                </a:lnTo>
                <a:lnTo>
                  <a:pt x="3212" y="6984"/>
                </a:lnTo>
                <a:lnTo>
                  <a:pt x="3163" y="6911"/>
                </a:lnTo>
                <a:lnTo>
                  <a:pt x="3139" y="6838"/>
                </a:lnTo>
                <a:lnTo>
                  <a:pt x="3163" y="6740"/>
                </a:lnTo>
                <a:lnTo>
                  <a:pt x="3163" y="6667"/>
                </a:lnTo>
                <a:lnTo>
                  <a:pt x="3236" y="6521"/>
                </a:lnTo>
                <a:lnTo>
                  <a:pt x="3358" y="6375"/>
                </a:lnTo>
                <a:lnTo>
                  <a:pt x="3504" y="6254"/>
                </a:lnTo>
                <a:lnTo>
                  <a:pt x="3650" y="6156"/>
                </a:lnTo>
                <a:lnTo>
                  <a:pt x="3942" y="6010"/>
                </a:lnTo>
                <a:lnTo>
                  <a:pt x="4234" y="5913"/>
                </a:lnTo>
                <a:lnTo>
                  <a:pt x="4526" y="5840"/>
                </a:lnTo>
                <a:lnTo>
                  <a:pt x="4842" y="5767"/>
                </a:lnTo>
                <a:lnTo>
                  <a:pt x="5134" y="5743"/>
                </a:lnTo>
                <a:lnTo>
                  <a:pt x="5499" y="5743"/>
                </a:lnTo>
                <a:lnTo>
                  <a:pt x="5864" y="5767"/>
                </a:lnTo>
                <a:lnTo>
                  <a:pt x="6229" y="5816"/>
                </a:lnTo>
                <a:lnTo>
                  <a:pt x="6594" y="5913"/>
                </a:lnTo>
                <a:lnTo>
                  <a:pt x="6862" y="6010"/>
                </a:lnTo>
                <a:lnTo>
                  <a:pt x="7154" y="6108"/>
                </a:lnTo>
                <a:lnTo>
                  <a:pt x="7446" y="6205"/>
                </a:lnTo>
                <a:lnTo>
                  <a:pt x="7592" y="6254"/>
                </a:lnTo>
                <a:lnTo>
                  <a:pt x="7738" y="6254"/>
                </a:lnTo>
                <a:lnTo>
                  <a:pt x="7787" y="6229"/>
                </a:lnTo>
                <a:lnTo>
                  <a:pt x="7860" y="6181"/>
                </a:lnTo>
                <a:lnTo>
                  <a:pt x="7884" y="6132"/>
                </a:lnTo>
                <a:lnTo>
                  <a:pt x="7884" y="6083"/>
                </a:lnTo>
                <a:lnTo>
                  <a:pt x="8006" y="5962"/>
                </a:lnTo>
                <a:lnTo>
                  <a:pt x="8079" y="5864"/>
                </a:lnTo>
                <a:lnTo>
                  <a:pt x="8346" y="5621"/>
                </a:lnTo>
                <a:lnTo>
                  <a:pt x="8614" y="5402"/>
                </a:lnTo>
                <a:lnTo>
                  <a:pt x="9198" y="4964"/>
                </a:lnTo>
                <a:lnTo>
                  <a:pt x="9490" y="4721"/>
                </a:lnTo>
                <a:lnTo>
                  <a:pt x="9757" y="4453"/>
                </a:lnTo>
                <a:lnTo>
                  <a:pt x="10293" y="3894"/>
                </a:lnTo>
                <a:lnTo>
                  <a:pt x="10706" y="3480"/>
                </a:lnTo>
                <a:lnTo>
                  <a:pt x="10901" y="3261"/>
                </a:lnTo>
                <a:lnTo>
                  <a:pt x="10974" y="3139"/>
                </a:lnTo>
                <a:lnTo>
                  <a:pt x="11047" y="3018"/>
                </a:lnTo>
                <a:close/>
                <a:moveTo>
                  <a:pt x="6327" y="10463"/>
                </a:moveTo>
                <a:lnTo>
                  <a:pt x="6594" y="10780"/>
                </a:lnTo>
                <a:lnTo>
                  <a:pt x="7057" y="11266"/>
                </a:lnTo>
                <a:lnTo>
                  <a:pt x="7543" y="11729"/>
                </a:lnTo>
                <a:lnTo>
                  <a:pt x="6643" y="12580"/>
                </a:lnTo>
                <a:lnTo>
                  <a:pt x="5718" y="13407"/>
                </a:lnTo>
                <a:lnTo>
                  <a:pt x="4794" y="14210"/>
                </a:lnTo>
                <a:lnTo>
                  <a:pt x="3820" y="14989"/>
                </a:lnTo>
                <a:lnTo>
                  <a:pt x="3042" y="15597"/>
                </a:lnTo>
                <a:lnTo>
                  <a:pt x="2263" y="16157"/>
                </a:lnTo>
                <a:lnTo>
                  <a:pt x="1460" y="16717"/>
                </a:lnTo>
                <a:lnTo>
                  <a:pt x="682" y="17301"/>
                </a:lnTo>
                <a:lnTo>
                  <a:pt x="1120" y="16765"/>
                </a:lnTo>
                <a:lnTo>
                  <a:pt x="1533" y="16230"/>
                </a:lnTo>
                <a:lnTo>
                  <a:pt x="1971" y="15646"/>
                </a:lnTo>
                <a:lnTo>
                  <a:pt x="2458" y="15111"/>
                </a:lnTo>
                <a:lnTo>
                  <a:pt x="3431" y="14064"/>
                </a:lnTo>
                <a:lnTo>
                  <a:pt x="4307" y="13018"/>
                </a:lnTo>
                <a:lnTo>
                  <a:pt x="5159" y="11972"/>
                </a:lnTo>
                <a:lnTo>
                  <a:pt x="5524" y="11485"/>
                </a:lnTo>
                <a:lnTo>
                  <a:pt x="5913" y="11023"/>
                </a:lnTo>
                <a:lnTo>
                  <a:pt x="6132" y="10755"/>
                </a:lnTo>
                <a:lnTo>
                  <a:pt x="6229" y="10609"/>
                </a:lnTo>
                <a:lnTo>
                  <a:pt x="6327" y="10463"/>
                </a:lnTo>
                <a:close/>
                <a:moveTo>
                  <a:pt x="11753" y="0"/>
                </a:moveTo>
                <a:lnTo>
                  <a:pt x="11558" y="49"/>
                </a:lnTo>
                <a:lnTo>
                  <a:pt x="11363" y="122"/>
                </a:lnTo>
                <a:lnTo>
                  <a:pt x="11217" y="219"/>
                </a:lnTo>
                <a:lnTo>
                  <a:pt x="11096" y="341"/>
                </a:lnTo>
                <a:lnTo>
                  <a:pt x="10974" y="463"/>
                </a:lnTo>
                <a:lnTo>
                  <a:pt x="10877" y="609"/>
                </a:lnTo>
                <a:lnTo>
                  <a:pt x="10779" y="779"/>
                </a:lnTo>
                <a:lnTo>
                  <a:pt x="10706" y="949"/>
                </a:lnTo>
                <a:lnTo>
                  <a:pt x="10633" y="1120"/>
                </a:lnTo>
                <a:lnTo>
                  <a:pt x="10585" y="1314"/>
                </a:lnTo>
                <a:lnTo>
                  <a:pt x="10536" y="1509"/>
                </a:lnTo>
                <a:lnTo>
                  <a:pt x="10512" y="1704"/>
                </a:lnTo>
                <a:lnTo>
                  <a:pt x="10512" y="1898"/>
                </a:lnTo>
                <a:lnTo>
                  <a:pt x="10512" y="2093"/>
                </a:lnTo>
                <a:lnTo>
                  <a:pt x="10536" y="2263"/>
                </a:lnTo>
                <a:lnTo>
                  <a:pt x="10585" y="2458"/>
                </a:lnTo>
                <a:lnTo>
                  <a:pt x="10633" y="2604"/>
                </a:lnTo>
                <a:lnTo>
                  <a:pt x="10731" y="2774"/>
                </a:lnTo>
                <a:lnTo>
                  <a:pt x="10609" y="2823"/>
                </a:lnTo>
                <a:lnTo>
                  <a:pt x="10487" y="2920"/>
                </a:lnTo>
                <a:lnTo>
                  <a:pt x="10293" y="3115"/>
                </a:lnTo>
                <a:lnTo>
                  <a:pt x="9928" y="3553"/>
                </a:lnTo>
                <a:lnTo>
                  <a:pt x="9417" y="4113"/>
                </a:lnTo>
                <a:lnTo>
                  <a:pt x="9149" y="4356"/>
                </a:lnTo>
                <a:lnTo>
                  <a:pt x="8857" y="4624"/>
                </a:lnTo>
                <a:lnTo>
                  <a:pt x="8298" y="5061"/>
                </a:lnTo>
                <a:lnTo>
                  <a:pt x="8030" y="5305"/>
                </a:lnTo>
                <a:lnTo>
                  <a:pt x="7787" y="5572"/>
                </a:lnTo>
                <a:lnTo>
                  <a:pt x="7714" y="5670"/>
                </a:lnTo>
                <a:lnTo>
                  <a:pt x="7616" y="5791"/>
                </a:lnTo>
                <a:lnTo>
                  <a:pt x="7470" y="5718"/>
                </a:lnTo>
                <a:lnTo>
                  <a:pt x="7300" y="5645"/>
                </a:lnTo>
                <a:lnTo>
                  <a:pt x="6935" y="5524"/>
                </a:lnTo>
                <a:lnTo>
                  <a:pt x="6570" y="5451"/>
                </a:lnTo>
                <a:lnTo>
                  <a:pt x="6254" y="5402"/>
                </a:lnTo>
                <a:lnTo>
                  <a:pt x="5767" y="5329"/>
                </a:lnTo>
                <a:lnTo>
                  <a:pt x="5280" y="5305"/>
                </a:lnTo>
                <a:lnTo>
                  <a:pt x="4794" y="5353"/>
                </a:lnTo>
                <a:lnTo>
                  <a:pt x="4307" y="5451"/>
                </a:lnTo>
                <a:lnTo>
                  <a:pt x="3942" y="5548"/>
                </a:lnTo>
                <a:lnTo>
                  <a:pt x="3601" y="5718"/>
                </a:lnTo>
                <a:lnTo>
                  <a:pt x="3431" y="5791"/>
                </a:lnTo>
                <a:lnTo>
                  <a:pt x="3261" y="5913"/>
                </a:lnTo>
                <a:lnTo>
                  <a:pt x="3139" y="6035"/>
                </a:lnTo>
                <a:lnTo>
                  <a:pt x="3017" y="6181"/>
                </a:lnTo>
                <a:lnTo>
                  <a:pt x="2871" y="6448"/>
                </a:lnTo>
                <a:lnTo>
                  <a:pt x="2823" y="6570"/>
                </a:lnTo>
                <a:lnTo>
                  <a:pt x="2798" y="6716"/>
                </a:lnTo>
                <a:lnTo>
                  <a:pt x="2798" y="6862"/>
                </a:lnTo>
                <a:lnTo>
                  <a:pt x="2823" y="7008"/>
                </a:lnTo>
                <a:lnTo>
                  <a:pt x="2871" y="7130"/>
                </a:lnTo>
                <a:lnTo>
                  <a:pt x="2969" y="7227"/>
                </a:lnTo>
                <a:lnTo>
                  <a:pt x="3042" y="7251"/>
                </a:lnTo>
                <a:lnTo>
                  <a:pt x="3115" y="7251"/>
                </a:lnTo>
                <a:lnTo>
                  <a:pt x="3285" y="7470"/>
                </a:lnTo>
                <a:lnTo>
                  <a:pt x="3455" y="7689"/>
                </a:lnTo>
                <a:lnTo>
                  <a:pt x="3650" y="7908"/>
                </a:lnTo>
                <a:lnTo>
                  <a:pt x="3869" y="8103"/>
                </a:lnTo>
                <a:lnTo>
                  <a:pt x="4307" y="8468"/>
                </a:lnTo>
                <a:lnTo>
                  <a:pt x="4769" y="8833"/>
                </a:lnTo>
                <a:lnTo>
                  <a:pt x="5086" y="9125"/>
                </a:lnTo>
                <a:lnTo>
                  <a:pt x="5402" y="9466"/>
                </a:lnTo>
                <a:lnTo>
                  <a:pt x="6010" y="10123"/>
                </a:lnTo>
                <a:lnTo>
                  <a:pt x="5962" y="10196"/>
                </a:lnTo>
                <a:lnTo>
                  <a:pt x="5864" y="10342"/>
                </a:lnTo>
                <a:lnTo>
                  <a:pt x="5767" y="10488"/>
                </a:lnTo>
                <a:lnTo>
                  <a:pt x="5499" y="10780"/>
                </a:lnTo>
                <a:lnTo>
                  <a:pt x="5110" y="11291"/>
                </a:lnTo>
                <a:lnTo>
                  <a:pt x="4721" y="11777"/>
                </a:lnTo>
                <a:lnTo>
                  <a:pt x="3820" y="12921"/>
                </a:lnTo>
                <a:lnTo>
                  <a:pt x="2871" y="14016"/>
                </a:lnTo>
                <a:lnTo>
                  <a:pt x="1995" y="14989"/>
                </a:lnTo>
                <a:lnTo>
                  <a:pt x="1582" y="15500"/>
                </a:lnTo>
                <a:lnTo>
                  <a:pt x="1168" y="16011"/>
                </a:lnTo>
                <a:lnTo>
                  <a:pt x="779" y="16571"/>
                </a:lnTo>
                <a:lnTo>
                  <a:pt x="584" y="16838"/>
                </a:lnTo>
                <a:lnTo>
                  <a:pt x="365" y="17106"/>
                </a:lnTo>
                <a:lnTo>
                  <a:pt x="244" y="17276"/>
                </a:lnTo>
                <a:lnTo>
                  <a:pt x="122" y="17422"/>
                </a:lnTo>
                <a:lnTo>
                  <a:pt x="49" y="17593"/>
                </a:lnTo>
                <a:lnTo>
                  <a:pt x="0" y="17787"/>
                </a:lnTo>
                <a:lnTo>
                  <a:pt x="0" y="17860"/>
                </a:lnTo>
                <a:lnTo>
                  <a:pt x="73" y="17909"/>
                </a:lnTo>
                <a:lnTo>
                  <a:pt x="122" y="17909"/>
                </a:lnTo>
                <a:lnTo>
                  <a:pt x="195" y="17885"/>
                </a:lnTo>
                <a:lnTo>
                  <a:pt x="219" y="17836"/>
                </a:lnTo>
                <a:lnTo>
                  <a:pt x="463" y="17763"/>
                </a:lnTo>
                <a:lnTo>
                  <a:pt x="682" y="17666"/>
                </a:lnTo>
                <a:lnTo>
                  <a:pt x="901" y="17544"/>
                </a:lnTo>
                <a:lnTo>
                  <a:pt x="1120" y="17398"/>
                </a:lnTo>
                <a:lnTo>
                  <a:pt x="1533" y="17106"/>
                </a:lnTo>
                <a:lnTo>
                  <a:pt x="1947" y="16838"/>
                </a:lnTo>
                <a:lnTo>
                  <a:pt x="2433" y="16522"/>
                </a:lnTo>
                <a:lnTo>
                  <a:pt x="2896" y="16206"/>
                </a:lnTo>
                <a:lnTo>
                  <a:pt x="3358" y="15865"/>
                </a:lnTo>
                <a:lnTo>
                  <a:pt x="3820" y="15524"/>
                </a:lnTo>
                <a:lnTo>
                  <a:pt x="4867" y="14697"/>
                </a:lnTo>
                <a:lnTo>
                  <a:pt x="5889" y="13845"/>
                </a:lnTo>
                <a:lnTo>
                  <a:pt x="6886" y="12945"/>
                </a:lnTo>
                <a:lnTo>
                  <a:pt x="7860" y="12045"/>
                </a:lnTo>
                <a:lnTo>
                  <a:pt x="7860" y="12021"/>
                </a:lnTo>
                <a:lnTo>
                  <a:pt x="9222" y="13261"/>
                </a:lnTo>
                <a:lnTo>
                  <a:pt x="9879" y="13870"/>
                </a:lnTo>
                <a:lnTo>
                  <a:pt x="10195" y="14210"/>
                </a:lnTo>
                <a:lnTo>
                  <a:pt x="10512" y="14527"/>
                </a:lnTo>
                <a:lnTo>
                  <a:pt x="10585" y="14600"/>
                </a:lnTo>
                <a:lnTo>
                  <a:pt x="10658" y="14624"/>
                </a:lnTo>
                <a:lnTo>
                  <a:pt x="10731" y="14624"/>
                </a:lnTo>
                <a:lnTo>
                  <a:pt x="10804" y="14600"/>
                </a:lnTo>
                <a:lnTo>
                  <a:pt x="10925" y="14648"/>
                </a:lnTo>
                <a:lnTo>
                  <a:pt x="11047" y="14673"/>
                </a:lnTo>
                <a:lnTo>
                  <a:pt x="11290" y="14721"/>
                </a:lnTo>
                <a:lnTo>
                  <a:pt x="11534" y="14697"/>
                </a:lnTo>
                <a:lnTo>
                  <a:pt x="11655" y="14673"/>
                </a:lnTo>
                <a:lnTo>
                  <a:pt x="11777" y="14624"/>
                </a:lnTo>
                <a:lnTo>
                  <a:pt x="11923" y="14527"/>
                </a:lnTo>
                <a:lnTo>
                  <a:pt x="12045" y="14429"/>
                </a:lnTo>
                <a:lnTo>
                  <a:pt x="12142" y="14283"/>
                </a:lnTo>
                <a:lnTo>
                  <a:pt x="12239" y="14137"/>
                </a:lnTo>
                <a:lnTo>
                  <a:pt x="12312" y="13967"/>
                </a:lnTo>
                <a:lnTo>
                  <a:pt x="12385" y="13797"/>
                </a:lnTo>
                <a:lnTo>
                  <a:pt x="12458" y="13480"/>
                </a:lnTo>
                <a:lnTo>
                  <a:pt x="12531" y="13091"/>
                </a:lnTo>
                <a:lnTo>
                  <a:pt x="12580" y="12653"/>
                </a:lnTo>
                <a:lnTo>
                  <a:pt x="12580" y="12240"/>
                </a:lnTo>
                <a:lnTo>
                  <a:pt x="12556" y="11802"/>
                </a:lnTo>
                <a:lnTo>
                  <a:pt x="12483" y="11364"/>
                </a:lnTo>
                <a:lnTo>
                  <a:pt x="12385" y="10950"/>
                </a:lnTo>
                <a:lnTo>
                  <a:pt x="12264" y="10536"/>
                </a:lnTo>
                <a:lnTo>
                  <a:pt x="12093" y="10171"/>
                </a:lnTo>
                <a:lnTo>
                  <a:pt x="12337" y="9977"/>
                </a:lnTo>
                <a:lnTo>
                  <a:pt x="12580" y="9758"/>
                </a:lnTo>
                <a:lnTo>
                  <a:pt x="12994" y="9295"/>
                </a:lnTo>
                <a:lnTo>
                  <a:pt x="13407" y="8833"/>
                </a:lnTo>
                <a:lnTo>
                  <a:pt x="13845" y="8371"/>
                </a:lnTo>
                <a:lnTo>
                  <a:pt x="13918" y="8322"/>
                </a:lnTo>
                <a:lnTo>
                  <a:pt x="13967" y="8273"/>
                </a:lnTo>
                <a:lnTo>
                  <a:pt x="14259" y="8006"/>
                </a:lnTo>
                <a:lnTo>
                  <a:pt x="14575" y="7714"/>
                </a:lnTo>
                <a:lnTo>
                  <a:pt x="14721" y="7543"/>
                </a:lnTo>
                <a:lnTo>
                  <a:pt x="14867" y="7373"/>
                </a:lnTo>
                <a:lnTo>
                  <a:pt x="14965" y="7203"/>
                </a:lnTo>
                <a:lnTo>
                  <a:pt x="15062" y="7057"/>
                </a:lnTo>
                <a:lnTo>
                  <a:pt x="15427" y="7154"/>
                </a:lnTo>
                <a:lnTo>
                  <a:pt x="15865" y="7203"/>
                </a:lnTo>
                <a:lnTo>
                  <a:pt x="16279" y="7227"/>
                </a:lnTo>
                <a:lnTo>
                  <a:pt x="16498" y="7203"/>
                </a:lnTo>
                <a:lnTo>
                  <a:pt x="16717" y="7178"/>
                </a:lnTo>
                <a:lnTo>
                  <a:pt x="16911" y="7130"/>
                </a:lnTo>
                <a:lnTo>
                  <a:pt x="17106" y="7057"/>
                </a:lnTo>
                <a:lnTo>
                  <a:pt x="17300" y="6959"/>
                </a:lnTo>
                <a:lnTo>
                  <a:pt x="17446" y="6862"/>
                </a:lnTo>
                <a:lnTo>
                  <a:pt x="17617" y="6740"/>
                </a:lnTo>
                <a:lnTo>
                  <a:pt x="17738" y="6594"/>
                </a:lnTo>
                <a:lnTo>
                  <a:pt x="17836" y="6424"/>
                </a:lnTo>
                <a:lnTo>
                  <a:pt x="17909" y="6229"/>
                </a:lnTo>
                <a:lnTo>
                  <a:pt x="17957" y="6108"/>
                </a:lnTo>
                <a:lnTo>
                  <a:pt x="17957" y="5986"/>
                </a:lnTo>
                <a:lnTo>
                  <a:pt x="17933" y="5864"/>
                </a:lnTo>
                <a:lnTo>
                  <a:pt x="17909" y="5743"/>
                </a:lnTo>
                <a:lnTo>
                  <a:pt x="17811" y="5548"/>
                </a:lnTo>
                <a:lnTo>
                  <a:pt x="17690" y="5353"/>
                </a:lnTo>
                <a:lnTo>
                  <a:pt x="17495" y="5183"/>
                </a:lnTo>
                <a:lnTo>
                  <a:pt x="17325" y="5013"/>
                </a:lnTo>
                <a:lnTo>
                  <a:pt x="16960" y="4721"/>
                </a:lnTo>
                <a:lnTo>
                  <a:pt x="16692" y="4453"/>
                </a:lnTo>
                <a:lnTo>
                  <a:pt x="16425" y="4161"/>
                </a:lnTo>
                <a:lnTo>
                  <a:pt x="15914" y="3577"/>
                </a:lnTo>
                <a:lnTo>
                  <a:pt x="15403" y="2993"/>
                </a:lnTo>
                <a:lnTo>
                  <a:pt x="15135" y="2701"/>
                </a:lnTo>
                <a:lnTo>
                  <a:pt x="14843" y="2434"/>
                </a:lnTo>
                <a:lnTo>
                  <a:pt x="14283" y="1996"/>
                </a:lnTo>
                <a:lnTo>
                  <a:pt x="14016" y="1777"/>
                </a:lnTo>
                <a:lnTo>
                  <a:pt x="13772" y="1533"/>
                </a:lnTo>
                <a:lnTo>
                  <a:pt x="13529" y="1266"/>
                </a:lnTo>
                <a:lnTo>
                  <a:pt x="13310" y="998"/>
                </a:lnTo>
                <a:lnTo>
                  <a:pt x="13091" y="706"/>
                </a:lnTo>
                <a:lnTo>
                  <a:pt x="12848" y="438"/>
                </a:lnTo>
                <a:lnTo>
                  <a:pt x="12677" y="292"/>
                </a:lnTo>
                <a:lnTo>
                  <a:pt x="12507" y="171"/>
                </a:lnTo>
                <a:lnTo>
                  <a:pt x="12337" y="98"/>
                </a:lnTo>
                <a:lnTo>
                  <a:pt x="12142" y="25"/>
                </a:lnTo>
                <a:lnTo>
                  <a:pt x="11947" y="0"/>
                </a:lnTo>
                <a:lnTo>
                  <a:pt x="1175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390" name="Google Shape;155;p25"/>
          <p:cNvSpPr>
            <a:spLocks/>
          </p:cNvSpPr>
          <p:nvPr/>
        </p:nvSpPr>
        <p:spPr bwMode="auto">
          <a:xfrm>
            <a:off x="1724025" y="1393825"/>
            <a:ext cx="277813" cy="315913"/>
          </a:xfrm>
          <a:custGeom>
            <a:avLst/>
            <a:gdLst>
              <a:gd name="T0" fmla="*/ 2147483646 w 17958"/>
              <a:gd name="T1" fmla="*/ 2147483646 h 17909"/>
              <a:gd name="T2" fmla="*/ 2147483646 w 17958"/>
              <a:gd name="T3" fmla="*/ 2147483646 h 17909"/>
              <a:gd name="T4" fmla="*/ 2147483646 w 17958"/>
              <a:gd name="T5" fmla="*/ 2147483646 h 17909"/>
              <a:gd name="T6" fmla="*/ 2147483646 w 17958"/>
              <a:gd name="T7" fmla="*/ 2147483646 h 17909"/>
              <a:gd name="T8" fmla="*/ 2147483646 w 17958"/>
              <a:gd name="T9" fmla="*/ 2147483646 h 17909"/>
              <a:gd name="T10" fmla="*/ 2147483646 w 17958"/>
              <a:gd name="T11" fmla="*/ 2147483646 h 17909"/>
              <a:gd name="T12" fmla="*/ 2147483646 w 17958"/>
              <a:gd name="T13" fmla="*/ 2147483646 h 17909"/>
              <a:gd name="T14" fmla="*/ 2147483646 w 17958"/>
              <a:gd name="T15" fmla="*/ 2147483646 h 17909"/>
              <a:gd name="T16" fmla="*/ 2147483646 w 17958"/>
              <a:gd name="T17" fmla="*/ 2147483646 h 17909"/>
              <a:gd name="T18" fmla="*/ 2147483646 w 17958"/>
              <a:gd name="T19" fmla="*/ 2147483646 h 17909"/>
              <a:gd name="T20" fmla="*/ 2147483646 w 17958"/>
              <a:gd name="T21" fmla="*/ 2147483646 h 17909"/>
              <a:gd name="T22" fmla="*/ 2147483646 w 17958"/>
              <a:gd name="T23" fmla="*/ 2147483646 h 17909"/>
              <a:gd name="T24" fmla="*/ 2147483646 w 17958"/>
              <a:gd name="T25" fmla="*/ 2147483646 h 17909"/>
              <a:gd name="T26" fmla="*/ 2147483646 w 17958"/>
              <a:gd name="T27" fmla="*/ 2147483646 h 17909"/>
              <a:gd name="T28" fmla="*/ 2147483646 w 17958"/>
              <a:gd name="T29" fmla="*/ 2147483646 h 17909"/>
              <a:gd name="T30" fmla="*/ 2147483646 w 17958"/>
              <a:gd name="T31" fmla="*/ 2147483646 h 17909"/>
              <a:gd name="T32" fmla="*/ 2147483646 w 17958"/>
              <a:gd name="T33" fmla="*/ 2147483646 h 17909"/>
              <a:gd name="T34" fmla="*/ 2147483646 w 17958"/>
              <a:gd name="T35" fmla="*/ 2147483646 h 17909"/>
              <a:gd name="T36" fmla="*/ 2147483646 w 17958"/>
              <a:gd name="T37" fmla="*/ 2147483646 h 17909"/>
              <a:gd name="T38" fmla="*/ 2147483646 w 17958"/>
              <a:gd name="T39" fmla="*/ 2147483646 h 17909"/>
              <a:gd name="T40" fmla="*/ 2147483646 w 17958"/>
              <a:gd name="T41" fmla="*/ 2147483646 h 17909"/>
              <a:gd name="T42" fmla="*/ 2147483646 w 17958"/>
              <a:gd name="T43" fmla="*/ 2147483646 h 17909"/>
              <a:gd name="T44" fmla="*/ 2147483646 w 17958"/>
              <a:gd name="T45" fmla="*/ 2147483646 h 17909"/>
              <a:gd name="T46" fmla="*/ 2147483646 w 17958"/>
              <a:gd name="T47" fmla="*/ 2147483646 h 17909"/>
              <a:gd name="T48" fmla="*/ 2147483646 w 17958"/>
              <a:gd name="T49" fmla="*/ 2147483646 h 17909"/>
              <a:gd name="T50" fmla="*/ 2147483646 w 17958"/>
              <a:gd name="T51" fmla="*/ 2147483646 h 17909"/>
              <a:gd name="T52" fmla="*/ 2147483646 w 17958"/>
              <a:gd name="T53" fmla="*/ 2147483646 h 17909"/>
              <a:gd name="T54" fmla="*/ 2147483646 w 17958"/>
              <a:gd name="T55" fmla="*/ 2147483646 h 17909"/>
              <a:gd name="T56" fmla="*/ 2147483646 w 17958"/>
              <a:gd name="T57" fmla="*/ 2147483646 h 17909"/>
              <a:gd name="T58" fmla="*/ 2147483646 w 17958"/>
              <a:gd name="T59" fmla="*/ 2147483646 h 17909"/>
              <a:gd name="T60" fmla="*/ 2147483646 w 17958"/>
              <a:gd name="T61" fmla="*/ 2147483646 h 17909"/>
              <a:gd name="T62" fmla="*/ 2147483646 w 17958"/>
              <a:gd name="T63" fmla="*/ 2147483646 h 17909"/>
              <a:gd name="T64" fmla="*/ 2147483646 w 17958"/>
              <a:gd name="T65" fmla="*/ 2147483646 h 17909"/>
              <a:gd name="T66" fmla="*/ 2147483646 w 17958"/>
              <a:gd name="T67" fmla="*/ 2147483646 h 17909"/>
              <a:gd name="T68" fmla="*/ 2147483646 w 17958"/>
              <a:gd name="T69" fmla="*/ 2147483646 h 17909"/>
              <a:gd name="T70" fmla="*/ 2147483646 w 17958"/>
              <a:gd name="T71" fmla="*/ 2147483646 h 17909"/>
              <a:gd name="T72" fmla="*/ 2147483646 w 17958"/>
              <a:gd name="T73" fmla="*/ 2147483646 h 17909"/>
              <a:gd name="T74" fmla="*/ 2147483646 w 17958"/>
              <a:gd name="T75" fmla="*/ 2147483646 h 17909"/>
              <a:gd name="T76" fmla="*/ 2147483646 w 17958"/>
              <a:gd name="T77" fmla="*/ 2147483646 h 17909"/>
              <a:gd name="T78" fmla="*/ 2147483646 w 17958"/>
              <a:gd name="T79" fmla="*/ 2147483646 h 17909"/>
              <a:gd name="T80" fmla="*/ 2147483646 w 17958"/>
              <a:gd name="T81" fmla="*/ 2147483646 h 17909"/>
              <a:gd name="T82" fmla="*/ 2147483646 w 17958"/>
              <a:gd name="T83" fmla="*/ 2147483646 h 17909"/>
              <a:gd name="T84" fmla="*/ 2147483646 w 17958"/>
              <a:gd name="T85" fmla="*/ 2147483646 h 17909"/>
              <a:gd name="T86" fmla="*/ 2147483646 w 17958"/>
              <a:gd name="T87" fmla="*/ 2147483646 h 17909"/>
              <a:gd name="T88" fmla="*/ 2147483646 w 17958"/>
              <a:gd name="T89" fmla="*/ 2147483646 h 17909"/>
              <a:gd name="T90" fmla="*/ 2147483646 w 17958"/>
              <a:gd name="T91" fmla="*/ 2147483646 h 17909"/>
              <a:gd name="T92" fmla="*/ 2147483646 w 17958"/>
              <a:gd name="T93" fmla="*/ 2147483646 h 17909"/>
              <a:gd name="T94" fmla="*/ 2147483646 w 17958"/>
              <a:gd name="T95" fmla="*/ 2147483646 h 17909"/>
              <a:gd name="T96" fmla="*/ 2147483646 w 17958"/>
              <a:gd name="T97" fmla="*/ 2147483646 h 17909"/>
              <a:gd name="T98" fmla="*/ 2147483646 w 17958"/>
              <a:gd name="T99" fmla="*/ 2147483646 h 17909"/>
              <a:gd name="T100" fmla="*/ 2147483646 w 17958"/>
              <a:gd name="T101" fmla="*/ 2147483646 h 17909"/>
              <a:gd name="T102" fmla="*/ 2147483646 w 17958"/>
              <a:gd name="T103" fmla="*/ 2147483646 h 17909"/>
              <a:gd name="T104" fmla="*/ 2147483646 w 17958"/>
              <a:gd name="T105" fmla="*/ 2147483646 h 17909"/>
              <a:gd name="T106" fmla="*/ 2147483646 w 17958"/>
              <a:gd name="T107" fmla="*/ 2147483646 h 17909"/>
              <a:gd name="T108" fmla="*/ 2147483646 w 17958"/>
              <a:gd name="T109" fmla="*/ 2147483646 h 17909"/>
              <a:gd name="T110" fmla="*/ 2147483646 w 17958"/>
              <a:gd name="T111" fmla="*/ 2147483646 h 17909"/>
              <a:gd name="T112" fmla="*/ 2147483646 w 17958"/>
              <a:gd name="T113" fmla="*/ 2147483646 h 17909"/>
              <a:gd name="T114" fmla="*/ 2147483646 w 17958"/>
              <a:gd name="T115" fmla="*/ 2147483646 h 17909"/>
              <a:gd name="T116" fmla="*/ 2147483646 w 17958"/>
              <a:gd name="T117" fmla="*/ 2147483646 h 1790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958" h="17909" extrusionOk="0">
                <a:moveTo>
                  <a:pt x="11972" y="390"/>
                </a:moveTo>
                <a:lnTo>
                  <a:pt x="12069" y="414"/>
                </a:lnTo>
                <a:lnTo>
                  <a:pt x="12166" y="463"/>
                </a:lnTo>
                <a:lnTo>
                  <a:pt x="12288" y="511"/>
                </a:lnTo>
                <a:lnTo>
                  <a:pt x="12483" y="682"/>
                </a:lnTo>
                <a:lnTo>
                  <a:pt x="12653" y="852"/>
                </a:lnTo>
                <a:lnTo>
                  <a:pt x="12823" y="1047"/>
                </a:lnTo>
                <a:lnTo>
                  <a:pt x="13091" y="1387"/>
                </a:lnTo>
                <a:lnTo>
                  <a:pt x="13456" y="1801"/>
                </a:lnTo>
                <a:lnTo>
                  <a:pt x="13821" y="2166"/>
                </a:lnTo>
                <a:lnTo>
                  <a:pt x="14235" y="2507"/>
                </a:lnTo>
                <a:lnTo>
                  <a:pt x="14648" y="2847"/>
                </a:lnTo>
                <a:lnTo>
                  <a:pt x="14843" y="3042"/>
                </a:lnTo>
                <a:lnTo>
                  <a:pt x="15038" y="3237"/>
                </a:lnTo>
                <a:lnTo>
                  <a:pt x="15403" y="3626"/>
                </a:lnTo>
                <a:lnTo>
                  <a:pt x="15743" y="4040"/>
                </a:lnTo>
                <a:lnTo>
                  <a:pt x="16108" y="4453"/>
                </a:lnTo>
                <a:lnTo>
                  <a:pt x="16449" y="4818"/>
                </a:lnTo>
                <a:lnTo>
                  <a:pt x="16619" y="4988"/>
                </a:lnTo>
                <a:lnTo>
                  <a:pt x="16814" y="5159"/>
                </a:lnTo>
                <a:lnTo>
                  <a:pt x="17130" y="5426"/>
                </a:lnTo>
                <a:lnTo>
                  <a:pt x="17276" y="5572"/>
                </a:lnTo>
                <a:lnTo>
                  <a:pt x="17398" y="5743"/>
                </a:lnTo>
                <a:lnTo>
                  <a:pt x="17422" y="5791"/>
                </a:lnTo>
                <a:lnTo>
                  <a:pt x="16887" y="5499"/>
                </a:lnTo>
                <a:lnTo>
                  <a:pt x="16449" y="5280"/>
                </a:lnTo>
                <a:lnTo>
                  <a:pt x="16230" y="5159"/>
                </a:lnTo>
                <a:lnTo>
                  <a:pt x="15987" y="5061"/>
                </a:lnTo>
                <a:lnTo>
                  <a:pt x="15962" y="5086"/>
                </a:lnTo>
                <a:lnTo>
                  <a:pt x="15962" y="5110"/>
                </a:lnTo>
                <a:lnTo>
                  <a:pt x="15987" y="5232"/>
                </a:lnTo>
                <a:lnTo>
                  <a:pt x="16035" y="5329"/>
                </a:lnTo>
                <a:lnTo>
                  <a:pt x="16181" y="5499"/>
                </a:lnTo>
                <a:lnTo>
                  <a:pt x="16352" y="5645"/>
                </a:lnTo>
                <a:lnTo>
                  <a:pt x="16571" y="5791"/>
                </a:lnTo>
                <a:lnTo>
                  <a:pt x="17033" y="6010"/>
                </a:lnTo>
                <a:lnTo>
                  <a:pt x="17252" y="6132"/>
                </a:lnTo>
                <a:lnTo>
                  <a:pt x="17446" y="6229"/>
                </a:lnTo>
                <a:lnTo>
                  <a:pt x="17349" y="6351"/>
                </a:lnTo>
                <a:lnTo>
                  <a:pt x="17227" y="6448"/>
                </a:lnTo>
                <a:lnTo>
                  <a:pt x="17154" y="6375"/>
                </a:lnTo>
                <a:lnTo>
                  <a:pt x="17082" y="6302"/>
                </a:lnTo>
                <a:lnTo>
                  <a:pt x="16887" y="6205"/>
                </a:lnTo>
                <a:lnTo>
                  <a:pt x="16498" y="6010"/>
                </a:lnTo>
                <a:lnTo>
                  <a:pt x="16400" y="5937"/>
                </a:lnTo>
                <a:lnTo>
                  <a:pt x="16303" y="5840"/>
                </a:lnTo>
                <a:lnTo>
                  <a:pt x="16108" y="5645"/>
                </a:lnTo>
                <a:lnTo>
                  <a:pt x="16011" y="5548"/>
                </a:lnTo>
                <a:lnTo>
                  <a:pt x="15914" y="5451"/>
                </a:lnTo>
                <a:lnTo>
                  <a:pt x="15816" y="5402"/>
                </a:lnTo>
                <a:lnTo>
                  <a:pt x="15695" y="5353"/>
                </a:lnTo>
                <a:lnTo>
                  <a:pt x="15670" y="5353"/>
                </a:lnTo>
                <a:lnTo>
                  <a:pt x="15646" y="5378"/>
                </a:lnTo>
                <a:lnTo>
                  <a:pt x="15622" y="5426"/>
                </a:lnTo>
                <a:lnTo>
                  <a:pt x="15622" y="5548"/>
                </a:lnTo>
                <a:lnTo>
                  <a:pt x="15670" y="5645"/>
                </a:lnTo>
                <a:lnTo>
                  <a:pt x="15792" y="5864"/>
                </a:lnTo>
                <a:lnTo>
                  <a:pt x="15962" y="6083"/>
                </a:lnTo>
                <a:lnTo>
                  <a:pt x="16133" y="6229"/>
                </a:lnTo>
                <a:lnTo>
                  <a:pt x="16303" y="6351"/>
                </a:lnTo>
                <a:lnTo>
                  <a:pt x="16473" y="6448"/>
                </a:lnTo>
                <a:lnTo>
                  <a:pt x="16668" y="6521"/>
                </a:lnTo>
                <a:lnTo>
                  <a:pt x="16838" y="6643"/>
                </a:lnTo>
                <a:lnTo>
                  <a:pt x="16619" y="6692"/>
                </a:lnTo>
                <a:lnTo>
                  <a:pt x="16400" y="6716"/>
                </a:lnTo>
                <a:lnTo>
                  <a:pt x="16376" y="6692"/>
                </a:lnTo>
                <a:lnTo>
                  <a:pt x="16327" y="6643"/>
                </a:lnTo>
                <a:lnTo>
                  <a:pt x="16181" y="6570"/>
                </a:lnTo>
                <a:lnTo>
                  <a:pt x="16108" y="6546"/>
                </a:lnTo>
                <a:lnTo>
                  <a:pt x="16035" y="6497"/>
                </a:lnTo>
                <a:lnTo>
                  <a:pt x="15889" y="6375"/>
                </a:lnTo>
                <a:lnTo>
                  <a:pt x="15768" y="6229"/>
                </a:lnTo>
                <a:lnTo>
                  <a:pt x="15670" y="6108"/>
                </a:lnTo>
                <a:lnTo>
                  <a:pt x="15549" y="6010"/>
                </a:lnTo>
                <a:lnTo>
                  <a:pt x="15403" y="5962"/>
                </a:lnTo>
                <a:lnTo>
                  <a:pt x="15330" y="5937"/>
                </a:lnTo>
                <a:lnTo>
                  <a:pt x="15257" y="5962"/>
                </a:lnTo>
                <a:lnTo>
                  <a:pt x="15232" y="5962"/>
                </a:lnTo>
                <a:lnTo>
                  <a:pt x="15232" y="6010"/>
                </a:lnTo>
                <a:lnTo>
                  <a:pt x="15281" y="6181"/>
                </a:lnTo>
                <a:lnTo>
                  <a:pt x="15354" y="6327"/>
                </a:lnTo>
                <a:lnTo>
                  <a:pt x="15573" y="6619"/>
                </a:lnTo>
                <a:lnTo>
                  <a:pt x="15622" y="6692"/>
                </a:lnTo>
                <a:lnTo>
                  <a:pt x="15354" y="6643"/>
                </a:lnTo>
                <a:lnTo>
                  <a:pt x="15086" y="6570"/>
                </a:lnTo>
                <a:lnTo>
                  <a:pt x="15086" y="6546"/>
                </a:lnTo>
                <a:lnTo>
                  <a:pt x="14843" y="6205"/>
                </a:lnTo>
                <a:lnTo>
                  <a:pt x="14575" y="5889"/>
                </a:lnTo>
                <a:lnTo>
                  <a:pt x="14283" y="5572"/>
                </a:lnTo>
                <a:lnTo>
                  <a:pt x="13991" y="5256"/>
                </a:lnTo>
                <a:lnTo>
                  <a:pt x="13359" y="4672"/>
                </a:lnTo>
                <a:lnTo>
                  <a:pt x="12726" y="4137"/>
                </a:lnTo>
                <a:lnTo>
                  <a:pt x="11996" y="3456"/>
                </a:lnTo>
                <a:lnTo>
                  <a:pt x="11607" y="3139"/>
                </a:lnTo>
                <a:lnTo>
                  <a:pt x="11217" y="2823"/>
                </a:lnTo>
                <a:lnTo>
                  <a:pt x="11169" y="2823"/>
                </a:lnTo>
                <a:lnTo>
                  <a:pt x="11144" y="2750"/>
                </a:lnTo>
                <a:lnTo>
                  <a:pt x="11071" y="2628"/>
                </a:lnTo>
                <a:lnTo>
                  <a:pt x="11023" y="2482"/>
                </a:lnTo>
                <a:lnTo>
                  <a:pt x="10974" y="2336"/>
                </a:lnTo>
                <a:lnTo>
                  <a:pt x="10950" y="2166"/>
                </a:lnTo>
                <a:lnTo>
                  <a:pt x="10925" y="1850"/>
                </a:lnTo>
                <a:lnTo>
                  <a:pt x="10974" y="1509"/>
                </a:lnTo>
                <a:lnTo>
                  <a:pt x="11071" y="1193"/>
                </a:lnTo>
                <a:lnTo>
                  <a:pt x="11144" y="1022"/>
                </a:lnTo>
                <a:lnTo>
                  <a:pt x="11217" y="901"/>
                </a:lnTo>
                <a:lnTo>
                  <a:pt x="11315" y="755"/>
                </a:lnTo>
                <a:lnTo>
                  <a:pt x="11412" y="633"/>
                </a:lnTo>
                <a:lnTo>
                  <a:pt x="11534" y="536"/>
                </a:lnTo>
                <a:lnTo>
                  <a:pt x="11655" y="463"/>
                </a:lnTo>
                <a:lnTo>
                  <a:pt x="11753" y="414"/>
                </a:lnTo>
                <a:lnTo>
                  <a:pt x="11850" y="390"/>
                </a:lnTo>
                <a:lnTo>
                  <a:pt x="11972" y="390"/>
                </a:lnTo>
                <a:close/>
                <a:moveTo>
                  <a:pt x="10098" y="4745"/>
                </a:moveTo>
                <a:lnTo>
                  <a:pt x="9976" y="4794"/>
                </a:lnTo>
                <a:lnTo>
                  <a:pt x="9879" y="4867"/>
                </a:lnTo>
                <a:lnTo>
                  <a:pt x="9684" y="5037"/>
                </a:lnTo>
                <a:lnTo>
                  <a:pt x="9149" y="5572"/>
                </a:lnTo>
                <a:lnTo>
                  <a:pt x="8687" y="6035"/>
                </a:lnTo>
                <a:lnTo>
                  <a:pt x="8468" y="6302"/>
                </a:lnTo>
                <a:lnTo>
                  <a:pt x="8273" y="6570"/>
                </a:lnTo>
                <a:lnTo>
                  <a:pt x="8249" y="6643"/>
                </a:lnTo>
                <a:lnTo>
                  <a:pt x="8273" y="6716"/>
                </a:lnTo>
                <a:lnTo>
                  <a:pt x="8346" y="6789"/>
                </a:lnTo>
                <a:lnTo>
                  <a:pt x="8419" y="6789"/>
                </a:lnTo>
                <a:lnTo>
                  <a:pt x="8565" y="6765"/>
                </a:lnTo>
                <a:lnTo>
                  <a:pt x="8687" y="6716"/>
                </a:lnTo>
                <a:lnTo>
                  <a:pt x="8833" y="6619"/>
                </a:lnTo>
                <a:lnTo>
                  <a:pt x="8979" y="6521"/>
                </a:lnTo>
                <a:lnTo>
                  <a:pt x="9222" y="6278"/>
                </a:lnTo>
                <a:lnTo>
                  <a:pt x="9417" y="6059"/>
                </a:lnTo>
                <a:lnTo>
                  <a:pt x="9976" y="5524"/>
                </a:lnTo>
                <a:lnTo>
                  <a:pt x="10171" y="5353"/>
                </a:lnTo>
                <a:lnTo>
                  <a:pt x="10268" y="5280"/>
                </a:lnTo>
                <a:lnTo>
                  <a:pt x="10341" y="5207"/>
                </a:lnTo>
                <a:lnTo>
                  <a:pt x="10414" y="5110"/>
                </a:lnTo>
                <a:lnTo>
                  <a:pt x="10414" y="5037"/>
                </a:lnTo>
                <a:lnTo>
                  <a:pt x="10414" y="4964"/>
                </a:lnTo>
                <a:lnTo>
                  <a:pt x="10390" y="4891"/>
                </a:lnTo>
                <a:lnTo>
                  <a:pt x="10341" y="4818"/>
                </a:lnTo>
                <a:lnTo>
                  <a:pt x="10268" y="4770"/>
                </a:lnTo>
                <a:lnTo>
                  <a:pt x="10195" y="4745"/>
                </a:lnTo>
                <a:lnTo>
                  <a:pt x="10098" y="4745"/>
                </a:lnTo>
                <a:close/>
                <a:moveTo>
                  <a:pt x="11047" y="3018"/>
                </a:moveTo>
                <a:lnTo>
                  <a:pt x="11193" y="3188"/>
                </a:lnTo>
                <a:lnTo>
                  <a:pt x="11339" y="3358"/>
                </a:lnTo>
                <a:lnTo>
                  <a:pt x="11680" y="3699"/>
                </a:lnTo>
                <a:lnTo>
                  <a:pt x="12385" y="4307"/>
                </a:lnTo>
                <a:lnTo>
                  <a:pt x="12994" y="4867"/>
                </a:lnTo>
                <a:lnTo>
                  <a:pt x="13602" y="5451"/>
                </a:lnTo>
                <a:lnTo>
                  <a:pt x="14162" y="6059"/>
                </a:lnTo>
                <a:lnTo>
                  <a:pt x="14429" y="6375"/>
                </a:lnTo>
                <a:lnTo>
                  <a:pt x="14697" y="6716"/>
                </a:lnTo>
                <a:lnTo>
                  <a:pt x="14624" y="6789"/>
                </a:lnTo>
                <a:lnTo>
                  <a:pt x="14308" y="6619"/>
                </a:lnTo>
                <a:lnTo>
                  <a:pt x="14137" y="6521"/>
                </a:lnTo>
                <a:lnTo>
                  <a:pt x="13943" y="6424"/>
                </a:lnTo>
                <a:lnTo>
                  <a:pt x="13821" y="6400"/>
                </a:lnTo>
                <a:lnTo>
                  <a:pt x="13748" y="6375"/>
                </a:lnTo>
                <a:lnTo>
                  <a:pt x="13699" y="6327"/>
                </a:lnTo>
                <a:lnTo>
                  <a:pt x="13675" y="6327"/>
                </a:lnTo>
                <a:lnTo>
                  <a:pt x="13651" y="6351"/>
                </a:lnTo>
                <a:lnTo>
                  <a:pt x="13651" y="6375"/>
                </a:lnTo>
                <a:lnTo>
                  <a:pt x="13724" y="6497"/>
                </a:lnTo>
                <a:lnTo>
                  <a:pt x="13772" y="6594"/>
                </a:lnTo>
                <a:lnTo>
                  <a:pt x="13918" y="6765"/>
                </a:lnTo>
                <a:lnTo>
                  <a:pt x="14089" y="6911"/>
                </a:lnTo>
                <a:lnTo>
                  <a:pt x="14405" y="7105"/>
                </a:lnTo>
                <a:lnTo>
                  <a:pt x="14332" y="7203"/>
                </a:lnTo>
                <a:lnTo>
                  <a:pt x="14283" y="7251"/>
                </a:lnTo>
                <a:lnTo>
                  <a:pt x="14235" y="7227"/>
                </a:lnTo>
                <a:lnTo>
                  <a:pt x="13967" y="7105"/>
                </a:lnTo>
                <a:lnTo>
                  <a:pt x="13699" y="6984"/>
                </a:lnTo>
                <a:lnTo>
                  <a:pt x="13602" y="6911"/>
                </a:lnTo>
                <a:lnTo>
                  <a:pt x="13480" y="6862"/>
                </a:lnTo>
                <a:lnTo>
                  <a:pt x="13359" y="6838"/>
                </a:lnTo>
                <a:lnTo>
                  <a:pt x="13237" y="6862"/>
                </a:lnTo>
                <a:lnTo>
                  <a:pt x="13188" y="6886"/>
                </a:lnTo>
                <a:lnTo>
                  <a:pt x="13188" y="6911"/>
                </a:lnTo>
                <a:lnTo>
                  <a:pt x="13164" y="6959"/>
                </a:lnTo>
                <a:lnTo>
                  <a:pt x="13188" y="6984"/>
                </a:lnTo>
                <a:lnTo>
                  <a:pt x="13261" y="7105"/>
                </a:lnTo>
                <a:lnTo>
                  <a:pt x="13383" y="7178"/>
                </a:lnTo>
                <a:lnTo>
                  <a:pt x="13626" y="7349"/>
                </a:lnTo>
                <a:lnTo>
                  <a:pt x="13821" y="7446"/>
                </a:lnTo>
                <a:lnTo>
                  <a:pt x="14016" y="7543"/>
                </a:lnTo>
                <a:lnTo>
                  <a:pt x="13699" y="7835"/>
                </a:lnTo>
                <a:lnTo>
                  <a:pt x="13480" y="7738"/>
                </a:lnTo>
                <a:lnTo>
                  <a:pt x="13237" y="7616"/>
                </a:lnTo>
                <a:lnTo>
                  <a:pt x="13018" y="7568"/>
                </a:lnTo>
                <a:lnTo>
                  <a:pt x="12896" y="7543"/>
                </a:lnTo>
                <a:lnTo>
                  <a:pt x="12775" y="7543"/>
                </a:lnTo>
                <a:lnTo>
                  <a:pt x="12702" y="7568"/>
                </a:lnTo>
                <a:lnTo>
                  <a:pt x="12653" y="7641"/>
                </a:lnTo>
                <a:lnTo>
                  <a:pt x="12653" y="7714"/>
                </a:lnTo>
                <a:lnTo>
                  <a:pt x="12653" y="7762"/>
                </a:lnTo>
                <a:lnTo>
                  <a:pt x="12702" y="7787"/>
                </a:lnTo>
                <a:lnTo>
                  <a:pt x="13042" y="7981"/>
                </a:lnTo>
                <a:lnTo>
                  <a:pt x="13383" y="8176"/>
                </a:lnTo>
                <a:lnTo>
                  <a:pt x="13164" y="8419"/>
                </a:lnTo>
                <a:lnTo>
                  <a:pt x="12969" y="8346"/>
                </a:lnTo>
                <a:lnTo>
                  <a:pt x="12775" y="8273"/>
                </a:lnTo>
                <a:lnTo>
                  <a:pt x="12580" y="8152"/>
                </a:lnTo>
                <a:lnTo>
                  <a:pt x="12483" y="8103"/>
                </a:lnTo>
                <a:lnTo>
                  <a:pt x="12385" y="8054"/>
                </a:lnTo>
                <a:lnTo>
                  <a:pt x="12337" y="8054"/>
                </a:lnTo>
                <a:lnTo>
                  <a:pt x="12288" y="8079"/>
                </a:lnTo>
                <a:lnTo>
                  <a:pt x="12264" y="8127"/>
                </a:lnTo>
                <a:lnTo>
                  <a:pt x="12264" y="8176"/>
                </a:lnTo>
                <a:lnTo>
                  <a:pt x="12312" y="8273"/>
                </a:lnTo>
                <a:lnTo>
                  <a:pt x="12410" y="8371"/>
                </a:lnTo>
                <a:lnTo>
                  <a:pt x="12507" y="8468"/>
                </a:lnTo>
                <a:lnTo>
                  <a:pt x="12604" y="8541"/>
                </a:lnTo>
                <a:lnTo>
                  <a:pt x="12750" y="8614"/>
                </a:lnTo>
                <a:lnTo>
                  <a:pt x="12921" y="8687"/>
                </a:lnTo>
                <a:lnTo>
                  <a:pt x="12726" y="8930"/>
                </a:lnTo>
                <a:lnTo>
                  <a:pt x="12531" y="8833"/>
                </a:lnTo>
                <a:lnTo>
                  <a:pt x="12361" y="8784"/>
                </a:lnTo>
                <a:lnTo>
                  <a:pt x="12142" y="8638"/>
                </a:lnTo>
                <a:lnTo>
                  <a:pt x="11923" y="8517"/>
                </a:lnTo>
                <a:lnTo>
                  <a:pt x="11899" y="8517"/>
                </a:lnTo>
                <a:lnTo>
                  <a:pt x="11850" y="8565"/>
                </a:lnTo>
                <a:lnTo>
                  <a:pt x="11826" y="8590"/>
                </a:lnTo>
                <a:lnTo>
                  <a:pt x="11826" y="8687"/>
                </a:lnTo>
                <a:lnTo>
                  <a:pt x="11850" y="8809"/>
                </a:lnTo>
                <a:lnTo>
                  <a:pt x="11947" y="8906"/>
                </a:lnTo>
                <a:lnTo>
                  <a:pt x="12045" y="9003"/>
                </a:lnTo>
                <a:lnTo>
                  <a:pt x="12166" y="9101"/>
                </a:lnTo>
                <a:lnTo>
                  <a:pt x="12458" y="9247"/>
                </a:lnTo>
                <a:lnTo>
                  <a:pt x="12166" y="9539"/>
                </a:lnTo>
                <a:lnTo>
                  <a:pt x="11947" y="9441"/>
                </a:lnTo>
                <a:lnTo>
                  <a:pt x="11753" y="9320"/>
                </a:lnTo>
                <a:lnTo>
                  <a:pt x="11582" y="9198"/>
                </a:lnTo>
                <a:lnTo>
                  <a:pt x="11461" y="9174"/>
                </a:lnTo>
                <a:lnTo>
                  <a:pt x="11339" y="9174"/>
                </a:lnTo>
                <a:lnTo>
                  <a:pt x="11315" y="9198"/>
                </a:lnTo>
                <a:lnTo>
                  <a:pt x="11315" y="9271"/>
                </a:lnTo>
                <a:lnTo>
                  <a:pt x="11363" y="9368"/>
                </a:lnTo>
                <a:lnTo>
                  <a:pt x="11436" y="9466"/>
                </a:lnTo>
                <a:lnTo>
                  <a:pt x="11582" y="9612"/>
                </a:lnTo>
                <a:lnTo>
                  <a:pt x="11728" y="9709"/>
                </a:lnTo>
                <a:lnTo>
                  <a:pt x="11850" y="9806"/>
                </a:lnTo>
                <a:lnTo>
                  <a:pt x="11777" y="9879"/>
                </a:lnTo>
                <a:lnTo>
                  <a:pt x="11728" y="9928"/>
                </a:lnTo>
                <a:lnTo>
                  <a:pt x="11704" y="9977"/>
                </a:lnTo>
                <a:lnTo>
                  <a:pt x="11680" y="10050"/>
                </a:lnTo>
                <a:lnTo>
                  <a:pt x="11680" y="10098"/>
                </a:lnTo>
                <a:lnTo>
                  <a:pt x="11655" y="10196"/>
                </a:lnTo>
                <a:lnTo>
                  <a:pt x="11680" y="10244"/>
                </a:lnTo>
                <a:lnTo>
                  <a:pt x="11704" y="10317"/>
                </a:lnTo>
                <a:lnTo>
                  <a:pt x="11777" y="10488"/>
                </a:lnTo>
                <a:lnTo>
                  <a:pt x="11874" y="10682"/>
                </a:lnTo>
                <a:lnTo>
                  <a:pt x="11680" y="10561"/>
                </a:lnTo>
                <a:lnTo>
                  <a:pt x="11509" y="10463"/>
                </a:lnTo>
                <a:lnTo>
                  <a:pt x="11412" y="10439"/>
                </a:lnTo>
                <a:lnTo>
                  <a:pt x="11217" y="10439"/>
                </a:lnTo>
                <a:lnTo>
                  <a:pt x="11144" y="10463"/>
                </a:lnTo>
                <a:lnTo>
                  <a:pt x="11096" y="10488"/>
                </a:lnTo>
                <a:lnTo>
                  <a:pt x="11096" y="10512"/>
                </a:lnTo>
                <a:lnTo>
                  <a:pt x="11096" y="10561"/>
                </a:lnTo>
                <a:lnTo>
                  <a:pt x="11096" y="10585"/>
                </a:lnTo>
                <a:lnTo>
                  <a:pt x="11193" y="10658"/>
                </a:lnTo>
                <a:lnTo>
                  <a:pt x="11315" y="10731"/>
                </a:lnTo>
                <a:lnTo>
                  <a:pt x="11509" y="10877"/>
                </a:lnTo>
                <a:lnTo>
                  <a:pt x="11753" y="11072"/>
                </a:lnTo>
                <a:lnTo>
                  <a:pt x="11996" y="11266"/>
                </a:lnTo>
                <a:lnTo>
                  <a:pt x="12020" y="11266"/>
                </a:lnTo>
                <a:lnTo>
                  <a:pt x="12093" y="11631"/>
                </a:lnTo>
                <a:lnTo>
                  <a:pt x="12118" y="11972"/>
                </a:lnTo>
                <a:lnTo>
                  <a:pt x="11777" y="11704"/>
                </a:lnTo>
                <a:lnTo>
                  <a:pt x="11461" y="11437"/>
                </a:lnTo>
                <a:lnTo>
                  <a:pt x="11315" y="11339"/>
                </a:lnTo>
                <a:lnTo>
                  <a:pt x="11144" y="11242"/>
                </a:lnTo>
                <a:lnTo>
                  <a:pt x="10974" y="11193"/>
                </a:lnTo>
                <a:lnTo>
                  <a:pt x="10877" y="11169"/>
                </a:lnTo>
                <a:lnTo>
                  <a:pt x="10779" y="11193"/>
                </a:lnTo>
                <a:lnTo>
                  <a:pt x="10755" y="11218"/>
                </a:lnTo>
                <a:lnTo>
                  <a:pt x="10779" y="11242"/>
                </a:lnTo>
                <a:lnTo>
                  <a:pt x="11363" y="11826"/>
                </a:lnTo>
                <a:lnTo>
                  <a:pt x="11509" y="11972"/>
                </a:lnTo>
                <a:lnTo>
                  <a:pt x="11680" y="12142"/>
                </a:lnTo>
                <a:lnTo>
                  <a:pt x="11850" y="12264"/>
                </a:lnTo>
                <a:lnTo>
                  <a:pt x="12069" y="12361"/>
                </a:lnTo>
                <a:lnTo>
                  <a:pt x="12118" y="12361"/>
                </a:lnTo>
                <a:lnTo>
                  <a:pt x="12118" y="12921"/>
                </a:lnTo>
                <a:lnTo>
                  <a:pt x="12093" y="13091"/>
                </a:lnTo>
                <a:lnTo>
                  <a:pt x="11972" y="12969"/>
                </a:lnTo>
                <a:lnTo>
                  <a:pt x="11850" y="12824"/>
                </a:lnTo>
                <a:lnTo>
                  <a:pt x="11655" y="12653"/>
                </a:lnTo>
                <a:lnTo>
                  <a:pt x="11120" y="12167"/>
                </a:lnTo>
                <a:lnTo>
                  <a:pt x="10877" y="11948"/>
                </a:lnTo>
                <a:lnTo>
                  <a:pt x="10731" y="11875"/>
                </a:lnTo>
                <a:lnTo>
                  <a:pt x="10585" y="11826"/>
                </a:lnTo>
                <a:lnTo>
                  <a:pt x="10536" y="11850"/>
                </a:lnTo>
                <a:lnTo>
                  <a:pt x="10512" y="11875"/>
                </a:lnTo>
                <a:lnTo>
                  <a:pt x="10536" y="12021"/>
                </a:lnTo>
                <a:lnTo>
                  <a:pt x="10609" y="12142"/>
                </a:lnTo>
                <a:lnTo>
                  <a:pt x="10682" y="12264"/>
                </a:lnTo>
                <a:lnTo>
                  <a:pt x="10779" y="12386"/>
                </a:lnTo>
                <a:lnTo>
                  <a:pt x="11023" y="12605"/>
                </a:lnTo>
                <a:lnTo>
                  <a:pt x="11217" y="12799"/>
                </a:lnTo>
                <a:lnTo>
                  <a:pt x="11728" y="13286"/>
                </a:lnTo>
                <a:lnTo>
                  <a:pt x="11801" y="13359"/>
                </a:lnTo>
                <a:lnTo>
                  <a:pt x="11874" y="13407"/>
                </a:lnTo>
                <a:lnTo>
                  <a:pt x="12045" y="13407"/>
                </a:lnTo>
                <a:lnTo>
                  <a:pt x="11947" y="13699"/>
                </a:lnTo>
                <a:lnTo>
                  <a:pt x="11899" y="13845"/>
                </a:lnTo>
                <a:lnTo>
                  <a:pt x="11826" y="13991"/>
                </a:lnTo>
                <a:lnTo>
                  <a:pt x="11631" y="13748"/>
                </a:lnTo>
                <a:lnTo>
                  <a:pt x="11412" y="13529"/>
                </a:lnTo>
                <a:lnTo>
                  <a:pt x="11169" y="13334"/>
                </a:lnTo>
                <a:lnTo>
                  <a:pt x="10950" y="13115"/>
                </a:lnTo>
                <a:lnTo>
                  <a:pt x="10536" y="12702"/>
                </a:lnTo>
                <a:lnTo>
                  <a:pt x="10439" y="12629"/>
                </a:lnTo>
                <a:lnTo>
                  <a:pt x="10293" y="12532"/>
                </a:lnTo>
                <a:lnTo>
                  <a:pt x="10171" y="12459"/>
                </a:lnTo>
                <a:lnTo>
                  <a:pt x="10098" y="12361"/>
                </a:lnTo>
                <a:lnTo>
                  <a:pt x="10074" y="12361"/>
                </a:lnTo>
                <a:lnTo>
                  <a:pt x="10049" y="12386"/>
                </a:lnTo>
                <a:lnTo>
                  <a:pt x="10098" y="12532"/>
                </a:lnTo>
                <a:lnTo>
                  <a:pt x="10147" y="12653"/>
                </a:lnTo>
                <a:lnTo>
                  <a:pt x="10293" y="12921"/>
                </a:lnTo>
                <a:lnTo>
                  <a:pt x="10487" y="13140"/>
                </a:lnTo>
                <a:lnTo>
                  <a:pt x="10706" y="13359"/>
                </a:lnTo>
                <a:lnTo>
                  <a:pt x="11169" y="13797"/>
                </a:lnTo>
                <a:lnTo>
                  <a:pt x="11388" y="14016"/>
                </a:lnTo>
                <a:lnTo>
                  <a:pt x="11558" y="14235"/>
                </a:lnTo>
                <a:lnTo>
                  <a:pt x="11412" y="14283"/>
                </a:lnTo>
                <a:lnTo>
                  <a:pt x="11266" y="14283"/>
                </a:lnTo>
                <a:lnTo>
                  <a:pt x="11096" y="14259"/>
                </a:lnTo>
                <a:lnTo>
                  <a:pt x="10925" y="14210"/>
                </a:lnTo>
                <a:lnTo>
                  <a:pt x="10877" y="14162"/>
                </a:lnTo>
                <a:lnTo>
                  <a:pt x="10414" y="13651"/>
                </a:lnTo>
                <a:lnTo>
                  <a:pt x="9903" y="13164"/>
                </a:lnTo>
                <a:lnTo>
                  <a:pt x="9392" y="12678"/>
                </a:lnTo>
                <a:lnTo>
                  <a:pt x="8857" y="12240"/>
                </a:lnTo>
                <a:lnTo>
                  <a:pt x="7811" y="11315"/>
                </a:lnTo>
                <a:lnTo>
                  <a:pt x="7300" y="10828"/>
                </a:lnTo>
                <a:lnTo>
                  <a:pt x="6813" y="10342"/>
                </a:lnTo>
                <a:lnTo>
                  <a:pt x="5913" y="9344"/>
                </a:lnTo>
                <a:lnTo>
                  <a:pt x="5426" y="8857"/>
                </a:lnTo>
                <a:lnTo>
                  <a:pt x="4940" y="8419"/>
                </a:lnTo>
                <a:lnTo>
                  <a:pt x="4429" y="7981"/>
                </a:lnTo>
                <a:lnTo>
                  <a:pt x="3918" y="7568"/>
                </a:lnTo>
                <a:lnTo>
                  <a:pt x="3747" y="7397"/>
                </a:lnTo>
                <a:lnTo>
                  <a:pt x="3577" y="7203"/>
                </a:lnTo>
                <a:lnTo>
                  <a:pt x="3504" y="7130"/>
                </a:lnTo>
                <a:lnTo>
                  <a:pt x="3407" y="7057"/>
                </a:lnTo>
                <a:lnTo>
                  <a:pt x="3309" y="7008"/>
                </a:lnTo>
                <a:lnTo>
                  <a:pt x="3212" y="6984"/>
                </a:lnTo>
                <a:lnTo>
                  <a:pt x="3163" y="6911"/>
                </a:lnTo>
                <a:lnTo>
                  <a:pt x="3139" y="6838"/>
                </a:lnTo>
                <a:lnTo>
                  <a:pt x="3163" y="6740"/>
                </a:lnTo>
                <a:lnTo>
                  <a:pt x="3163" y="6667"/>
                </a:lnTo>
                <a:lnTo>
                  <a:pt x="3236" y="6521"/>
                </a:lnTo>
                <a:lnTo>
                  <a:pt x="3358" y="6375"/>
                </a:lnTo>
                <a:lnTo>
                  <a:pt x="3504" y="6254"/>
                </a:lnTo>
                <a:lnTo>
                  <a:pt x="3650" y="6156"/>
                </a:lnTo>
                <a:lnTo>
                  <a:pt x="3942" y="6010"/>
                </a:lnTo>
                <a:lnTo>
                  <a:pt x="4234" y="5913"/>
                </a:lnTo>
                <a:lnTo>
                  <a:pt x="4526" y="5840"/>
                </a:lnTo>
                <a:lnTo>
                  <a:pt x="4842" y="5767"/>
                </a:lnTo>
                <a:lnTo>
                  <a:pt x="5134" y="5743"/>
                </a:lnTo>
                <a:lnTo>
                  <a:pt x="5499" y="5743"/>
                </a:lnTo>
                <a:lnTo>
                  <a:pt x="5864" y="5767"/>
                </a:lnTo>
                <a:lnTo>
                  <a:pt x="6229" y="5816"/>
                </a:lnTo>
                <a:lnTo>
                  <a:pt x="6594" y="5913"/>
                </a:lnTo>
                <a:lnTo>
                  <a:pt x="6862" y="6010"/>
                </a:lnTo>
                <a:lnTo>
                  <a:pt x="7154" y="6108"/>
                </a:lnTo>
                <a:lnTo>
                  <a:pt x="7446" y="6205"/>
                </a:lnTo>
                <a:lnTo>
                  <a:pt x="7592" y="6254"/>
                </a:lnTo>
                <a:lnTo>
                  <a:pt x="7738" y="6254"/>
                </a:lnTo>
                <a:lnTo>
                  <a:pt x="7787" y="6229"/>
                </a:lnTo>
                <a:lnTo>
                  <a:pt x="7860" y="6181"/>
                </a:lnTo>
                <a:lnTo>
                  <a:pt x="7884" y="6132"/>
                </a:lnTo>
                <a:lnTo>
                  <a:pt x="7884" y="6083"/>
                </a:lnTo>
                <a:lnTo>
                  <a:pt x="8006" y="5962"/>
                </a:lnTo>
                <a:lnTo>
                  <a:pt x="8079" y="5864"/>
                </a:lnTo>
                <a:lnTo>
                  <a:pt x="8346" y="5621"/>
                </a:lnTo>
                <a:lnTo>
                  <a:pt x="8614" y="5402"/>
                </a:lnTo>
                <a:lnTo>
                  <a:pt x="9198" y="4964"/>
                </a:lnTo>
                <a:lnTo>
                  <a:pt x="9490" y="4721"/>
                </a:lnTo>
                <a:lnTo>
                  <a:pt x="9757" y="4453"/>
                </a:lnTo>
                <a:lnTo>
                  <a:pt x="10293" y="3894"/>
                </a:lnTo>
                <a:lnTo>
                  <a:pt x="10706" y="3480"/>
                </a:lnTo>
                <a:lnTo>
                  <a:pt x="10901" y="3261"/>
                </a:lnTo>
                <a:lnTo>
                  <a:pt x="10974" y="3139"/>
                </a:lnTo>
                <a:lnTo>
                  <a:pt x="11047" y="3018"/>
                </a:lnTo>
                <a:close/>
                <a:moveTo>
                  <a:pt x="6327" y="10463"/>
                </a:moveTo>
                <a:lnTo>
                  <a:pt x="6594" y="10780"/>
                </a:lnTo>
                <a:lnTo>
                  <a:pt x="7057" y="11266"/>
                </a:lnTo>
                <a:lnTo>
                  <a:pt x="7543" y="11729"/>
                </a:lnTo>
                <a:lnTo>
                  <a:pt x="6643" y="12580"/>
                </a:lnTo>
                <a:lnTo>
                  <a:pt x="5718" y="13407"/>
                </a:lnTo>
                <a:lnTo>
                  <a:pt x="4794" y="14210"/>
                </a:lnTo>
                <a:lnTo>
                  <a:pt x="3820" y="14989"/>
                </a:lnTo>
                <a:lnTo>
                  <a:pt x="3042" y="15597"/>
                </a:lnTo>
                <a:lnTo>
                  <a:pt x="2263" y="16157"/>
                </a:lnTo>
                <a:lnTo>
                  <a:pt x="1460" y="16717"/>
                </a:lnTo>
                <a:lnTo>
                  <a:pt x="682" y="17301"/>
                </a:lnTo>
                <a:lnTo>
                  <a:pt x="1120" y="16765"/>
                </a:lnTo>
                <a:lnTo>
                  <a:pt x="1533" y="16230"/>
                </a:lnTo>
                <a:lnTo>
                  <a:pt x="1971" y="15646"/>
                </a:lnTo>
                <a:lnTo>
                  <a:pt x="2458" y="15111"/>
                </a:lnTo>
                <a:lnTo>
                  <a:pt x="3431" y="14064"/>
                </a:lnTo>
                <a:lnTo>
                  <a:pt x="4307" y="13018"/>
                </a:lnTo>
                <a:lnTo>
                  <a:pt x="5159" y="11972"/>
                </a:lnTo>
                <a:lnTo>
                  <a:pt x="5524" y="11485"/>
                </a:lnTo>
                <a:lnTo>
                  <a:pt x="5913" y="11023"/>
                </a:lnTo>
                <a:lnTo>
                  <a:pt x="6132" y="10755"/>
                </a:lnTo>
                <a:lnTo>
                  <a:pt x="6229" y="10609"/>
                </a:lnTo>
                <a:lnTo>
                  <a:pt x="6327" y="10463"/>
                </a:lnTo>
                <a:close/>
                <a:moveTo>
                  <a:pt x="11753" y="0"/>
                </a:moveTo>
                <a:lnTo>
                  <a:pt x="11558" y="49"/>
                </a:lnTo>
                <a:lnTo>
                  <a:pt x="11363" y="122"/>
                </a:lnTo>
                <a:lnTo>
                  <a:pt x="11217" y="219"/>
                </a:lnTo>
                <a:lnTo>
                  <a:pt x="11096" y="341"/>
                </a:lnTo>
                <a:lnTo>
                  <a:pt x="10974" y="463"/>
                </a:lnTo>
                <a:lnTo>
                  <a:pt x="10877" y="609"/>
                </a:lnTo>
                <a:lnTo>
                  <a:pt x="10779" y="779"/>
                </a:lnTo>
                <a:lnTo>
                  <a:pt x="10706" y="949"/>
                </a:lnTo>
                <a:lnTo>
                  <a:pt x="10633" y="1120"/>
                </a:lnTo>
                <a:lnTo>
                  <a:pt x="10585" y="1314"/>
                </a:lnTo>
                <a:lnTo>
                  <a:pt x="10536" y="1509"/>
                </a:lnTo>
                <a:lnTo>
                  <a:pt x="10512" y="1704"/>
                </a:lnTo>
                <a:lnTo>
                  <a:pt x="10512" y="1898"/>
                </a:lnTo>
                <a:lnTo>
                  <a:pt x="10512" y="2093"/>
                </a:lnTo>
                <a:lnTo>
                  <a:pt x="10536" y="2263"/>
                </a:lnTo>
                <a:lnTo>
                  <a:pt x="10585" y="2458"/>
                </a:lnTo>
                <a:lnTo>
                  <a:pt x="10633" y="2604"/>
                </a:lnTo>
                <a:lnTo>
                  <a:pt x="10731" y="2774"/>
                </a:lnTo>
                <a:lnTo>
                  <a:pt x="10609" y="2823"/>
                </a:lnTo>
                <a:lnTo>
                  <a:pt x="10487" y="2920"/>
                </a:lnTo>
                <a:lnTo>
                  <a:pt x="10293" y="3115"/>
                </a:lnTo>
                <a:lnTo>
                  <a:pt x="9928" y="3553"/>
                </a:lnTo>
                <a:lnTo>
                  <a:pt x="9417" y="4113"/>
                </a:lnTo>
                <a:lnTo>
                  <a:pt x="9149" y="4356"/>
                </a:lnTo>
                <a:lnTo>
                  <a:pt x="8857" y="4624"/>
                </a:lnTo>
                <a:lnTo>
                  <a:pt x="8298" y="5061"/>
                </a:lnTo>
                <a:lnTo>
                  <a:pt x="8030" y="5305"/>
                </a:lnTo>
                <a:lnTo>
                  <a:pt x="7787" y="5572"/>
                </a:lnTo>
                <a:lnTo>
                  <a:pt x="7714" y="5670"/>
                </a:lnTo>
                <a:lnTo>
                  <a:pt x="7616" y="5791"/>
                </a:lnTo>
                <a:lnTo>
                  <a:pt x="7470" y="5718"/>
                </a:lnTo>
                <a:lnTo>
                  <a:pt x="7300" y="5645"/>
                </a:lnTo>
                <a:lnTo>
                  <a:pt x="6935" y="5524"/>
                </a:lnTo>
                <a:lnTo>
                  <a:pt x="6570" y="5451"/>
                </a:lnTo>
                <a:lnTo>
                  <a:pt x="6254" y="5402"/>
                </a:lnTo>
                <a:lnTo>
                  <a:pt x="5767" y="5329"/>
                </a:lnTo>
                <a:lnTo>
                  <a:pt x="5280" y="5305"/>
                </a:lnTo>
                <a:lnTo>
                  <a:pt x="4794" y="5353"/>
                </a:lnTo>
                <a:lnTo>
                  <a:pt x="4307" y="5451"/>
                </a:lnTo>
                <a:lnTo>
                  <a:pt x="3942" y="5548"/>
                </a:lnTo>
                <a:lnTo>
                  <a:pt x="3601" y="5718"/>
                </a:lnTo>
                <a:lnTo>
                  <a:pt x="3431" y="5791"/>
                </a:lnTo>
                <a:lnTo>
                  <a:pt x="3261" y="5913"/>
                </a:lnTo>
                <a:lnTo>
                  <a:pt x="3139" y="6035"/>
                </a:lnTo>
                <a:lnTo>
                  <a:pt x="3017" y="6181"/>
                </a:lnTo>
                <a:lnTo>
                  <a:pt x="2871" y="6448"/>
                </a:lnTo>
                <a:lnTo>
                  <a:pt x="2823" y="6570"/>
                </a:lnTo>
                <a:lnTo>
                  <a:pt x="2798" y="6716"/>
                </a:lnTo>
                <a:lnTo>
                  <a:pt x="2798" y="6862"/>
                </a:lnTo>
                <a:lnTo>
                  <a:pt x="2823" y="7008"/>
                </a:lnTo>
                <a:lnTo>
                  <a:pt x="2871" y="7130"/>
                </a:lnTo>
                <a:lnTo>
                  <a:pt x="2969" y="7227"/>
                </a:lnTo>
                <a:lnTo>
                  <a:pt x="3042" y="7251"/>
                </a:lnTo>
                <a:lnTo>
                  <a:pt x="3115" y="7251"/>
                </a:lnTo>
                <a:lnTo>
                  <a:pt x="3285" y="7470"/>
                </a:lnTo>
                <a:lnTo>
                  <a:pt x="3455" y="7689"/>
                </a:lnTo>
                <a:lnTo>
                  <a:pt x="3650" y="7908"/>
                </a:lnTo>
                <a:lnTo>
                  <a:pt x="3869" y="8103"/>
                </a:lnTo>
                <a:lnTo>
                  <a:pt x="4307" y="8468"/>
                </a:lnTo>
                <a:lnTo>
                  <a:pt x="4769" y="8833"/>
                </a:lnTo>
                <a:lnTo>
                  <a:pt x="5086" y="9125"/>
                </a:lnTo>
                <a:lnTo>
                  <a:pt x="5402" y="9466"/>
                </a:lnTo>
                <a:lnTo>
                  <a:pt x="6010" y="10123"/>
                </a:lnTo>
                <a:lnTo>
                  <a:pt x="5962" y="10196"/>
                </a:lnTo>
                <a:lnTo>
                  <a:pt x="5864" y="10342"/>
                </a:lnTo>
                <a:lnTo>
                  <a:pt x="5767" y="10488"/>
                </a:lnTo>
                <a:lnTo>
                  <a:pt x="5499" y="10780"/>
                </a:lnTo>
                <a:lnTo>
                  <a:pt x="5110" y="11291"/>
                </a:lnTo>
                <a:lnTo>
                  <a:pt x="4721" y="11777"/>
                </a:lnTo>
                <a:lnTo>
                  <a:pt x="3820" y="12921"/>
                </a:lnTo>
                <a:lnTo>
                  <a:pt x="2871" y="14016"/>
                </a:lnTo>
                <a:lnTo>
                  <a:pt x="1995" y="14989"/>
                </a:lnTo>
                <a:lnTo>
                  <a:pt x="1582" y="15500"/>
                </a:lnTo>
                <a:lnTo>
                  <a:pt x="1168" y="16011"/>
                </a:lnTo>
                <a:lnTo>
                  <a:pt x="779" y="16571"/>
                </a:lnTo>
                <a:lnTo>
                  <a:pt x="584" y="16838"/>
                </a:lnTo>
                <a:lnTo>
                  <a:pt x="365" y="17106"/>
                </a:lnTo>
                <a:lnTo>
                  <a:pt x="244" y="17276"/>
                </a:lnTo>
                <a:lnTo>
                  <a:pt x="122" y="17422"/>
                </a:lnTo>
                <a:lnTo>
                  <a:pt x="49" y="17593"/>
                </a:lnTo>
                <a:lnTo>
                  <a:pt x="0" y="17787"/>
                </a:lnTo>
                <a:lnTo>
                  <a:pt x="0" y="17860"/>
                </a:lnTo>
                <a:lnTo>
                  <a:pt x="73" y="17909"/>
                </a:lnTo>
                <a:lnTo>
                  <a:pt x="122" y="17909"/>
                </a:lnTo>
                <a:lnTo>
                  <a:pt x="195" y="17885"/>
                </a:lnTo>
                <a:lnTo>
                  <a:pt x="219" y="17836"/>
                </a:lnTo>
                <a:lnTo>
                  <a:pt x="463" y="17763"/>
                </a:lnTo>
                <a:lnTo>
                  <a:pt x="682" y="17666"/>
                </a:lnTo>
                <a:lnTo>
                  <a:pt x="901" y="17544"/>
                </a:lnTo>
                <a:lnTo>
                  <a:pt x="1120" y="17398"/>
                </a:lnTo>
                <a:lnTo>
                  <a:pt x="1533" y="17106"/>
                </a:lnTo>
                <a:lnTo>
                  <a:pt x="1947" y="16838"/>
                </a:lnTo>
                <a:lnTo>
                  <a:pt x="2433" y="16522"/>
                </a:lnTo>
                <a:lnTo>
                  <a:pt x="2896" y="16206"/>
                </a:lnTo>
                <a:lnTo>
                  <a:pt x="3358" y="15865"/>
                </a:lnTo>
                <a:lnTo>
                  <a:pt x="3820" y="15524"/>
                </a:lnTo>
                <a:lnTo>
                  <a:pt x="4867" y="14697"/>
                </a:lnTo>
                <a:lnTo>
                  <a:pt x="5889" y="13845"/>
                </a:lnTo>
                <a:lnTo>
                  <a:pt x="6886" y="12945"/>
                </a:lnTo>
                <a:lnTo>
                  <a:pt x="7860" y="12045"/>
                </a:lnTo>
                <a:lnTo>
                  <a:pt x="7860" y="12021"/>
                </a:lnTo>
                <a:lnTo>
                  <a:pt x="9222" y="13261"/>
                </a:lnTo>
                <a:lnTo>
                  <a:pt x="9879" y="13870"/>
                </a:lnTo>
                <a:lnTo>
                  <a:pt x="10195" y="14210"/>
                </a:lnTo>
                <a:lnTo>
                  <a:pt x="10512" y="14527"/>
                </a:lnTo>
                <a:lnTo>
                  <a:pt x="10585" y="14600"/>
                </a:lnTo>
                <a:lnTo>
                  <a:pt x="10658" y="14624"/>
                </a:lnTo>
                <a:lnTo>
                  <a:pt x="10731" y="14624"/>
                </a:lnTo>
                <a:lnTo>
                  <a:pt x="10804" y="14600"/>
                </a:lnTo>
                <a:lnTo>
                  <a:pt x="10925" y="14648"/>
                </a:lnTo>
                <a:lnTo>
                  <a:pt x="11047" y="14673"/>
                </a:lnTo>
                <a:lnTo>
                  <a:pt x="11290" y="14721"/>
                </a:lnTo>
                <a:lnTo>
                  <a:pt x="11534" y="14697"/>
                </a:lnTo>
                <a:lnTo>
                  <a:pt x="11655" y="14673"/>
                </a:lnTo>
                <a:lnTo>
                  <a:pt x="11777" y="14624"/>
                </a:lnTo>
                <a:lnTo>
                  <a:pt x="11923" y="14527"/>
                </a:lnTo>
                <a:lnTo>
                  <a:pt x="12045" y="14429"/>
                </a:lnTo>
                <a:lnTo>
                  <a:pt x="12142" y="14283"/>
                </a:lnTo>
                <a:lnTo>
                  <a:pt x="12239" y="14137"/>
                </a:lnTo>
                <a:lnTo>
                  <a:pt x="12312" y="13967"/>
                </a:lnTo>
                <a:lnTo>
                  <a:pt x="12385" y="13797"/>
                </a:lnTo>
                <a:lnTo>
                  <a:pt x="12458" y="13480"/>
                </a:lnTo>
                <a:lnTo>
                  <a:pt x="12531" y="13091"/>
                </a:lnTo>
                <a:lnTo>
                  <a:pt x="12580" y="12653"/>
                </a:lnTo>
                <a:lnTo>
                  <a:pt x="12580" y="12240"/>
                </a:lnTo>
                <a:lnTo>
                  <a:pt x="12556" y="11802"/>
                </a:lnTo>
                <a:lnTo>
                  <a:pt x="12483" y="11364"/>
                </a:lnTo>
                <a:lnTo>
                  <a:pt x="12385" y="10950"/>
                </a:lnTo>
                <a:lnTo>
                  <a:pt x="12264" y="10536"/>
                </a:lnTo>
                <a:lnTo>
                  <a:pt x="12093" y="10171"/>
                </a:lnTo>
                <a:lnTo>
                  <a:pt x="12337" y="9977"/>
                </a:lnTo>
                <a:lnTo>
                  <a:pt x="12580" y="9758"/>
                </a:lnTo>
                <a:lnTo>
                  <a:pt x="12994" y="9295"/>
                </a:lnTo>
                <a:lnTo>
                  <a:pt x="13407" y="8833"/>
                </a:lnTo>
                <a:lnTo>
                  <a:pt x="13845" y="8371"/>
                </a:lnTo>
                <a:lnTo>
                  <a:pt x="13918" y="8322"/>
                </a:lnTo>
                <a:lnTo>
                  <a:pt x="13967" y="8273"/>
                </a:lnTo>
                <a:lnTo>
                  <a:pt x="14259" y="8006"/>
                </a:lnTo>
                <a:lnTo>
                  <a:pt x="14575" y="7714"/>
                </a:lnTo>
                <a:lnTo>
                  <a:pt x="14721" y="7543"/>
                </a:lnTo>
                <a:lnTo>
                  <a:pt x="14867" y="7373"/>
                </a:lnTo>
                <a:lnTo>
                  <a:pt x="14965" y="7203"/>
                </a:lnTo>
                <a:lnTo>
                  <a:pt x="15062" y="7057"/>
                </a:lnTo>
                <a:lnTo>
                  <a:pt x="15427" y="7154"/>
                </a:lnTo>
                <a:lnTo>
                  <a:pt x="15865" y="7203"/>
                </a:lnTo>
                <a:lnTo>
                  <a:pt x="16279" y="7227"/>
                </a:lnTo>
                <a:lnTo>
                  <a:pt x="16498" y="7203"/>
                </a:lnTo>
                <a:lnTo>
                  <a:pt x="16717" y="7178"/>
                </a:lnTo>
                <a:lnTo>
                  <a:pt x="16911" y="7130"/>
                </a:lnTo>
                <a:lnTo>
                  <a:pt x="17106" y="7057"/>
                </a:lnTo>
                <a:lnTo>
                  <a:pt x="17300" y="6959"/>
                </a:lnTo>
                <a:lnTo>
                  <a:pt x="17446" y="6862"/>
                </a:lnTo>
                <a:lnTo>
                  <a:pt x="17617" y="6740"/>
                </a:lnTo>
                <a:lnTo>
                  <a:pt x="17738" y="6594"/>
                </a:lnTo>
                <a:lnTo>
                  <a:pt x="17836" y="6424"/>
                </a:lnTo>
                <a:lnTo>
                  <a:pt x="17909" y="6229"/>
                </a:lnTo>
                <a:lnTo>
                  <a:pt x="17957" y="6108"/>
                </a:lnTo>
                <a:lnTo>
                  <a:pt x="17957" y="5986"/>
                </a:lnTo>
                <a:lnTo>
                  <a:pt x="17933" y="5864"/>
                </a:lnTo>
                <a:lnTo>
                  <a:pt x="17909" y="5743"/>
                </a:lnTo>
                <a:lnTo>
                  <a:pt x="17811" y="5548"/>
                </a:lnTo>
                <a:lnTo>
                  <a:pt x="17690" y="5353"/>
                </a:lnTo>
                <a:lnTo>
                  <a:pt x="17495" y="5183"/>
                </a:lnTo>
                <a:lnTo>
                  <a:pt x="17325" y="5013"/>
                </a:lnTo>
                <a:lnTo>
                  <a:pt x="16960" y="4721"/>
                </a:lnTo>
                <a:lnTo>
                  <a:pt x="16692" y="4453"/>
                </a:lnTo>
                <a:lnTo>
                  <a:pt x="16425" y="4161"/>
                </a:lnTo>
                <a:lnTo>
                  <a:pt x="15914" y="3577"/>
                </a:lnTo>
                <a:lnTo>
                  <a:pt x="15403" y="2993"/>
                </a:lnTo>
                <a:lnTo>
                  <a:pt x="15135" y="2701"/>
                </a:lnTo>
                <a:lnTo>
                  <a:pt x="14843" y="2434"/>
                </a:lnTo>
                <a:lnTo>
                  <a:pt x="14283" y="1996"/>
                </a:lnTo>
                <a:lnTo>
                  <a:pt x="14016" y="1777"/>
                </a:lnTo>
                <a:lnTo>
                  <a:pt x="13772" y="1533"/>
                </a:lnTo>
                <a:lnTo>
                  <a:pt x="13529" y="1266"/>
                </a:lnTo>
                <a:lnTo>
                  <a:pt x="13310" y="998"/>
                </a:lnTo>
                <a:lnTo>
                  <a:pt x="13091" y="706"/>
                </a:lnTo>
                <a:lnTo>
                  <a:pt x="12848" y="438"/>
                </a:lnTo>
                <a:lnTo>
                  <a:pt x="12677" y="292"/>
                </a:lnTo>
                <a:lnTo>
                  <a:pt x="12507" y="171"/>
                </a:lnTo>
                <a:lnTo>
                  <a:pt x="12337" y="98"/>
                </a:lnTo>
                <a:lnTo>
                  <a:pt x="12142" y="25"/>
                </a:lnTo>
                <a:lnTo>
                  <a:pt x="11947" y="0"/>
                </a:lnTo>
                <a:lnTo>
                  <a:pt x="1175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391" name="Google Shape;156;p25"/>
          <p:cNvSpPr>
            <a:spLocks/>
          </p:cNvSpPr>
          <p:nvPr/>
        </p:nvSpPr>
        <p:spPr bwMode="auto">
          <a:xfrm>
            <a:off x="2382838" y="4554538"/>
            <a:ext cx="277812" cy="315912"/>
          </a:xfrm>
          <a:custGeom>
            <a:avLst/>
            <a:gdLst>
              <a:gd name="T0" fmla="*/ 2147483646 w 17958"/>
              <a:gd name="T1" fmla="*/ 2147483646 h 17909"/>
              <a:gd name="T2" fmla="*/ 2147483646 w 17958"/>
              <a:gd name="T3" fmla="*/ 2147483646 h 17909"/>
              <a:gd name="T4" fmla="*/ 2147483646 w 17958"/>
              <a:gd name="T5" fmla="*/ 2147483646 h 17909"/>
              <a:gd name="T6" fmla="*/ 2147483646 w 17958"/>
              <a:gd name="T7" fmla="*/ 2147483646 h 17909"/>
              <a:gd name="T8" fmla="*/ 2147483646 w 17958"/>
              <a:gd name="T9" fmla="*/ 2147483646 h 17909"/>
              <a:gd name="T10" fmla="*/ 2147483646 w 17958"/>
              <a:gd name="T11" fmla="*/ 2147483646 h 17909"/>
              <a:gd name="T12" fmla="*/ 2147483646 w 17958"/>
              <a:gd name="T13" fmla="*/ 2147483646 h 17909"/>
              <a:gd name="T14" fmla="*/ 2147483646 w 17958"/>
              <a:gd name="T15" fmla="*/ 2147483646 h 17909"/>
              <a:gd name="T16" fmla="*/ 2147483646 w 17958"/>
              <a:gd name="T17" fmla="*/ 2147483646 h 17909"/>
              <a:gd name="T18" fmla="*/ 2147483646 w 17958"/>
              <a:gd name="T19" fmla="*/ 2147483646 h 17909"/>
              <a:gd name="T20" fmla="*/ 2147483646 w 17958"/>
              <a:gd name="T21" fmla="*/ 2147483646 h 17909"/>
              <a:gd name="T22" fmla="*/ 2147483646 w 17958"/>
              <a:gd name="T23" fmla="*/ 2147483646 h 17909"/>
              <a:gd name="T24" fmla="*/ 2147483646 w 17958"/>
              <a:gd name="T25" fmla="*/ 2147483646 h 17909"/>
              <a:gd name="T26" fmla="*/ 2147483646 w 17958"/>
              <a:gd name="T27" fmla="*/ 2147483646 h 17909"/>
              <a:gd name="T28" fmla="*/ 2147483646 w 17958"/>
              <a:gd name="T29" fmla="*/ 2147483646 h 17909"/>
              <a:gd name="T30" fmla="*/ 2147483646 w 17958"/>
              <a:gd name="T31" fmla="*/ 2147483646 h 17909"/>
              <a:gd name="T32" fmla="*/ 2147483646 w 17958"/>
              <a:gd name="T33" fmla="*/ 2147483646 h 17909"/>
              <a:gd name="T34" fmla="*/ 2147483646 w 17958"/>
              <a:gd name="T35" fmla="*/ 2147483646 h 17909"/>
              <a:gd name="T36" fmla="*/ 2147483646 w 17958"/>
              <a:gd name="T37" fmla="*/ 2147483646 h 17909"/>
              <a:gd name="T38" fmla="*/ 2147483646 w 17958"/>
              <a:gd name="T39" fmla="*/ 2147483646 h 17909"/>
              <a:gd name="T40" fmla="*/ 2147483646 w 17958"/>
              <a:gd name="T41" fmla="*/ 2147483646 h 17909"/>
              <a:gd name="T42" fmla="*/ 2147483646 w 17958"/>
              <a:gd name="T43" fmla="*/ 2147483646 h 17909"/>
              <a:gd name="T44" fmla="*/ 2147483646 w 17958"/>
              <a:gd name="T45" fmla="*/ 2147483646 h 17909"/>
              <a:gd name="T46" fmla="*/ 2147483646 w 17958"/>
              <a:gd name="T47" fmla="*/ 2147483646 h 17909"/>
              <a:gd name="T48" fmla="*/ 2147483646 w 17958"/>
              <a:gd name="T49" fmla="*/ 2147483646 h 17909"/>
              <a:gd name="T50" fmla="*/ 2147483646 w 17958"/>
              <a:gd name="T51" fmla="*/ 2147483646 h 17909"/>
              <a:gd name="T52" fmla="*/ 2147483646 w 17958"/>
              <a:gd name="T53" fmla="*/ 2147483646 h 17909"/>
              <a:gd name="T54" fmla="*/ 2147483646 w 17958"/>
              <a:gd name="T55" fmla="*/ 2147483646 h 17909"/>
              <a:gd name="T56" fmla="*/ 2147483646 w 17958"/>
              <a:gd name="T57" fmla="*/ 2147483646 h 17909"/>
              <a:gd name="T58" fmla="*/ 2147483646 w 17958"/>
              <a:gd name="T59" fmla="*/ 2147483646 h 17909"/>
              <a:gd name="T60" fmla="*/ 2147483646 w 17958"/>
              <a:gd name="T61" fmla="*/ 2147483646 h 17909"/>
              <a:gd name="T62" fmla="*/ 2147483646 w 17958"/>
              <a:gd name="T63" fmla="*/ 2147483646 h 17909"/>
              <a:gd name="T64" fmla="*/ 2147483646 w 17958"/>
              <a:gd name="T65" fmla="*/ 2147483646 h 17909"/>
              <a:gd name="T66" fmla="*/ 2147483646 w 17958"/>
              <a:gd name="T67" fmla="*/ 2147483646 h 17909"/>
              <a:gd name="T68" fmla="*/ 2147483646 w 17958"/>
              <a:gd name="T69" fmla="*/ 2147483646 h 17909"/>
              <a:gd name="T70" fmla="*/ 2147483646 w 17958"/>
              <a:gd name="T71" fmla="*/ 2147483646 h 17909"/>
              <a:gd name="T72" fmla="*/ 2147483646 w 17958"/>
              <a:gd name="T73" fmla="*/ 2147483646 h 17909"/>
              <a:gd name="T74" fmla="*/ 2147483646 w 17958"/>
              <a:gd name="T75" fmla="*/ 2147483646 h 17909"/>
              <a:gd name="T76" fmla="*/ 2147483646 w 17958"/>
              <a:gd name="T77" fmla="*/ 2147483646 h 17909"/>
              <a:gd name="T78" fmla="*/ 2147483646 w 17958"/>
              <a:gd name="T79" fmla="*/ 2147483646 h 17909"/>
              <a:gd name="T80" fmla="*/ 2147483646 w 17958"/>
              <a:gd name="T81" fmla="*/ 2147483646 h 17909"/>
              <a:gd name="T82" fmla="*/ 2147483646 w 17958"/>
              <a:gd name="T83" fmla="*/ 2147483646 h 17909"/>
              <a:gd name="T84" fmla="*/ 2147483646 w 17958"/>
              <a:gd name="T85" fmla="*/ 2147483646 h 17909"/>
              <a:gd name="T86" fmla="*/ 2147483646 w 17958"/>
              <a:gd name="T87" fmla="*/ 2147483646 h 17909"/>
              <a:gd name="T88" fmla="*/ 2147483646 w 17958"/>
              <a:gd name="T89" fmla="*/ 2147483646 h 17909"/>
              <a:gd name="T90" fmla="*/ 2147483646 w 17958"/>
              <a:gd name="T91" fmla="*/ 2147483646 h 17909"/>
              <a:gd name="T92" fmla="*/ 2147483646 w 17958"/>
              <a:gd name="T93" fmla="*/ 2147483646 h 17909"/>
              <a:gd name="T94" fmla="*/ 2147483646 w 17958"/>
              <a:gd name="T95" fmla="*/ 2147483646 h 17909"/>
              <a:gd name="T96" fmla="*/ 2147483646 w 17958"/>
              <a:gd name="T97" fmla="*/ 2147483646 h 17909"/>
              <a:gd name="T98" fmla="*/ 2147483646 w 17958"/>
              <a:gd name="T99" fmla="*/ 2147483646 h 17909"/>
              <a:gd name="T100" fmla="*/ 2147483646 w 17958"/>
              <a:gd name="T101" fmla="*/ 2147483646 h 17909"/>
              <a:gd name="T102" fmla="*/ 2147483646 w 17958"/>
              <a:gd name="T103" fmla="*/ 2147483646 h 17909"/>
              <a:gd name="T104" fmla="*/ 2147483646 w 17958"/>
              <a:gd name="T105" fmla="*/ 2147483646 h 17909"/>
              <a:gd name="T106" fmla="*/ 2147483646 w 17958"/>
              <a:gd name="T107" fmla="*/ 2147483646 h 17909"/>
              <a:gd name="T108" fmla="*/ 2147483646 w 17958"/>
              <a:gd name="T109" fmla="*/ 2147483646 h 17909"/>
              <a:gd name="T110" fmla="*/ 2147483646 w 17958"/>
              <a:gd name="T111" fmla="*/ 2147483646 h 17909"/>
              <a:gd name="T112" fmla="*/ 2147483646 w 17958"/>
              <a:gd name="T113" fmla="*/ 2147483646 h 17909"/>
              <a:gd name="T114" fmla="*/ 2147483646 w 17958"/>
              <a:gd name="T115" fmla="*/ 2147483646 h 17909"/>
              <a:gd name="T116" fmla="*/ 2147483646 w 17958"/>
              <a:gd name="T117" fmla="*/ 2147483646 h 1790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958" h="17909" extrusionOk="0">
                <a:moveTo>
                  <a:pt x="11972" y="390"/>
                </a:moveTo>
                <a:lnTo>
                  <a:pt x="12069" y="414"/>
                </a:lnTo>
                <a:lnTo>
                  <a:pt x="12166" y="463"/>
                </a:lnTo>
                <a:lnTo>
                  <a:pt x="12288" y="511"/>
                </a:lnTo>
                <a:lnTo>
                  <a:pt x="12483" y="682"/>
                </a:lnTo>
                <a:lnTo>
                  <a:pt x="12653" y="852"/>
                </a:lnTo>
                <a:lnTo>
                  <a:pt x="12823" y="1047"/>
                </a:lnTo>
                <a:lnTo>
                  <a:pt x="13091" y="1387"/>
                </a:lnTo>
                <a:lnTo>
                  <a:pt x="13456" y="1801"/>
                </a:lnTo>
                <a:lnTo>
                  <a:pt x="13821" y="2166"/>
                </a:lnTo>
                <a:lnTo>
                  <a:pt x="14235" y="2507"/>
                </a:lnTo>
                <a:lnTo>
                  <a:pt x="14648" y="2847"/>
                </a:lnTo>
                <a:lnTo>
                  <a:pt x="14843" y="3042"/>
                </a:lnTo>
                <a:lnTo>
                  <a:pt x="15038" y="3237"/>
                </a:lnTo>
                <a:lnTo>
                  <a:pt x="15403" y="3626"/>
                </a:lnTo>
                <a:lnTo>
                  <a:pt x="15743" y="4040"/>
                </a:lnTo>
                <a:lnTo>
                  <a:pt x="16108" y="4453"/>
                </a:lnTo>
                <a:lnTo>
                  <a:pt x="16449" y="4818"/>
                </a:lnTo>
                <a:lnTo>
                  <a:pt x="16619" y="4988"/>
                </a:lnTo>
                <a:lnTo>
                  <a:pt x="16814" y="5159"/>
                </a:lnTo>
                <a:lnTo>
                  <a:pt x="17130" y="5426"/>
                </a:lnTo>
                <a:lnTo>
                  <a:pt x="17276" y="5572"/>
                </a:lnTo>
                <a:lnTo>
                  <a:pt x="17398" y="5743"/>
                </a:lnTo>
                <a:lnTo>
                  <a:pt x="17422" y="5791"/>
                </a:lnTo>
                <a:lnTo>
                  <a:pt x="16887" y="5499"/>
                </a:lnTo>
                <a:lnTo>
                  <a:pt x="16449" y="5280"/>
                </a:lnTo>
                <a:lnTo>
                  <a:pt x="16230" y="5159"/>
                </a:lnTo>
                <a:lnTo>
                  <a:pt x="15987" y="5061"/>
                </a:lnTo>
                <a:lnTo>
                  <a:pt x="15962" y="5086"/>
                </a:lnTo>
                <a:lnTo>
                  <a:pt x="15962" y="5110"/>
                </a:lnTo>
                <a:lnTo>
                  <a:pt x="15987" y="5232"/>
                </a:lnTo>
                <a:lnTo>
                  <a:pt x="16035" y="5329"/>
                </a:lnTo>
                <a:lnTo>
                  <a:pt x="16181" y="5499"/>
                </a:lnTo>
                <a:lnTo>
                  <a:pt x="16352" y="5645"/>
                </a:lnTo>
                <a:lnTo>
                  <a:pt x="16571" y="5791"/>
                </a:lnTo>
                <a:lnTo>
                  <a:pt x="17033" y="6010"/>
                </a:lnTo>
                <a:lnTo>
                  <a:pt x="17252" y="6132"/>
                </a:lnTo>
                <a:lnTo>
                  <a:pt x="17446" y="6229"/>
                </a:lnTo>
                <a:lnTo>
                  <a:pt x="17349" y="6351"/>
                </a:lnTo>
                <a:lnTo>
                  <a:pt x="17227" y="6448"/>
                </a:lnTo>
                <a:lnTo>
                  <a:pt x="17154" y="6375"/>
                </a:lnTo>
                <a:lnTo>
                  <a:pt x="17082" y="6302"/>
                </a:lnTo>
                <a:lnTo>
                  <a:pt x="16887" y="6205"/>
                </a:lnTo>
                <a:lnTo>
                  <a:pt x="16498" y="6010"/>
                </a:lnTo>
                <a:lnTo>
                  <a:pt x="16400" y="5937"/>
                </a:lnTo>
                <a:lnTo>
                  <a:pt x="16303" y="5840"/>
                </a:lnTo>
                <a:lnTo>
                  <a:pt x="16108" y="5645"/>
                </a:lnTo>
                <a:lnTo>
                  <a:pt x="16011" y="5548"/>
                </a:lnTo>
                <a:lnTo>
                  <a:pt x="15914" y="5451"/>
                </a:lnTo>
                <a:lnTo>
                  <a:pt x="15816" y="5402"/>
                </a:lnTo>
                <a:lnTo>
                  <a:pt x="15695" y="5353"/>
                </a:lnTo>
                <a:lnTo>
                  <a:pt x="15670" y="5353"/>
                </a:lnTo>
                <a:lnTo>
                  <a:pt x="15646" y="5378"/>
                </a:lnTo>
                <a:lnTo>
                  <a:pt x="15622" y="5426"/>
                </a:lnTo>
                <a:lnTo>
                  <a:pt x="15622" y="5548"/>
                </a:lnTo>
                <a:lnTo>
                  <a:pt x="15670" y="5645"/>
                </a:lnTo>
                <a:lnTo>
                  <a:pt x="15792" y="5864"/>
                </a:lnTo>
                <a:lnTo>
                  <a:pt x="15962" y="6083"/>
                </a:lnTo>
                <a:lnTo>
                  <a:pt x="16133" y="6229"/>
                </a:lnTo>
                <a:lnTo>
                  <a:pt x="16303" y="6351"/>
                </a:lnTo>
                <a:lnTo>
                  <a:pt x="16473" y="6448"/>
                </a:lnTo>
                <a:lnTo>
                  <a:pt x="16668" y="6521"/>
                </a:lnTo>
                <a:lnTo>
                  <a:pt x="16838" y="6643"/>
                </a:lnTo>
                <a:lnTo>
                  <a:pt x="16619" y="6692"/>
                </a:lnTo>
                <a:lnTo>
                  <a:pt x="16400" y="6716"/>
                </a:lnTo>
                <a:lnTo>
                  <a:pt x="16376" y="6692"/>
                </a:lnTo>
                <a:lnTo>
                  <a:pt x="16327" y="6643"/>
                </a:lnTo>
                <a:lnTo>
                  <a:pt x="16181" y="6570"/>
                </a:lnTo>
                <a:lnTo>
                  <a:pt x="16108" y="6546"/>
                </a:lnTo>
                <a:lnTo>
                  <a:pt x="16035" y="6497"/>
                </a:lnTo>
                <a:lnTo>
                  <a:pt x="15889" y="6375"/>
                </a:lnTo>
                <a:lnTo>
                  <a:pt x="15768" y="6229"/>
                </a:lnTo>
                <a:lnTo>
                  <a:pt x="15670" y="6108"/>
                </a:lnTo>
                <a:lnTo>
                  <a:pt x="15549" y="6010"/>
                </a:lnTo>
                <a:lnTo>
                  <a:pt x="15403" y="5962"/>
                </a:lnTo>
                <a:lnTo>
                  <a:pt x="15330" y="5937"/>
                </a:lnTo>
                <a:lnTo>
                  <a:pt x="15257" y="5962"/>
                </a:lnTo>
                <a:lnTo>
                  <a:pt x="15232" y="5962"/>
                </a:lnTo>
                <a:lnTo>
                  <a:pt x="15232" y="6010"/>
                </a:lnTo>
                <a:lnTo>
                  <a:pt x="15281" y="6181"/>
                </a:lnTo>
                <a:lnTo>
                  <a:pt x="15354" y="6327"/>
                </a:lnTo>
                <a:lnTo>
                  <a:pt x="15573" y="6619"/>
                </a:lnTo>
                <a:lnTo>
                  <a:pt x="15622" y="6692"/>
                </a:lnTo>
                <a:lnTo>
                  <a:pt x="15354" y="6643"/>
                </a:lnTo>
                <a:lnTo>
                  <a:pt x="15086" y="6570"/>
                </a:lnTo>
                <a:lnTo>
                  <a:pt x="15086" y="6546"/>
                </a:lnTo>
                <a:lnTo>
                  <a:pt x="14843" y="6205"/>
                </a:lnTo>
                <a:lnTo>
                  <a:pt x="14575" y="5889"/>
                </a:lnTo>
                <a:lnTo>
                  <a:pt x="14283" y="5572"/>
                </a:lnTo>
                <a:lnTo>
                  <a:pt x="13991" y="5256"/>
                </a:lnTo>
                <a:lnTo>
                  <a:pt x="13359" y="4672"/>
                </a:lnTo>
                <a:lnTo>
                  <a:pt x="12726" y="4137"/>
                </a:lnTo>
                <a:lnTo>
                  <a:pt x="11996" y="3456"/>
                </a:lnTo>
                <a:lnTo>
                  <a:pt x="11607" y="3139"/>
                </a:lnTo>
                <a:lnTo>
                  <a:pt x="11217" y="2823"/>
                </a:lnTo>
                <a:lnTo>
                  <a:pt x="11169" y="2823"/>
                </a:lnTo>
                <a:lnTo>
                  <a:pt x="11144" y="2750"/>
                </a:lnTo>
                <a:lnTo>
                  <a:pt x="11071" y="2628"/>
                </a:lnTo>
                <a:lnTo>
                  <a:pt x="11023" y="2482"/>
                </a:lnTo>
                <a:lnTo>
                  <a:pt x="10974" y="2336"/>
                </a:lnTo>
                <a:lnTo>
                  <a:pt x="10950" y="2166"/>
                </a:lnTo>
                <a:lnTo>
                  <a:pt x="10925" y="1850"/>
                </a:lnTo>
                <a:lnTo>
                  <a:pt x="10974" y="1509"/>
                </a:lnTo>
                <a:lnTo>
                  <a:pt x="11071" y="1193"/>
                </a:lnTo>
                <a:lnTo>
                  <a:pt x="11144" y="1022"/>
                </a:lnTo>
                <a:lnTo>
                  <a:pt x="11217" y="901"/>
                </a:lnTo>
                <a:lnTo>
                  <a:pt x="11315" y="755"/>
                </a:lnTo>
                <a:lnTo>
                  <a:pt x="11412" y="633"/>
                </a:lnTo>
                <a:lnTo>
                  <a:pt x="11534" y="536"/>
                </a:lnTo>
                <a:lnTo>
                  <a:pt x="11655" y="463"/>
                </a:lnTo>
                <a:lnTo>
                  <a:pt x="11753" y="414"/>
                </a:lnTo>
                <a:lnTo>
                  <a:pt x="11850" y="390"/>
                </a:lnTo>
                <a:lnTo>
                  <a:pt x="11972" y="390"/>
                </a:lnTo>
                <a:close/>
                <a:moveTo>
                  <a:pt x="10098" y="4745"/>
                </a:moveTo>
                <a:lnTo>
                  <a:pt x="9976" y="4794"/>
                </a:lnTo>
                <a:lnTo>
                  <a:pt x="9879" y="4867"/>
                </a:lnTo>
                <a:lnTo>
                  <a:pt x="9684" y="5037"/>
                </a:lnTo>
                <a:lnTo>
                  <a:pt x="9149" y="5572"/>
                </a:lnTo>
                <a:lnTo>
                  <a:pt x="8687" y="6035"/>
                </a:lnTo>
                <a:lnTo>
                  <a:pt x="8468" y="6302"/>
                </a:lnTo>
                <a:lnTo>
                  <a:pt x="8273" y="6570"/>
                </a:lnTo>
                <a:lnTo>
                  <a:pt x="8249" y="6643"/>
                </a:lnTo>
                <a:lnTo>
                  <a:pt x="8273" y="6716"/>
                </a:lnTo>
                <a:lnTo>
                  <a:pt x="8346" y="6789"/>
                </a:lnTo>
                <a:lnTo>
                  <a:pt x="8419" y="6789"/>
                </a:lnTo>
                <a:lnTo>
                  <a:pt x="8565" y="6765"/>
                </a:lnTo>
                <a:lnTo>
                  <a:pt x="8687" y="6716"/>
                </a:lnTo>
                <a:lnTo>
                  <a:pt x="8833" y="6619"/>
                </a:lnTo>
                <a:lnTo>
                  <a:pt x="8979" y="6521"/>
                </a:lnTo>
                <a:lnTo>
                  <a:pt x="9222" y="6278"/>
                </a:lnTo>
                <a:lnTo>
                  <a:pt x="9417" y="6059"/>
                </a:lnTo>
                <a:lnTo>
                  <a:pt x="9976" y="5524"/>
                </a:lnTo>
                <a:lnTo>
                  <a:pt x="10171" y="5353"/>
                </a:lnTo>
                <a:lnTo>
                  <a:pt x="10268" y="5280"/>
                </a:lnTo>
                <a:lnTo>
                  <a:pt x="10341" y="5207"/>
                </a:lnTo>
                <a:lnTo>
                  <a:pt x="10414" y="5110"/>
                </a:lnTo>
                <a:lnTo>
                  <a:pt x="10414" y="5037"/>
                </a:lnTo>
                <a:lnTo>
                  <a:pt x="10414" y="4964"/>
                </a:lnTo>
                <a:lnTo>
                  <a:pt x="10390" y="4891"/>
                </a:lnTo>
                <a:lnTo>
                  <a:pt x="10341" y="4818"/>
                </a:lnTo>
                <a:lnTo>
                  <a:pt x="10268" y="4770"/>
                </a:lnTo>
                <a:lnTo>
                  <a:pt x="10195" y="4745"/>
                </a:lnTo>
                <a:lnTo>
                  <a:pt x="10098" y="4745"/>
                </a:lnTo>
                <a:close/>
                <a:moveTo>
                  <a:pt x="11047" y="3018"/>
                </a:moveTo>
                <a:lnTo>
                  <a:pt x="11193" y="3188"/>
                </a:lnTo>
                <a:lnTo>
                  <a:pt x="11339" y="3358"/>
                </a:lnTo>
                <a:lnTo>
                  <a:pt x="11680" y="3699"/>
                </a:lnTo>
                <a:lnTo>
                  <a:pt x="12385" y="4307"/>
                </a:lnTo>
                <a:lnTo>
                  <a:pt x="12994" y="4867"/>
                </a:lnTo>
                <a:lnTo>
                  <a:pt x="13602" y="5451"/>
                </a:lnTo>
                <a:lnTo>
                  <a:pt x="14162" y="6059"/>
                </a:lnTo>
                <a:lnTo>
                  <a:pt x="14429" y="6375"/>
                </a:lnTo>
                <a:lnTo>
                  <a:pt x="14697" y="6716"/>
                </a:lnTo>
                <a:lnTo>
                  <a:pt x="14624" y="6789"/>
                </a:lnTo>
                <a:lnTo>
                  <a:pt x="14308" y="6619"/>
                </a:lnTo>
                <a:lnTo>
                  <a:pt x="14137" y="6521"/>
                </a:lnTo>
                <a:lnTo>
                  <a:pt x="13943" y="6424"/>
                </a:lnTo>
                <a:lnTo>
                  <a:pt x="13821" y="6400"/>
                </a:lnTo>
                <a:lnTo>
                  <a:pt x="13748" y="6375"/>
                </a:lnTo>
                <a:lnTo>
                  <a:pt x="13699" y="6327"/>
                </a:lnTo>
                <a:lnTo>
                  <a:pt x="13675" y="6327"/>
                </a:lnTo>
                <a:lnTo>
                  <a:pt x="13651" y="6351"/>
                </a:lnTo>
                <a:lnTo>
                  <a:pt x="13651" y="6375"/>
                </a:lnTo>
                <a:lnTo>
                  <a:pt x="13724" y="6497"/>
                </a:lnTo>
                <a:lnTo>
                  <a:pt x="13772" y="6594"/>
                </a:lnTo>
                <a:lnTo>
                  <a:pt x="13918" y="6765"/>
                </a:lnTo>
                <a:lnTo>
                  <a:pt x="14089" y="6911"/>
                </a:lnTo>
                <a:lnTo>
                  <a:pt x="14405" y="7105"/>
                </a:lnTo>
                <a:lnTo>
                  <a:pt x="14332" y="7203"/>
                </a:lnTo>
                <a:lnTo>
                  <a:pt x="14283" y="7251"/>
                </a:lnTo>
                <a:lnTo>
                  <a:pt x="14235" y="7227"/>
                </a:lnTo>
                <a:lnTo>
                  <a:pt x="13967" y="7105"/>
                </a:lnTo>
                <a:lnTo>
                  <a:pt x="13699" y="6984"/>
                </a:lnTo>
                <a:lnTo>
                  <a:pt x="13602" y="6911"/>
                </a:lnTo>
                <a:lnTo>
                  <a:pt x="13480" y="6862"/>
                </a:lnTo>
                <a:lnTo>
                  <a:pt x="13359" y="6838"/>
                </a:lnTo>
                <a:lnTo>
                  <a:pt x="13237" y="6862"/>
                </a:lnTo>
                <a:lnTo>
                  <a:pt x="13188" y="6886"/>
                </a:lnTo>
                <a:lnTo>
                  <a:pt x="13188" y="6911"/>
                </a:lnTo>
                <a:lnTo>
                  <a:pt x="13164" y="6959"/>
                </a:lnTo>
                <a:lnTo>
                  <a:pt x="13188" y="6984"/>
                </a:lnTo>
                <a:lnTo>
                  <a:pt x="13261" y="7105"/>
                </a:lnTo>
                <a:lnTo>
                  <a:pt x="13383" y="7178"/>
                </a:lnTo>
                <a:lnTo>
                  <a:pt x="13626" y="7349"/>
                </a:lnTo>
                <a:lnTo>
                  <a:pt x="13821" y="7446"/>
                </a:lnTo>
                <a:lnTo>
                  <a:pt x="14016" y="7543"/>
                </a:lnTo>
                <a:lnTo>
                  <a:pt x="13699" y="7835"/>
                </a:lnTo>
                <a:lnTo>
                  <a:pt x="13480" y="7738"/>
                </a:lnTo>
                <a:lnTo>
                  <a:pt x="13237" y="7616"/>
                </a:lnTo>
                <a:lnTo>
                  <a:pt x="13018" y="7568"/>
                </a:lnTo>
                <a:lnTo>
                  <a:pt x="12896" y="7543"/>
                </a:lnTo>
                <a:lnTo>
                  <a:pt x="12775" y="7543"/>
                </a:lnTo>
                <a:lnTo>
                  <a:pt x="12702" y="7568"/>
                </a:lnTo>
                <a:lnTo>
                  <a:pt x="12653" y="7641"/>
                </a:lnTo>
                <a:lnTo>
                  <a:pt x="12653" y="7714"/>
                </a:lnTo>
                <a:lnTo>
                  <a:pt x="12653" y="7762"/>
                </a:lnTo>
                <a:lnTo>
                  <a:pt x="12702" y="7787"/>
                </a:lnTo>
                <a:lnTo>
                  <a:pt x="13042" y="7981"/>
                </a:lnTo>
                <a:lnTo>
                  <a:pt x="13383" y="8176"/>
                </a:lnTo>
                <a:lnTo>
                  <a:pt x="13164" y="8419"/>
                </a:lnTo>
                <a:lnTo>
                  <a:pt x="12969" y="8346"/>
                </a:lnTo>
                <a:lnTo>
                  <a:pt x="12775" y="8273"/>
                </a:lnTo>
                <a:lnTo>
                  <a:pt x="12580" y="8152"/>
                </a:lnTo>
                <a:lnTo>
                  <a:pt x="12483" y="8103"/>
                </a:lnTo>
                <a:lnTo>
                  <a:pt x="12385" y="8054"/>
                </a:lnTo>
                <a:lnTo>
                  <a:pt x="12337" y="8054"/>
                </a:lnTo>
                <a:lnTo>
                  <a:pt x="12288" y="8079"/>
                </a:lnTo>
                <a:lnTo>
                  <a:pt x="12264" y="8127"/>
                </a:lnTo>
                <a:lnTo>
                  <a:pt x="12264" y="8176"/>
                </a:lnTo>
                <a:lnTo>
                  <a:pt x="12312" y="8273"/>
                </a:lnTo>
                <a:lnTo>
                  <a:pt x="12410" y="8371"/>
                </a:lnTo>
                <a:lnTo>
                  <a:pt x="12507" y="8468"/>
                </a:lnTo>
                <a:lnTo>
                  <a:pt x="12604" y="8541"/>
                </a:lnTo>
                <a:lnTo>
                  <a:pt x="12750" y="8614"/>
                </a:lnTo>
                <a:lnTo>
                  <a:pt x="12921" y="8687"/>
                </a:lnTo>
                <a:lnTo>
                  <a:pt x="12726" y="8930"/>
                </a:lnTo>
                <a:lnTo>
                  <a:pt x="12531" y="8833"/>
                </a:lnTo>
                <a:lnTo>
                  <a:pt x="12361" y="8784"/>
                </a:lnTo>
                <a:lnTo>
                  <a:pt x="12142" y="8638"/>
                </a:lnTo>
                <a:lnTo>
                  <a:pt x="11923" y="8517"/>
                </a:lnTo>
                <a:lnTo>
                  <a:pt x="11899" y="8517"/>
                </a:lnTo>
                <a:lnTo>
                  <a:pt x="11850" y="8565"/>
                </a:lnTo>
                <a:lnTo>
                  <a:pt x="11826" y="8590"/>
                </a:lnTo>
                <a:lnTo>
                  <a:pt x="11826" y="8687"/>
                </a:lnTo>
                <a:lnTo>
                  <a:pt x="11850" y="8809"/>
                </a:lnTo>
                <a:lnTo>
                  <a:pt x="11947" y="8906"/>
                </a:lnTo>
                <a:lnTo>
                  <a:pt x="12045" y="9003"/>
                </a:lnTo>
                <a:lnTo>
                  <a:pt x="12166" y="9101"/>
                </a:lnTo>
                <a:lnTo>
                  <a:pt x="12458" y="9247"/>
                </a:lnTo>
                <a:lnTo>
                  <a:pt x="12166" y="9539"/>
                </a:lnTo>
                <a:lnTo>
                  <a:pt x="11947" y="9441"/>
                </a:lnTo>
                <a:lnTo>
                  <a:pt x="11753" y="9320"/>
                </a:lnTo>
                <a:lnTo>
                  <a:pt x="11582" y="9198"/>
                </a:lnTo>
                <a:lnTo>
                  <a:pt x="11461" y="9174"/>
                </a:lnTo>
                <a:lnTo>
                  <a:pt x="11339" y="9174"/>
                </a:lnTo>
                <a:lnTo>
                  <a:pt x="11315" y="9198"/>
                </a:lnTo>
                <a:lnTo>
                  <a:pt x="11315" y="9271"/>
                </a:lnTo>
                <a:lnTo>
                  <a:pt x="11363" y="9368"/>
                </a:lnTo>
                <a:lnTo>
                  <a:pt x="11436" y="9466"/>
                </a:lnTo>
                <a:lnTo>
                  <a:pt x="11582" y="9612"/>
                </a:lnTo>
                <a:lnTo>
                  <a:pt x="11728" y="9709"/>
                </a:lnTo>
                <a:lnTo>
                  <a:pt x="11850" y="9806"/>
                </a:lnTo>
                <a:lnTo>
                  <a:pt x="11777" y="9879"/>
                </a:lnTo>
                <a:lnTo>
                  <a:pt x="11728" y="9928"/>
                </a:lnTo>
                <a:lnTo>
                  <a:pt x="11704" y="9977"/>
                </a:lnTo>
                <a:lnTo>
                  <a:pt x="11680" y="10050"/>
                </a:lnTo>
                <a:lnTo>
                  <a:pt x="11680" y="10098"/>
                </a:lnTo>
                <a:lnTo>
                  <a:pt x="11655" y="10196"/>
                </a:lnTo>
                <a:lnTo>
                  <a:pt x="11680" y="10244"/>
                </a:lnTo>
                <a:lnTo>
                  <a:pt x="11704" y="10317"/>
                </a:lnTo>
                <a:lnTo>
                  <a:pt x="11777" y="10488"/>
                </a:lnTo>
                <a:lnTo>
                  <a:pt x="11874" y="10682"/>
                </a:lnTo>
                <a:lnTo>
                  <a:pt x="11680" y="10561"/>
                </a:lnTo>
                <a:lnTo>
                  <a:pt x="11509" y="10463"/>
                </a:lnTo>
                <a:lnTo>
                  <a:pt x="11412" y="10439"/>
                </a:lnTo>
                <a:lnTo>
                  <a:pt x="11217" y="10439"/>
                </a:lnTo>
                <a:lnTo>
                  <a:pt x="11144" y="10463"/>
                </a:lnTo>
                <a:lnTo>
                  <a:pt x="11096" y="10488"/>
                </a:lnTo>
                <a:lnTo>
                  <a:pt x="11096" y="10512"/>
                </a:lnTo>
                <a:lnTo>
                  <a:pt x="11096" y="10561"/>
                </a:lnTo>
                <a:lnTo>
                  <a:pt x="11096" y="10585"/>
                </a:lnTo>
                <a:lnTo>
                  <a:pt x="11193" y="10658"/>
                </a:lnTo>
                <a:lnTo>
                  <a:pt x="11315" y="10731"/>
                </a:lnTo>
                <a:lnTo>
                  <a:pt x="11509" y="10877"/>
                </a:lnTo>
                <a:lnTo>
                  <a:pt x="11753" y="11072"/>
                </a:lnTo>
                <a:lnTo>
                  <a:pt x="11996" y="11266"/>
                </a:lnTo>
                <a:lnTo>
                  <a:pt x="12020" y="11266"/>
                </a:lnTo>
                <a:lnTo>
                  <a:pt x="12093" y="11631"/>
                </a:lnTo>
                <a:lnTo>
                  <a:pt x="12118" y="11972"/>
                </a:lnTo>
                <a:lnTo>
                  <a:pt x="11777" y="11704"/>
                </a:lnTo>
                <a:lnTo>
                  <a:pt x="11461" y="11437"/>
                </a:lnTo>
                <a:lnTo>
                  <a:pt x="11315" y="11339"/>
                </a:lnTo>
                <a:lnTo>
                  <a:pt x="11144" y="11242"/>
                </a:lnTo>
                <a:lnTo>
                  <a:pt x="10974" y="11193"/>
                </a:lnTo>
                <a:lnTo>
                  <a:pt x="10877" y="11169"/>
                </a:lnTo>
                <a:lnTo>
                  <a:pt x="10779" y="11193"/>
                </a:lnTo>
                <a:lnTo>
                  <a:pt x="10755" y="11218"/>
                </a:lnTo>
                <a:lnTo>
                  <a:pt x="10779" y="11242"/>
                </a:lnTo>
                <a:lnTo>
                  <a:pt x="11363" y="11826"/>
                </a:lnTo>
                <a:lnTo>
                  <a:pt x="11509" y="11972"/>
                </a:lnTo>
                <a:lnTo>
                  <a:pt x="11680" y="12142"/>
                </a:lnTo>
                <a:lnTo>
                  <a:pt x="11850" y="12264"/>
                </a:lnTo>
                <a:lnTo>
                  <a:pt x="12069" y="12361"/>
                </a:lnTo>
                <a:lnTo>
                  <a:pt x="12118" y="12361"/>
                </a:lnTo>
                <a:lnTo>
                  <a:pt x="12118" y="12921"/>
                </a:lnTo>
                <a:lnTo>
                  <a:pt x="12093" y="13091"/>
                </a:lnTo>
                <a:lnTo>
                  <a:pt x="11972" y="12969"/>
                </a:lnTo>
                <a:lnTo>
                  <a:pt x="11850" y="12824"/>
                </a:lnTo>
                <a:lnTo>
                  <a:pt x="11655" y="12653"/>
                </a:lnTo>
                <a:lnTo>
                  <a:pt x="11120" y="12167"/>
                </a:lnTo>
                <a:lnTo>
                  <a:pt x="10877" y="11948"/>
                </a:lnTo>
                <a:lnTo>
                  <a:pt x="10731" y="11875"/>
                </a:lnTo>
                <a:lnTo>
                  <a:pt x="10585" y="11826"/>
                </a:lnTo>
                <a:lnTo>
                  <a:pt x="10536" y="11850"/>
                </a:lnTo>
                <a:lnTo>
                  <a:pt x="10512" y="11875"/>
                </a:lnTo>
                <a:lnTo>
                  <a:pt x="10536" y="12021"/>
                </a:lnTo>
                <a:lnTo>
                  <a:pt x="10609" y="12142"/>
                </a:lnTo>
                <a:lnTo>
                  <a:pt x="10682" y="12264"/>
                </a:lnTo>
                <a:lnTo>
                  <a:pt x="10779" y="12386"/>
                </a:lnTo>
                <a:lnTo>
                  <a:pt x="11023" y="12605"/>
                </a:lnTo>
                <a:lnTo>
                  <a:pt x="11217" y="12799"/>
                </a:lnTo>
                <a:lnTo>
                  <a:pt x="11728" y="13286"/>
                </a:lnTo>
                <a:lnTo>
                  <a:pt x="11801" y="13359"/>
                </a:lnTo>
                <a:lnTo>
                  <a:pt x="11874" y="13407"/>
                </a:lnTo>
                <a:lnTo>
                  <a:pt x="12045" y="13407"/>
                </a:lnTo>
                <a:lnTo>
                  <a:pt x="11947" y="13699"/>
                </a:lnTo>
                <a:lnTo>
                  <a:pt x="11899" y="13845"/>
                </a:lnTo>
                <a:lnTo>
                  <a:pt x="11826" y="13991"/>
                </a:lnTo>
                <a:lnTo>
                  <a:pt x="11631" y="13748"/>
                </a:lnTo>
                <a:lnTo>
                  <a:pt x="11412" y="13529"/>
                </a:lnTo>
                <a:lnTo>
                  <a:pt x="11169" y="13334"/>
                </a:lnTo>
                <a:lnTo>
                  <a:pt x="10950" y="13115"/>
                </a:lnTo>
                <a:lnTo>
                  <a:pt x="10536" y="12702"/>
                </a:lnTo>
                <a:lnTo>
                  <a:pt x="10439" y="12629"/>
                </a:lnTo>
                <a:lnTo>
                  <a:pt x="10293" y="12532"/>
                </a:lnTo>
                <a:lnTo>
                  <a:pt x="10171" y="12459"/>
                </a:lnTo>
                <a:lnTo>
                  <a:pt x="10098" y="12361"/>
                </a:lnTo>
                <a:lnTo>
                  <a:pt x="10074" y="12361"/>
                </a:lnTo>
                <a:lnTo>
                  <a:pt x="10049" y="12386"/>
                </a:lnTo>
                <a:lnTo>
                  <a:pt x="10098" y="12532"/>
                </a:lnTo>
                <a:lnTo>
                  <a:pt x="10147" y="12653"/>
                </a:lnTo>
                <a:lnTo>
                  <a:pt x="10293" y="12921"/>
                </a:lnTo>
                <a:lnTo>
                  <a:pt x="10487" y="13140"/>
                </a:lnTo>
                <a:lnTo>
                  <a:pt x="10706" y="13359"/>
                </a:lnTo>
                <a:lnTo>
                  <a:pt x="11169" y="13797"/>
                </a:lnTo>
                <a:lnTo>
                  <a:pt x="11388" y="14016"/>
                </a:lnTo>
                <a:lnTo>
                  <a:pt x="11558" y="14235"/>
                </a:lnTo>
                <a:lnTo>
                  <a:pt x="11412" y="14283"/>
                </a:lnTo>
                <a:lnTo>
                  <a:pt x="11266" y="14283"/>
                </a:lnTo>
                <a:lnTo>
                  <a:pt x="11096" y="14259"/>
                </a:lnTo>
                <a:lnTo>
                  <a:pt x="10925" y="14210"/>
                </a:lnTo>
                <a:lnTo>
                  <a:pt x="10877" y="14162"/>
                </a:lnTo>
                <a:lnTo>
                  <a:pt x="10414" y="13651"/>
                </a:lnTo>
                <a:lnTo>
                  <a:pt x="9903" y="13164"/>
                </a:lnTo>
                <a:lnTo>
                  <a:pt x="9392" y="12678"/>
                </a:lnTo>
                <a:lnTo>
                  <a:pt x="8857" y="12240"/>
                </a:lnTo>
                <a:lnTo>
                  <a:pt x="7811" y="11315"/>
                </a:lnTo>
                <a:lnTo>
                  <a:pt x="7300" y="10828"/>
                </a:lnTo>
                <a:lnTo>
                  <a:pt x="6813" y="10342"/>
                </a:lnTo>
                <a:lnTo>
                  <a:pt x="5913" y="9344"/>
                </a:lnTo>
                <a:lnTo>
                  <a:pt x="5426" y="8857"/>
                </a:lnTo>
                <a:lnTo>
                  <a:pt x="4940" y="8419"/>
                </a:lnTo>
                <a:lnTo>
                  <a:pt x="4429" y="7981"/>
                </a:lnTo>
                <a:lnTo>
                  <a:pt x="3918" y="7568"/>
                </a:lnTo>
                <a:lnTo>
                  <a:pt x="3747" y="7397"/>
                </a:lnTo>
                <a:lnTo>
                  <a:pt x="3577" y="7203"/>
                </a:lnTo>
                <a:lnTo>
                  <a:pt x="3504" y="7130"/>
                </a:lnTo>
                <a:lnTo>
                  <a:pt x="3407" y="7057"/>
                </a:lnTo>
                <a:lnTo>
                  <a:pt x="3309" y="7008"/>
                </a:lnTo>
                <a:lnTo>
                  <a:pt x="3212" y="6984"/>
                </a:lnTo>
                <a:lnTo>
                  <a:pt x="3163" y="6911"/>
                </a:lnTo>
                <a:lnTo>
                  <a:pt x="3139" y="6838"/>
                </a:lnTo>
                <a:lnTo>
                  <a:pt x="3163" y="6740"/>
                </a:lnTo>
                <a:lnTo>
                  <a:pt x="3163" y="6667"/>
                </a:lnTo>
                <a:lnTo>
                  <a:pt x="3236" y="6521"/>
                </a:lnTo>
                <a:lnTo>
                  <a:pt x="3358" y="6375"/>
                </a:lnTo>
                <a:lnTo>
                  <a:pt x="3504" y="6254"/>
                </a:lnTo>
                <a:lnTo>
                  <a:pt x="3650" y="6156"/>
                </a:lnTo>
                <a:lnTo>
                  <a:pt x="3942" y="6010"/>
                </a:lnTo>
                <a:lnTo>
                  <a:pt x="4234" y="5913"/>
                </a:lnTo>
                <a:lnTo>
                  <a:pt x="4526" y="5840"/>
                </a:lnTo>
                <a:lnTo>
                  <a:pt x="4842" y="5767"/>
                </a:lnTo>
                <a:lnTo>
                  <a:pt x="5134" y="5743"/>
                </a:lnTo>
                <a:lnTo>
                  <a:pt x="5499" y="5743"/>
                </a:lnTo>
                <a:lnTo>
                  <a:pt x="5864" y="5767"/>
                </a:lnTo>
                <a:lnTo>
                  <a:pt x="6229" y="5816"/>
                </a:lnTo>
                <a:lnTo>
                  <a:pt x="6594" y="5913"/>
                </a:lnTo>
                <a:lnTo>
                  <a:pt x="6862" y="6010"/>
                </a:lnTo>
                <a:lnTo>
                  <a:pt x="7154" y="6108"/>
                </a:lnTo>
                <a:lnTo>
                  <a:pt x="7446" y="6205"/>
                </a:lnTo>
                <a:lnTo>
                  <a:pt x="7592" y="6254"/>
                </a:lnTo>
                <a:lnTo>
                  <a:pt x="7738" y="6254"/>
                </a:lnTo>
                <a:lnTo>
                  <a:pt x="7787" y="6229"/>
                </a:lnTo>
                <a:lnTo>
                  <a:pt x="7860" y="6181"/>
                </a:lnTo>
                <a:lnTo>
                  <a:pt x="7884" y="6132"/>
                </a:lnTo>
                <a:lnTo>
                  <a:pt x="7884" y="6083"/>
                </a:lnTo>
                <a:lnTo>
                  <a:pt x="8006" y="5962"/>
                </a:lnTo>
                <a:lnTo>
                  <a:pt x="8079" y="5864"/>
                </a:lnTo>
                <a:lnTo>
                  <a:pt x="8346" y="5621"/>
                </a:lnTo>
                <a:lnTo>
                  <a:pt x="8614" y="5402"/>
                </a:lnTo>
                <a:lnTo>
                  <a:pt x="9198" y="4964"/>
                </a:lnTo>
                <a:lnTo>
                  <a:pt x="9490" y="4721"/>
                </a:lnTo>
                <a:lnTo>
                  <a:pt x="9757" y="4453"/>
                </a:lnTo>
                <a:lnTo>
                  <a:pt x="10293" y="3894"/>
                </a:lnTo>
                <a:lnTo>
                  <a:pt x="10706" y="3480"/>
                </a:lnTo>
                <a:lnTo>
                  <a:pt x="10901" y="3261"/>
                </a:lnTo>
                <a:lnTo>
                  <a:pt x="10974" y="3139"/>
                </a:lnTo>
                <a:lnTo>
                  <a:pt x="11047" y="3018"/>
                </a:lnTo>
                <a:close/>
                <a:moveTo>
                  <a:pt x="6327" y="10463"/>
                </a:moveTo>
                <a:lnTo>
                  <a:pt x="6594" y="10780"/>
                </a:lnTo>
                <a:lnTo>
                  <a:pt x="7057" y="11266"/>
                </a:lnTo>
                <a:lnTo>
                  <a:pt x="7543" y="11729"/>
                </a:lnTo>
                <a:lnTo>
                  <a:pt x="6643" y="12580"/>
                </a:lnTo>
                <a:lnTo>
                  <a:pt x="5718" y="13407"/>
                </a:lnTo>
                <a:lnTo>
                  <a:pt x="4794" y="14210"/>
                </a:lnTo>
                <a:lnTo>
                  <a:pt x="3820" y="14989"/>
                </a:lnTo>
                <a:lnTo>
                  <a:pt x="3042" y="15597"/>
                </a:lnTo>
                <a:lnTo>
                  <a:pt x="2263" y="16157"/>
                </a:lnTo>
                <a:lnTo>
                  <a:pt x="1460" y="16717"/>
                </a:lnTo>
                <a:lnTo>
                  <a:pt x="682" y="17301"/>
                </a:lnTo>
                <a:lnTo>
                  <a:pt x="1120" y="16765"/>
                </a:lnTo>
                <a:lnTo>
                  <a:pt x="1533" y="16230"/>
                </a:lnTo>
                <a:lnTo>
                  <a:pt x="1971" y="15646"/>
                </a:lnTo>
                <a:lnTo>
                  <a:pt x="2458" y="15111"/>
                </a:lnTo>
                <a:lnTo>
                  <a:pt x="3431" y="14064"/>
                </a:lnTo>
                <a:lnTo>
                  <a:pt x="4307" y="13018"/>
                </a:lnTo>
                <a:lnTo>
                  <a:pt x="5159" y="11972"/>
                </a:lnTo>
                <a:lnTo>
                  <a:pt x="5524" y="11485"/>
                </a:lnTo>
                <a:lnTo>
                  <a:pt x="5913" y="11023"/>
                </a:lnTo>
                <a:lnTo>
                  <a:pt x="6132" y="10755"/>
                </a:lnTo>
                <a:lnTo>
                  <a:pt x="6229" y="10609"/>
                </a:lnTo>
                <a:lnTo>
                  <a:pt x="6327" y="10463"/>
                </a:lnTo>
                <a:close/>
                <a:moveTo>
                  <a:pt x="11753" y="0"/>
                </a:moveTo>
                <a:lnTo>
                  <a:pt x="11558" y="49"/>
                </a:lnTo>
                <a:lnTo>
                  <a:pt x="11363" y="122"/>
                </a:lnTo>
                <a:lnTo>
                  <a:pt x="11217" y="219"/>
                </a:lnTo>
                <a:lnTo>
                  <a:pt x="11096" y="341"/>
                </a:lnTo>
                <a:lnTo>
                  <a:pt x="10974" y="463"/>
                </a:lnTo>
                <a:lnTo>
                  <a:pt x="10877" y="609"/>
                </a:lnTo>
                <a:lnTo>
                  <a:pt x="10779" y="779"/>
                </a:lnTo>
                <a:lnTo>
                  <a:pt x="10706" y="949"/>
                </a:lnTo>
                <a:lnTo>
                  <a:pt x="10633" y="1120"/>
                </a:lnTo>
                <a:lnTo>
                  <a:pt x="10585" y="1314"/>
                </a:lnTo>
                <a:lnTo>
                  <a:pt x="10536" y="1509"/>
                </a:lnTo>
                <a:lnTo>
                  <a:pt x="10512" y="1704"/>
                </a:lnTo>
                <a:lnTo>
                  <a:pt x="10512" y="1898"/>
                </a:lnTo>
                <a:lnTo>
                  <a:pt x="10512" y="2093"/>
                </a:lnTo>
                <a:lnTo>
                  <a:pt x="10536" y="2263"/>
                </a:lnTo>
                <a:lnTo>
                  <a:pt x="10585" y="2458"/>
                </a:lnTo>
                <a:lnTo>
                  <a:pt x="10633" y="2604"/>
                </a:lnTo>
                <a:lnTo>
                  <a:pt x="10731" y="2774"/>
                </a:lnTo>
                <a:lnTo>
                  <a:pt x="10609" y="2823"/>
                </a:lnTo>
                <a:lnTo>
                  <a:pt x="10487" y="2920"/>
                </a:lnTo>
                <a:lnTo>
                  <a:pt x="10293" y="3115"/>
                </a:lnTo>
                <a:lnTo>
                  <a:pt x="9928" y="3553"/>
                </a:lnTo>
                <a:lnTo>
                  <a:pt x="9417" y="4113"/>
                </a:lnTo>
                <a:lnTo>
                  <a:pt x="9149" y="4356"/>
                </a:lnTo>
                <a:lnTo>
                  <a:pt x="8857" y="4624"/>
                </a:lnTo>
                <a:lnTo>
                  <a:pt x="8298" y="5061"/>
                </a:lnTo>
                <a:lnTo>
                  <a:pt x="8030" y="5305"/>
                </a:lnTo>
                <a:lnTo>
                  <a:pt x="7787" y="5572"/>
                </a:lnTo>
                <a:lnTo>
                  <a:pt x="7714" y="5670"/>
                </a:lnTo>
                <a:lnTo>
                  <a:pt x="7616" y="5791"/>
                </a:lnTo>
                <a:lnTo>
                  <a:pt x="7470" y="5718"/>
                </a:lnTo>
                <a:lnTo>
                  <a:pt x="7300" y="5645"/>
                </a:lnTo>
                <a:lnTo>
                  <a:pt x="6935" y="5524"/>
                </a:lnTo>
                <a:lnTo>
                  <a:pt x="6570" y="5451"/>
                </a:lnTo>
                <a:lnTo>
                  <a:pt x="6254" y="5402"/>
                </a:lnTo>
                <a:lnTo>
                  <a:pt x="5767" y="5329"/>
                </a:lnTo>
                <a:lnTo>
                  <a:pt x="5280" y="5305"/>
                </a:lnTo>
                <a:lnTo>
                  <a:pt x="4794" y="5353"/>
                </a:lnTo>
                <a:lnTo>
                  <a:pt x="4307" y="5451"/>
                </a:lnTo>
                <a:lnTo>
                  <a:pt x="3942" y="5548"/>
                </a:lnTo>
                <a:lnTo>
                  <a:pt x="3601" y="5718"/>
                </a:lnTo>
                <a:lnTo>
                  <a:pt x="3431" y="5791"/>
                </a:lnTo>
                <a:lnTo>
                  <a:pt x="3261" y="5913"/>
                </a:lnTo>
                <a:lnTo>
                  <a:pt x="3139" y="6035"/>
                </a:lnTo>
                <a:lnTo>
                  <a:pt x="3017" y="6181"/>
                </a:lnTo>
                <a:lnTo>
                  <a:pt x="2871" y="6448"/>
                </a:lnTo>
                <a:lnTo>
                  <a:pt x="2823" y="6570"/>
                </a:lnTo>
                <a:lnTo>
                  <a:pt x="2798" y="6716"/>
                </a:lnTo>
                <a:lnTo>
                  <a:pt x="2798" y="6862"/>
                </a:lnTo>
                <a:lnTo>
                  <a:pt x="2823" y="7008"/>
                </a:lnTo>
                <a:lnTo>
                  <a:pt x="2871" y="7130"/>
                </a:lnTo>
                <a:lnTo>
                  <a:pt x="2969" y="7227"/>
                </a:lnTo>
                <a:lnTo>
                  <a:pt x="3042" y="7251"/>
                </a:lnTo>
                <a:lnTo>
                  <a:pt x="3115" y="7251"/>
                </a:lnTo>
                <a:lnTo>
                  <a:pt x="3285" y="7470"/>
                </a:lnTo>
                <a:lnTo>
                  <a:pt x="3455" y="7689"/>
                </a:lnTo>
                <a:lnTo>
                  <a:pt x="3650" y="7908"/>
                </a:lnTo>
                <a:lnTo>
                  <a:pt x="3869" y="8103"/>
                </a:lnTo>
                <a:lnTo>
                  <a:pt x="4307" y="8468"/>
                </a:lnTo>
                <a:lnTo>
                  <a:pt x="4769" y="8833"/>
                </a:lnTo>
                <a:lnTo>
                  <a:pt x="5086" y="9125"/>
                </a:lnTo>
                <a:lnTo>
                  <a:pt x="5402" y="9466"/>
                </a:lnTo>
                <a:lnTo>
                  <a:pt x="6010" y="10123"/>
                </a:lnTo>
                <a:lnTo>
                  <a:pt x="5962" y="10196"/>
                </a:lnTo>
                <a:lnTo>
                  <a:pt x="5864" y="10342"/>
                </a:lnTo>
                <a:lnTo>
                  <a:pt x="5767" y="10488"/>
                </a:lnTo>
                <a:lnTo>
                  <a:pt x="5499" y="10780"/>
                </a:lnTo>
                <a:lnTo>
                  <a:pt x="5110" y="11291"/>
                </a:lnTo>
                <a:lnTo>
                  <a:pt x="4721" y="11777"/>
                </a:lnTo>
                <a:lnTo>
                  <a:pt x="3820" y="12921"/>
                </a:lnTo>
                <a:lnTo>
                  <a:pt x="2871" y="14016"/>
                </a:lnTo>
                <a:lnTo>
                  <a:pt x="1995" y="14989"/>
                </a:lnTo>
                <a:lnTo>
                  <a:pt x="1582" y="15500"/>
                </a:lnTo>
                <a:lnTo>
                  <a:pt x="1168" y="16011"/>
                </a:lnTo>
                <a:lnTo>
                  <a:pt x="779" y="16571"/>
                </a:lnTo>
                <a:lnTo>
                  <a:pt x="584" y="16838"/>
                </a:lnTo>
                <a:lnTo>
                  <a:pt x="365" y="17106"/>
                </a:lnTo>
                <a:lnTo>
                  <a:pt x="244" y="17276"/>
                </a:lnTo>
                <a:lnTo>
                  <a:pt x="122" y="17422"/>
                </a:lnTo>
                <a:lnTo>
                  <a:pt x="49" y="17593"/>
                </a:lnTo>
                <a:lnTo>
                  <a:pt x="0" y="17787"/>
                </a:lnTo>
                <a:lnTo>
                  <a:pt x="0" y="17860"/>
                </a:lnTo>
                <a:lnTo>
                  <a:pt x="73" y="17909"/>
                </a:lnTo>
                <a:lnTo>
                  <a:pt x="122" y="17909"/>
                </a:lnTo>
                <a:lnTo>
                  <a:pt x="195" y="17885"/>
                </a:lnTo>
                <a:lnTo>
                  <a:pt x="219" y="17836"/>
                </a:lnTo>
                <a:lnTo>
                  <a:pt x="463" y="17763"/>
                </a:lnTo>
                <a:lnTo>
                  <a:pt x="682" y="17666"/>
                </a:lnTo>
                <a:lnTo>
                  <a:pt x="901" y="17544"/>
                </a:lnTo>
                <a:lnTo>
                  <a:pt x="1120" y="17398"/>
                </a:lnTo>
                <a:lnTo>
                  <a:pt x="1533" y="17106"/>
                </a:lnTo>
                <a:lnTo>
                  <a:pt x="1947" y="16838"/>
                </a:lnTo>
                <a:lnTo>
                  <a:pt x="2433" y="16522"/>
                </a:lnTo>
                <a:lnTo>
                  <a:pt x="2896" y="16206"/>
                </a:lnTo>
                <a:lnTo>
                  <a:pt x="3358" y="15865"/>
                </a:lnTo>
                <a:lnTo>
                  <a:pt x="3820" y="15524"/>
                </a:lnTo>
                <a:lnTo>
                  <a:pt x="4867" y="14697"/>
                </a:lnTo>
                <a:lnTo>
                  <a:pt x="5889" y="13845"/>
                </a:lnTo>
                <a:lnTo>
                  <a:pt x="6886" y="12945"/>
                </a:lnTo>
                <a:lnTo>
                  <a:pt x="7860" y="12045"/>
                </a:lnTo>
                <a:lnTo>
                  <a:pt x="7860" y="12021"/>
                </a:lnTo>
                <a:lnTo>
                  <a:pt x="9222" y="13261"/>
                </a:lnTo>
                <a:lnTo>
                  <a:pt x="9879" y="13870"/>
                </a:lnTo>
                <a:lnTo>
                  <a:pt x="10195" y="14210"/>
                </a:lnTo>
                <a:lnTo>
                  <a:pt x="10512" y="14527"/>
                </a:lnTo>
                <a:lnTo>
                  <a:pt x="10585" y="14600"/>
                </a:lnTo>
                <a:lnTo>
                  <a:pt x="10658" y="14624"/>
                </a:lnTo>
                <a:lnTo>
                  <a:pt x="10731" y="14624"/>
                </a:lnTo>
                <a:lnTo>
                  <a:pt x="10804" y="14600"/>
                </a:lnTo>
                <a:lnTo>
                  <a:pt x="10925" y="14648"/>
                </a:lnTo>
                <a:lnTo>
                  <a:pt x="11047" y="14673"/>
                </a:lnTo>
                <a:lnTo>
                  <a:pt x="11290" y="14721"/>
                </a:lnTo>
                <a:lnTo>
                  <a:pt x="11534" y="14697"/>
                </a:lnTo>
                <a:lnTo>
                  <a:pt x="11655" y="14673"/>
                </a:lnTo>
                <a:lnTo>
                  <a:pt x="11777" y="14624"/>
                </a:lnTo>
                <a:lnTo>
                  <a:pt x="11923" y="14527"/>
                </a:lnTo>
                <a:lnTo>
                  <a:pt x="12045" y="14429"/>
                </a:lnTo>
                <a:lnTo>
                  <a:pt x="12142" y="14283"/>
                </a:lnTo>
                <a:lnTo>
                  <a:pt x="12239" y="14137"/>
                </a:lnTo>
                <a:lnTo>
                  <a:pt x="12312" y="13967"/>
                </a:lnTo>
                <a:lnTo>
                  <a:pt x="12385" y="13797"/>
                </a:lnTo>
                <a:lnTo>
                  <a:pt x="12458" y="13480"/>
                </a:lnTo>
                <a:lnTo>
                  <a:pt x="12531" y="13091"/>
                </a:lnTo>
                <a:lnTo>
                  <a:pt x="12580" y="12653"/>
                </a:lnTo>
                <a:lnTo>
                  <a:pt x="12580" y="12240"/>
                </a:lnTo>
                <a:lnTo>
                  <a:pt x="12556" y="11802"/>
                </a:lnTo>
                <a:lnTo>
                  <a:pt x="12483" y="11364"/>
                </a:lnTo>
                <a:lnTo>
                  <a:pt x="12385" y="10950"/>
                </a:lnTo>
                <a:lnTo>
                  <a:pt x="12264" y="10536"/>
                </a:lnTo>
                <a:lnTo>
                  <a:pt x="12093" y="10171"/>
                </a:lnTo>
                <a:lnTo>
                  <a:pt x="12337" y="9977"/>
                </a:lnTo>
                <a:lnTo>
                  <a:pt x="12580" y="9758"/>
                </a:lnTo>
                <a:lnTo>
                  <a:pt x="12994" y="9295"/>
                </a:lnTo>
                <a:lnTo>
                  <a:pt x="13407" y="8833"/>
                </a:lnTo>
                <a:lnTo>
                  <a:pt x="13845" y="8371"/>
                </a:lnTo>
                <a:lnTo>
                  <a:pt x="13918" y="8322"/>
                </a:lnTo>
                <a:lnTo>
                  <a:pt x="13967" y="8273"/>
                </a:lnTo>
                <a:lnTo>
                  <a:pt x="14259" y="8006"/>
                </a:lnTo>
                <a:lnTo>
                  <a:pt x="14575" y="7714"/>
                </a:lnTo>
                <a:lnTo>
                  <a:pt x="14721" y="7543"/>
                </a:lnTo>
                <a:lnTo>
                  <a:pt x="14867" y="7373"/>
                </a:lnTo>
                <a:lnTo>
                  <a:pt x="14965" y="7203"/>
                </a:lnTo>
                <a:lnTo>
                  <a:pt x="15062" y="7057"/>
                </a:lnTo>
                <a:lnTo>
                  <a:pt x="15427" y="7154"/>
                </a:lnTo>
                <a:lnTo>
                  <a:pt x="15865" y="7203"/>
                </a:lnTo>
                <a:lnTo>
                  <a:pt x="16279" y="7227"/>
                </a:lnTo>
                <a:lnTo>
                  <a:pt x="16498" y="7203"/>
                </a:lnTo>
                <a:lnTo>
                  <a:pt x="16717" y="7178"/>
                </a:lnTo>
                <a:lnTo>
                  <a:pt x="16911" y="7130"/>
                </a:lnTo>
                <a:lnTo>
                  <a:pt x="17106" y="7057"/>
                </a:lnTo>
                <a:lnTo>
                  <a:pt x="17300" y="6959"/>
                </a:lnTo>
                <a:lnTo>
                  <a:pt x="17446" y="6862"/>
                </a:lnTo>
                <a:lnTo>
                  <a:pt x="17617" y="6740"/>
                </a:lnTo>
                <a:lnTo>
                  <a:pt x="17738" y="6594"/>
                </a:lnTo>
                <a:lnTo>
                  <a:pt x="17836" y="6424"/>
                </a:lnTo>
                <a:lnTo>
                  <a:pt x="17909" y="6229"/>
                </a:lnTo>
                <a:lnTo>
                  <a:pt x="17957" y="6108"/>
                </a:lnTo>
                <a:lnTo>
                  <a:pt x="17957" y="5986"/>
                </a:lnTo>
                <a:lnTo>
                  <a:pt x="17933" y="5864"/>
                </a:lnTo>
                <a:lnTo>
                  <a:pt x="17909" y="5743"/>
                </a:lnTo>
                <a:lnTo>
                  <a:pt x="17811" y="5548"/>
                </a:lnTo>
                <a:lnTo>
                  <a:pt x="17690" y="5353"/>
                </a:lnTo>
                <a:lnTo>
                  <a:pt x="17495" y="5183"/>
                </a:lnTo>
                <a:lnTo>
                  <a:pt x="17325" y="5013"/>
                </a:lnTo>
                <a:lnTo>
                  <a:pt x="16960" y="4721"/>
                </a:lnTo>
                <a:lnTo>
                  <a:pt x="16692" y="4453"/>
                </a:lnTo>
                <a:lnTo>
                  <a:pt x="16425" y="4161"/>
                </a:lnTo>
                <a:lnTo>
                  <a:pt x="15914" y="3577"/>
                </a:lnTo>
                <a:lnTo>
                  <a:pt x="15403" y="2993"/>
                </a:lnTo>
                <a:lnTo>
                  <a:pt x="15135" y="2701"/>
                </a:lnTo>
                <a:lnTo>
                  <a:pt x="14843" y="2434"/>
                </a:lnTo>
                <a:lnTo>
                  <a:pt x="14283" y="1996"/>
                </a:lnTo>
                <a:lnTo>
                  <a:pt x="14016" y="1777"/>
                </a:lnTo>
                <a:lnTo>
                  <a:pt x="13772" y="1533"/>
                </a:lnTo>
                <a:lnTo>
                  <a:pt x="13529" y="1266"/>
                </a:lnTo>
                <a:lnTo>
                  <a:pt x="13310" y="998"/>
                </a:lnTo>
                <a:lnTo>
                  <a:pt x="13091" y="706"/>
                </a:lnTo>
                <a:lnTo>
                  <a:pt x="12848" y="438"/>
                </a:lnTo>
                <a:lnTo>
                  <a:pt x="12677" y="292"/>
                </a:lnTo>
                <a:lnTo>
                  <a:pt x="12507" y="171"/>
                </a:lnTo>
                <a:lnTo>
                  <a:pt x="12337" y="98"/>
                </a:lnTo>
                <a:lnTo>
                  <a:pt x="12142" y="25"/>
                </a:lnTo>
                <a:lnTo>
                  <a:pt x="11947" y="0"/>
                </a:lnTo>
                <a:lnTo>
                  <a:pt x="1175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392" name="Google Shape;157;p25"/>
          <p:cNvSpPr>
            <a:spLocks/>
          </p:cNvSpPr>
          <p:nvPr/>
        </p:nvSpPr>
        <p:spPr bwMode="auto">
          <a:xfrm>
            <a:off x="7089775" y="5029200"/>
            <a:ext cx="277813" cy="315913"/>
          </a:xfrm>
          <a:custGeom>
            <a:avLst/>
            <a:gdLst>
              <a:gd name="T0" fmla="*/ 2147483646 w 17958"/>
              <a:gd name="T1" fmla="*/ 2147483646 h 17909"/>
              <a:gd name="T2" fmla="*/ 2147483646 w 17958"/>
              <a:gd name="T3" fmla="*/ 2147483646 h 17909"/>
              <a:gd name="T4" fmla="*/ 2147483646 w 17958"/>
              <a:gd name="T5" fmla="*/ 2147483646 h 17909"/>
              <a:gd name="T6" fmla="*/ 2147483646 w 17958"/>
              <a:gd name="T7" fmla="*/ 2147483646 h 17909"/>
              <a:gd name="T8" fmla="*/ 2147483646 w 17958"/>
              <a:gd name="T9" fmla="*/ 2147483646 h 17909"/>
              <a:gd name="T10" fmla="*/ 2147483646 w 17958"/>
              <a:gd name="T11" fmla="*/ 2147483646 h 17909"/>
              <a:gd name="T12" fmla="*/ 2147483646 w 17958"/>
              <a:gd name="T13" fmla="*/ 2147483646 h 17909"/>
              <a:gd name="T14" fmla="*/ 2147483646 w 17958"/>
              <a:gd name="T15" fmla="*/ 2147483646 h 17909"/>
              <a:gd name="T16" fmla="*/ 2147483646 w 17958"/>
              <a:gd name="T17" fmla="*/ 2147483646 h 17909"/>
              <a:gd name="T18" fmla="*/ 2147483646 w 17958"/>
              <a:gd name="T19" fmla="*/ 2147483646 h 17909"/>
              <a:gd name="T20" fmla="*/ 2147483646 w 17958"/>
              <a:gd name="T21" fmla="*/ 2147483646 h 17909"/>
              <a:gd name="T22" fmla="*/ 2147483646 w 17958"/>
              <a:gd name="T23" fmla="*/ 2147483646 h 17909"/>
              <a:gd name="T24" fmla="*/ 2147483646 w 17958"/>
              <a:gd name="T25" fmla="*/ 2147483646 h 17909"/>
              <a:gd name="T26" fmla="*/ 2147483646 w 17958"/>
              <a:gd name="T27" fmla="*/ 2147483646 h 17909"/>
              <a:gd name="T28" fmla="*/ 2147483646 w 17958"/>
              <a:gd name="T29" fmla="*/ 2147483646 h 17909"/>
              <a:gd name="T30" fmla="*/ 2147483646 w 17958"/>
              <a:gd name="T31" fmla="*/ 2147483646 h 17909"/>
              <a:gd name="T32" fmla="*/ 2147483646 w 17958"/>
              <a:gd name="T33" fmla="*/ 2147483646 h 17909"/>
              <a:gd name="T34" fmla="*/ 2147483646 w 17958"/>
              <a:gd name="T35" fmla="*/ 2147483646 h 17909"/>
              <a:gd name="T36" fmla="*/ 2147483646 w 17958"/>
              <a:gd name="T37" fmla="*/ 2147483646 h 17909"/>
              <a:gd name="T38" fmla="*/ 2147483646 w 17958"/>
              <a:gd name="T39" fmla="*/ 2147483646 h 17909"/>
              <a:gd name="T40" fmla="*/ 2147483646 w 17958"/>
              <a:gd name="T41" fmla="*/ 2147483646 h 17909"/>
              <a:gd name="T42" fmla="*/ 2147483646 w 17958"/>
              <a:gd name="T43" fmla="*/ 2147483646 h 17909"/>
              <a:gd name="T44" fmla="*/ 2147483646 w 17958"/>
              <a:gd name="T45" fmla="*/ 2147483646 h 17909"/>
              <a:gd name="T46" fmla="*/ 2147483646 w 17958"/>
              <a:gd name="T47" fmla="*/ 2147483646 h 17909"/>
              <a:gd name="T48" fmla="*/ 2147483646 w 17958"/>
              <a:gd name="T49" fmla="*/ 2147483646 h 17909"/>
              <a:gd name="T50" fmla="*/ 2147483646 w 17958"/>
              <a:gd name="T51" fmla="*/ 2147483646 h 17909"/>
              <a:gd name="T52" fmla="*/ 2147483646 w 17958"/>
              <a:gd name="T53" fmla="*/ 2147483646 h 17909"/>
              <a:gd name="T54" fmla="*/ 2147483646 w 17958"/>
              <a:gd name="T55" fmla="*/ 2147483646 h 17909"/>
              <a:gd name="T56" fmla="*/ 2147483646 w 17958"/>
              <a:gd name="T57" fmla="*/ 2147483646 h 17909"/>
              <a:gd name="T58" fmla="*/ 2147483646 w 17958"/>
              <a:gd name="T59" fmla="*/ 2147483646 h 17909"/>
              <a:gd name="T60" fmla="*/ 2147483646 w 17958"/>
              <a:gd name="T61" fmla="*/ 2147483646 h 17909"/>
              <a:gd name="T62" fmla="*/ 2147483646 w 17958"/>
              <a:gd name="T63" fmla="*/ 2147483646 h 17909"/>
              <a:gd name="T64" fmla="*/ 2147483646 w 17958"/>
              <a:gd name="T65" fmla="*/ 2147483646 h 17909"/>
              <a:gd name="T66" fmla="*/ 2147483646 w 17958"/>
              <a:gd name="T67" fmla="*/ 2147483646 h 17909"/>
              <a:gd name="T68" fmla="*/ 2147483646 w 17958"/>
              <a:gd name="T69" fmla="*/ 2147483646 h 17909"/>
              <a:gd name="T70" fmla="*/ 2147483646 w 17958"/>
              <a:gd name="T71" fmla="*/ 2147483646 h 17909"/>
              <a:gd name="T72" fmla="*/ 2147483646 w 17958"/>
              <a:gd name="T73" fmla="*/ 2147483646 h 17909"/>
              <a:gd name="T74" fmla="*/ 2147483646 w 17958"/>
              <a:gd name="T75" fmla="*/ 2147483646 h 17909"/>
              <a:gd name="T76" fmla="*/ 2147483646 w 17958"/>
              <a:gd name="T77" fmla="*/ 2147483646 h 17909"/>
              <a:gd name="T78" fmla="*/ 2147483646 w 17958"/>
              <a:gd name="T79" fmla="*/ 2147483646 h 17909"/>
              <a:gd name="T80" fmla="*/ 2147483646 w 17958"/>
              <a:gd name="T81" fmla="*/ 2147483646 h 17909"/>
              <a:gd name="T82" fmla="*/ 2147483646 w 17958"/>
              <a:gd name="T83" fmla="*/ 2147483646 h 17909"/>
              <a:gd name="T84" fmla="*/ 2147483646 w 17958"/>
              <a:gd name="T85" fmla="*/ 2147483646 h 17909"/>
              <a:gd name="T86" fmla="*/ 2147483646 w 17958"/>
              <a:gd name="T87" fmla="*/ 2147483646 h 17909"/>
              <a:gd name="T88" fmla="*/ 2147483646 w 17958"/>
              <a:gd name="T89" fmla="*/ 2147483646 h 17909"/>
              <a:gd name="T90" fmla="*/ 2147483646 w 17958"/>
              <a:gd name="T91" fmla="*/ 2147483646 h 17909"/>
              <a:gd name="T92" fmla="*/ 2147483646 w 17958"/>
              <a:gd name="T93" fmla="*/ 2147483646 h 17909"/>
              <a:gd name="T94" fmla="*/ 2147483646 w 17958"/>
              <a:gd name="T95" fmla="*/ 2147483646 h 17909"/>
              <a:gd name="T96" fmla="*/ 2147483646 w 17958"/>
              <a:gd name="T97" fmla="*/ 2147483646 h 17909"/>
              <a:gd name="T98" fmla="*/ 2147483646 w 17958"/>
              <a:gd name="T99" fmla="*/ 2147483646 h 17909"/>
              <a:gd name="T100" fmla="*/ 2147483646 w 17958"/>
              <a:gd name="T101" fmla="*/ 2147483646 h 17909"/>
              <a:gd name="T102" fmla="*/ 2147483646 w 17958"/>
              <a:gd name="T103" fmla="*/ 2147483646 h 17909"/>
              <a:gd name="T104" fmla="*/ 2147483646 w 17958"/>
              <a:gd name="T105" fmla="*/ 2147483646 h 17909"/>
              <a:gd name="T106" fmla="*/ 2147483646 w 17958"/>
              <a:gd name="T107" fmla="*/ 2147483646 h 17909"/>
              <a:gd name="T108" fmla="*/ 2147483646 w 17958"/>
              <a:gd name="T109" fmla="*/ 2147483646 h 17909"/>
              <a:gd name="T110" fmla="*/ 2147483646 w 17958"/>
              <a:gd name="T111" fmla="*/ 2147483646 h 17909"/>
              <a:gd name="T112" fmla="*/ 2147483646 w 17958"/>
              <a:gd name="T113" fmla="*/ 2147483646 h 17909"/>
              <a:gd name="T114" fmla="*/ 2147483646 w 17958"/>
              <a:gd name="T115" fmla="*/ 2147483646 h 17909"/>
              <a:gd name="T116" fmla="*/ 2147483646 w 17958"/>
              <a:gd name="T117" fmla="*/ 2147483646 h 1790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958" h="17909" extrusionOk="0">
                <a:moveTo>
                  <a:pt x="11972" y="390"/>
                </a:moveTo>
                <a:lnTo>
                  <a:pt x="12069" y="414"/>
                </a:lnTo>
                <a:lnTo>
                  <a:pt x="12166" y="463"/>
                </a:lnTo>
                <a:lnTo>
                  <a:pt x="12288" y="511"/>
                </a:lnTo>
                <a:lnTo>
                  <a:pt x="12483" y="682"/>
                </a:lnTo>
                <a:lnTo>
                  <a:pt x="12653" y="852"/>
                </a:lnTo>
                <a:lnTo>
                  <a:pt x="12823" y="1047"/>
                </a:lnTo>
                <a:lnTo>
                  <a:pt x="13091" y="1387"/>
                </a:lnTo>
                <a:lnTo>
                  <a:pt x="13456" y="1801"/>
                </a:lnTo>
                <a:lnTo>
                  <a:pt x="13821" y="2166"/>
                </a:lnTo>
                <a:lnTo>
                  <a:pt x="14235" y="2507"/>
                </a:lnTo>
                <a:lnTo>
                  <a:pt x="14648" y="2847"/>
                </a:lnTo>
                <a:lnTo>
                  <a:pt x="14843" y="3042"/>
                </a:lnTo>
                <a:lnTo>
                  <a:pt x="15038" y="3237"/>
                </a:lnTo>
                <a:lnTo>
                  <a:pt x="15403" y="3626"/>
                </a:lnTo>
                <a:lnTo>
                  <a:pt x="15743" y="4040"/>
                </a:lnTo>
                <a:lnTo>
                  <a:pt x="16108" y="4453"/>
                </a:lnTo>
                <a:lnTo>
                  <a:pt x="16449" y="4818"/>
                </a:lnTo>
                <a:lnTo>
                  <a:pt x="16619" y="4988"/>
                </a:lnTo>
                <a:lnTo>
                  <a:pt x="16814" y="5159"/>
                </a:lnTo>
                <a:lnTo>
                  <a:pt x="17130" y="5426"/>
                </a:lnTo>
                <a:lnTo>
                  <a:pt x="17276" y="5572"/>
                </a:lnTo>
                <a:lnTo>
                  <a:pt x="17398" y="5743"/>
                </a:lnTo>
                <a:lnTo>
                  <a:pt x="17422" y="5791"/>
                </a:lnTo>
                <a:lnTo>
                  <a:pt x="16887" y="5499"/>
                </a:lnTo>
                <a:lnTo>
                  <a:pt x="16449" y="5280"/>
                </a:lnTo>
                <a:lnTo>
                  <a:pt x="16230" y="5159"/>
                </a:lnTo>
                <a:lnTo>
                  <a:pt x="15987" y="5061"/>
                </a:lnTo>
                <a:lnTo>
                  <a:pt x="15962" y="5086"/>
                </a:lnTo>
                <a:lnTo>
                  <a:pt x="15962" y="5110"/>
                </a:lnTo>
                <a:lnTo>
                  <a:pt x="15987" y="5232"/>
                </a:lnTo>
                <a:lnTo>
                  <a:pt x="16035" y="5329"/>
                </a:lnTo>
                <a:lnTo>
                  <a:pt x="16181" y="5499"/>
                </a:lnTo>
                <a:lnTo>
                  <a:pt x="16352" y="5645"/>
                </a:lnTo>
                <a:lnTo>
                  <a:pt x="16571" y="5791"/>
                </a:lnTo>
                <a:lnTo>
                  <a:pt x="17033" y="6010"/>
                </a:lnTo>
                <a:lnTo>
                  <a:pt x="17252" y="6132"/>
                </a:lnTo>
                <a:lnTo>
                  <a:pt x="17446" y="6229"/>
                </a:lnTo>
                <a:lnTo>
                  <a:pt x="17349" y="6351"/>
                </a:lnTo>
                <a:lnTo>
                  <a:pt x="17227" y="6448"/>
                </a:lnTo>
                <a:lnTo>
                  <a:pt x="17154" y="6375"/>
                </a:lnTo>
                <a:lnTo>
                  <a:pt x="17082" y="6302"/>
                </a:lnTo>
                <a:lnTo>
                  <a:pt x="16887" y="6205"/>
                </a:lnTo>
                <a:lnTo>
                  <a:pt x="16498" y="6010"/>
                </a:lnTo>
                <a:lnTo>
                  <a:pt x="16400" y="5937"/>
                </a:lnTo>
                <a:lnTo>
                  <a:pt x="16303" y="5840"/>
                </a:lnTo>
                <a:lnTo>
                  <a:pt x="16108" y="5645"/>
                </a:lnTo>
                <a:lnTo>
                  <a:pt x="16011" y="5548"/>
                </a:lnTo>
                <a:lnTo>
                  <a:pt x="15914" y="5451"/>
                </a:lnTo>
                <a:lnTo>
                  <a:pt x="15816" y="5402"/>
                </a:lnTo>
                <a:lnTo>
                  <a:pt x="15695" y="5353"/>
                </a:lnTo>
                <a:lnTo>
                  <a:pt x="15670" y="5353"/>
                </a:lnTo>
                <a:lnTo>
                  <a:pt x="15646" y="5378"/>
                </a:lnTo>
                <a:lnTo>
                  <a:pt x="15622" y="5426"/>
                </a:lnTo>
                <a:lnTo>
                  <a:pt x="15622" y="5548"/>
                </a:lnTo>
                <a:lnTo>
                  <a:pt x="15670" y="5645"/>
                </a:lnTo>
                <a:lnTo>
                  <a:pt x="15792" y="5864"/>
                </a:lnTo>
                <a:lnTo>
                  <a:pt x="15962" y="6083"/>
                </a:lnTo>
                <a:lnTo>
                  <a:pt x="16133" y="6229"/>
                </a:lnTo>
                <a:lnTo>
                  <a:pt x="16303" y="6351"/>
                </a:lnTo>
                <a:lnTo>
                  <a:pt x="16473" y="6448"/>
                </a:lnTo>
                <a:lnTo>
                  <a:pt x="16668" y="6521"/>
                </a:lnTo>
                <a:lnTo>
                  <a:pt x="16838" y="6643"/>
                </a:lnTo>
                <a:lnTo>
                  <a:pt x="16619" y="6692"/>
                </a:lnTo>
                <a:lnTo>
                  <a:pt x="16400" y="6716"/>
                </a:lnTo>
                <a:lnTo>
                  <a:pt x="16376" y="6692"/>
                </a:lnTo>
                <a:lnTo>
                  <a:pt x="16327" y="6643"/>
                </a:lnTo>
                <a:lnTo>
                  <a:pt x="16181" y="6570"/>
                </a:lnTo>
                <a:lnTo>
                  <a:pt x="16108" y="6546"/>
                </a:lnTo>
                <a:lnTo>
                  <a:pt x="16035" y="6497"/>
                </a:lnTo>
                <a:lnTo>
                  <a:pt x="15889" y="6375"/>
                </a:lnTo>
                <a:lnTo>
                  <a:pt x="15768" y="6229"/>
                </a:lnTo>
                <a:lnTo>
                  <a:pt x="15670" y="6108"/>
                </a:lnTo>
                <a:lnTo>
                  <a:pt x="15549" y="6010"/>
                </a:lnTo>
                <a:lnTo>
                  <a:pt x="15403" y="5962"/>
                </a:lnTo>
                <a:lnTo>
                  <a:pt x="15330" y="5937"/>
                </a:lnTo>
                <a:lnTo>
                  <a:pt x="15257" y="5962"/>
                </a:lnTo>
                <a:lnTo>
                  <a:pt x="15232" y="5962"/>
                </a:lnTo>
                <a:lnTo>
                  <a:pt x="15232" y="6010"/>
                </a:lnTo>
                <a:lnTo>
                  <a:pt x="15281" y="6181"/>
                </a:lnTo>
                <a:lnTo>
                  <a:pt x="15354" y="6327"/>
                </a:lnTo>
                <a:lnTo>
                  <a:pt x="15573" y="6619"/>
                </a:lnTo>
                <a:lnTo>
                  <a:pt x="15622" y="6692"/>
                </a:lnTo>
                <a:lnTo>
                  <a:pt x="15354" y="6643"/>
                </a:lnTo>
                <a:lnTo>
                  <a:pt x="15086" y="6570"/>
                </a:lnTo>
                <a:lnTo>
                  <a:pt x="15086" y="6546"/>
                </a:lnTo>
                <a:lnTo>
                  <a:pt x="14843" y="6205"/>
                </a:lnTo>
                <a:lnTo>
                  <a:pt x="14575" y="5889"/>
                </a:lnTo>
                <a:lnTo>
                  <a:pt x="14283" y="5572"/>
                </a:lnTo>
                <a:lnTo>
                  <a:pt x="13991" y="5256"/>
                </a:lnTo>
                <a:lnTo>
                  <a:pt x="13359" y="4672"/>
                </a:lnTo>
                <a:lnTo>
                  <a:pt x="12726" y="4137"/>
                </a:lnTo>
                <a:lnTo>
                  <a:pt x="11996" y="3456"/>
                </a:lnTo>
                <a:lnTo>
                  <a:pt x="11607" y="3139"/>
                </a:lnTo>
                <a:lnTo>
                  <a:pt x="11217" y="2823"/>
                </a:lnTo>
                <a:lnTo>
                  <a:pt x="11169" y="2823"/>
                </a:lnTo>
                <a:lnTo>
                  <a:pt x="11144" y="2750"/>
                </a:lnTo>
                <a:lnTo>
                  <a:pt x="11071" y="2628"/>
                </a:lnTo>
                <a:lnTo>
                  <a:pt x="11023" y="2482"/>
                </a:lnTo>
                <a:lnTo>
                  <a:pt x="10974" y="2336"/>
                </a:lnTo>
                <a:lnTo>
                  <a:pt x="10950" y="2166"/>
                </a:lnTo>
                <a:lnTo>
                  <a:pt x="10925" y="1850"/>
                </a:lnTo>
                <a:lnTo>
                  <a:pt x="10974" y="1509"/>
                </a:lnTo>
                <a:lnTo>
                  <a:pt x="11071" y="1193"/>
                </a:lnTo>
                <a:lnTo>
                  <a:pt x="11144" y="1022"/>
                </a:lnTo>
                <a:lnTo>
                  <a:pt x="11217" y="901"/>
                </a:lnTo>
                <a:lnTo>
                  <a:pt x="11315" y="755"/>
                </a:lnTo>
                <a:lnTo>
                  <a:pt x="11412" y="633"/>
                </a:lnTo>
                <a:lnTo>
                  <a:pt x="11534" y="536"/>
                </a:lnTo>
                <a:lnTo>
                  <a:pt x="11655" y="463"/>
                </a:lnTo>
                <a:lnTo>
                  <a:pt x="11753" y="414"/>
                </a:lnTo>
                <a:lnTo>
                  <a:pt x="11850" y="390"/>
                </a:lnTo>
                <a:lnTo>
                  <a:pt x="11972" y="390"/>
                </a:lnTo>
                <a:close/>
                <a:moveTo>
                  <a:pt x="10098" y="4745"/>
                </a:moveTo>
                <a:lnTo>
                  <a:pt x="9976" y="4794"/>
                </a:lnTo>
                <a:lnTo>
                  <a:pt x="9879" y="4867"/>
                </a:lnTo>
                <a:lnTo>
                  <a:pt x="9684" y="5037"/>
                </a:lnTo>
                <a:lnTo>
                  <a:pt x="9149" y="5572"/>
                </a:lnTo>
                <a:lnTo>
                  <a:pt x="8687" y="6035"/>
                </a:lnTo>
                <a:lnTo>
                  <a:pt x="8468" y="6302"/>
                </a:lnTo>
                <a:lnTo>
                  <a:pt x="8273" y="6570"/>
                </a:lnTo>
                <a:lnTo>
                  <a:pt x="8249" y="6643"/>
                </a:lnTo>
                <a:lnTo>
                  <a:pt x="8273" y="6716"/>
                </a:lnTo>
                <a:lnTo>
                  <a:pt x="8346" y="6789"/>
                </a:lnTo>
                <a:lnTo>
                  <a:pt x="8419" y="6789"/>
                </a:lnTo>
                <a:lnTo>
                  <a:pt x="8565" y="6765"/>
                </a:lnTo>
                <a:lnTo>
                  <a:pt x="8687" y="6716"/>
                </a:lnTo>
                <a:lnTo>
                  <a:pt x="8833" y="6619"/>
                </a:lnTo>
                <a:lnTo>
                  <a:pt x="8979" y="6521"/>
                </a:lnTo>
                <a:lnTo>
                  <a:pt x="9222" y="6278"/>
                </a:lnTo>
                <a:lnTo>
                  <a:pt x="9417" y="6059"/>
                </a:lnTo>
                <a:lnTo>
                  <a:pt x="9976" y="5524"/>
                </a:lnTo>
                <a:lnTo>
                  <a:pt x="10171" y="5353"/>
                </a:lnTo>
                <a:lnTo>
                  <a:pt x="10268" y="5280"/>
                </a:lnTo>
                <a:lnTo>
                  <a:pt x="10341" y="5207"/>
                </a:lnTo>
                <a:lnTo>
                  <a:pt x="10414" y="5110"/>
                </a:lnTo>
                <a:lnTo>
                  <a:pt x="10414" y="5037"/>
                </a:lnTo>
                <a:lnTo>
                  <a:pt x="10414" y="4964"/>
                </a:lnTo>
                <a:lnTo>
                  <a:pt x="10390" y="4891"/>
                </a:lnTo>
                <a:lnTo>
                  <a:pt x="10341" y="4818"/>
                </a:lnTo>
                <a:lnTo>
                  <a:pt x="10268" y="4770"/>
                </a:lnTo>
                <a:lnTo>
                  <a:pt x="10195" y="4745"/>
                </a:lnTo>
                <a:lnTo>
                  <a:pt x="10098" y="4745"/>
                </a:lnTo>
                <a:close/>
                <a:moveTo>
                  <a:pt x="11047" y="3018"/>
                </a:moveTo>
                <a:lnTo>
                  <a:pt x="11193" y="3188"/>
                </a:lnTo>
                <a:lnTo>
                  <a:pt x="11339" y="3358"/>
                </a:lnTo>
                <a:lnTo>
                  <a:pt x="11680" y="3699"/>
                </a:lnTo>
                <a:lnTo>
                  <a:pt x="12385" y="4307"/>
                </a:lnTo>
                <a:lnTo>
                  <a:pt x="12994" y="4867"/>
                </a:lnTo>
                <a:lnTo>
                  <a:pt x="13602" y="5451"/>
                </a:lnTo>
                <a:lnTo>
                  <a:pt x="14162" y="6059"/>
                </a:lnTo>
                <a:lnTo>
                  <a:pt x="14429" y="6375"/>
                </a:lnTo>
                <a:lnTo>
                  <a:pt x="14697" y="6716"/>
                </a:lnTo>
                <a:lnTo>
                  <a:pt x="14624" y="6789"/>
                </a:lnTo>
                <a:lnTo>
                  <a:pt x="14308" y="6619"/>
                </a:lnTo>
                <a:lnTo>
                  <a:pt x="14137" y="6521"/>
                </a:lnTo>
                <a:lnTo>
                  <a:pt x="13943" y="6424"/>
                </a:lnTo>
                <a:lnTo>
                  <a:pt x="13821" y="6400"/>
                </a:lnTo>
                <a:lnTo>
                  <a:pt x="13748" y="6375"/>
                </a:lnTo>
                <a:lnTo>
                  <a:pt x="13699" y="6327"/>
                </a:lnTo>
                <a:lnTo>
                  <a:pt x="13675" y="6327"/>
                </a:lnTo>
                <a:lnTo>
                  <a:pt x="13651" y="6351"/>
                </a:lnTo>
                <a:lnTo>
                  <a:pt x="13651" y="6375"/>
                </a:lnTo>
                <a:lnTo>
                  <a:pt x="13724" y="6497"/>
                </a:lnTo>
                <a:lnTo>
                  <a:pt x="13772" y="6594"/>
                </a:lnTo>
                <a:lnTo>
                  <a:pt x="13918" y="6765"/>
                </a:lnTo>
                <a:lnTo>
                  <a:pt x="14089" y="6911"/>
                </a:lnTo>
                <a:lnTo>
                  <a:pt x="14405" y="7105"/>
                </a:lnTo>
                <a:lnTo>
                  <a:pt x="14332" y="7203"/>
                </a:lnTo>
                <a:lnTo>
                  <a:pt x="14283" y="7251"/>
                </a:lnTo>
                <a:lnTo>
                  <a:pt x="14235" y="7227"/>
                </a:lnTo>
                <a:lnTo>
                  <a:pt x="13967" y="7105"/>
                </a:lnTo>
                <a:lnTo>
                  <a:pt x="13699" y="6984"/>
                </a:lnTo>
                <a:lnTo>
                  <a:pt x="13602" y="6911"/>
                </a:lnTo>
                <a:lnTo>
                  <a:pt x="13480" y="6862"/>
                </a:lnTo>
                <a:lnTo>
                  <a:pt x="13359" y="6838"/>
                </a:lnTo>
                <a:lnTo>
                  <a:pt x="13237" y="6862"/>
                </a:lnTo>
                <a:lnTo>
                  <a:pt x="13188" y="6886"/>
                </a:lnTo>
                <a:lnTo>
                  <a:pt x="13188" y="6911"/>
                </a:lnTo>
                <a:lnTo>
                  <a:pt x="13164" y="6959"/>
                </a:lnTo>
                <a:lnTo>
                  <a:pt x="13188" y="6984"/>
                </a:lnTo>
                <a:lnTo>
                  <a:pt x="13261" y="7105"/>
                </a:lnTo>
                <a:lnTo>
                  <a:pt x="13383" y="7178"/>
                </a:lnTo>
                <a:lnTo>
                  <a:pt x="13626" y="7349"/>
                </a:lnTo>
                <a:lnTo>
                  <a:pt x="13821" y="7446"/>
                </a:lnTo>
                <a:lnTo>
                  <a:pt x="14016" y="7543"/>
                </a:lnTo>
                <a:lnTo>
                  <a:pt x="13699" y="7835"/>
                </a:lnTo>
                <a:lnTo>
                  <a:pt x="13480" y="7738"/>
                </a:lnTo>
                <a:lnTo>
                  <a:pt x="13237" y="7616"/>
                </a:lnTo>
                <a:lnTo>
                  <a:pt x="13018" y="7568"/>
                </a:lnTo>
                <a:lnTo>
                  <a:pt x="12896" y="7543"/>
                </a:lnTo>
                <a:lnTo>
                  <a:pt x="12775" y="7543"/>
                </a:lnTo>
                <a:lnTo>
                  <a:pt x="12702" y="7568"/>
                </a:lnTo>
                <a:lnTo>
                  <a:pt x="12653" y="7641"/>
                </a:lnTo>
                <a:lnTo>
                  <a:pt x="12653" y="7714"/>
                </a:lnTo>
                <a:lnTo>
                  <a:pt x="12653" y="7762"/>
                </a:lnTo>
                <a:lnTo>
                  <a:pt x="12702" y="7787"/>
                </a:lnTo>
                <a:lnTo>
                  <a:pt x="13042" y="7981"/>
                </a:lnTo>
                <a:lnTo>
                  <a:pt x="13383" y="8176"/>
                </a:lnTo>
                <a:lnTo>
                  <a:pt x="13164" y="8419"/>
                </a:lnTo>
                <a:lnTo>
                  <a:pt x="12969" y="8346"/>
                </a:lnTo>
                <a:lnTo>
                  <a:pt x="12775" y="8273"/>
                </a:lnTo>
                <a:lnTo>
                  <a:pt x="12580" y="8152"/>
                </a:lnTo>
                <a:lnTo>
                  <a:pt x="12483" y="8103"/>
                </a:lnTo>
                <a:lnTo>
                  <a:pt x="12385" y="8054"/>
                </a:lnTo>
                <a:lnTo>
                  <a:pt x="12337" y="8054"/>
                </a:lnTo>
                <a:lnTo>
                  <a:pt x="12288" y="8079"/>
                </a:lnTo>
                <a:lnTo>
                  <a:pt x="12264" y="8127"/>
                </a:lnTo>
                <a:lnTo>
                  <a:pt x="12264" y="8176"/>
                </a:lnTo>
                <a:lnTo>
                  <a:pt x="12312" y="8273"/>
                </a:lnTo>
                <a:lnTo>
                  <a:pt x="12410" y="8371"/>
                </a:lnTo>
                <a:lnTo>
                  <a:pt x="12507" y="8468"/>
                </a:lnTo>
                <a:lnTo>
                  <a:pt x="12604" y="8541"/>
                </a:lnTo>
                <a:lnTo>
                  <a:pt x="12750" y="8614"/>
                </a:lnTo>
                <a:lnTo>
                  <a:pt x="12921" y="8687"/>
                </a:lnTo>
                <a:lnTo>
                  <a:pt x="12726" y="8930"/>
                </a:lnTo>
                <a:lnTo>
                  <a:pt x="12531" y="8833"/>
                </a:lnTo>
                <a:lnTo>
                  <a:pt x="12361" y="8784"/>
                </a:lnTo>
                <a:lnTo>
                  <a:pt x="12142" y="8638"/>
                </a:lnTo>
                <a:lnTo>
                  <a:pt x="11923" y="8517"/>
                </a:lnTo>
                <a:lnTo>
                  <a:pt x="11899" y="8517"/>
                </a:lnTo>
                <a:lnTo>
                  <a:pt x="11850" y="8565"/>
                </a:lnTo>
                <a:lnTo>
                  <a:pt x="11826" y="8590"/>
                </a:lnTo>
                <a:lnTo>
                  <a:pt x="11826" y="8687"/>
                </a:lnTo>
                <a:lnTo>
                  <a:pt x="11850" y="8809"/>
                </a:lnTo>
                <a:lnTo>
                  <a:pt x="11947" y="8906"/>
                </a:lnTo>
                <a:lnTo>
                  <a:pt x="12045" y="9003"/>
                </a:lnTo>
                <a:lnTo>
                  <a:pt x="12166" y="9101"/>
                </a:lnTo>
                <a:lnTo>
                  <a:pt x="12458" y="9247"/>
                </a:lnTo>
                <a:lnTo>
                  <a:pt x="12166" y="9539"/>
                </a:lnTo>
                <a:lnTo>
                  <a:pt x="11947" y="9441"/>
                </a:lnTo>
                <a:lnTo>
                  <a:pt x="11753" y="9320"/>
                </a:lnTo>
                <a:lnTo>
                  <a:pt x="11582" y="9198"/>
                </a:lnTo>
                <a:lnTo>
                  <a:pt x="11461" y="9174"/>
                </a:lnTo>
                <a:lnTo>
                  <a:pt x="11339" y="9174"/>
                </a:lnTo>
                <a:lnTo>
                  <a:pt x="11315" y="9198"/>
                </a:lnTo>
                <a:lnTo>
                  <a:pt x="11315" y="9271"/>
                </a:lnTo>
                <a:lnTo>
                  <a:pt x="11363" y="9368"/>
                </a:lnTo>
                <a:lnTo>
                  <a:pt x="11436" y="9466"/>
                </a:lnTo>
                <a:lnTo>
                  <a:pt x="11582" y="9612"/>
                </a:lnTo>
                <a:lnTo>
                  <a:pt x="11728" y="9709"/>
                </a:lnTo>
                <a:lnTo>
                  <a:pt x="11850" y="9806"/>
                </a:lnTo>
                <a:lnTo>
                  <a:pt x="11777" y="9879"/>
                </a:lnTo>
                <a:lnTo>
                  <a:pt x="11728" y="9928"/>
                </a:lnTo>
                <a:lnTo>
                  <a:pt x="11704" y="9977"/>
                </a:lnTo>
                <a:lnTo>
                  <a:pt x="11680" y="10050"/>
                </a:lnTo>
                <a:lnTo>
                  <a:pt x="11680" y="10098"/>
                </a:lnTo>
                <a:lnTo>
                  <a:pt x="11655" y="10196"/>
                </a:lnTo>
                <a:lnTo>
                  <a:pt x="11680" y="10244"/>
                </a:lnTo>
                <a:lnTo>
                  <a:pt x="11704" y="10317"/>
                </a:lnTo>
                <a:lnTo>
                  <a:pt x="11777" y="10488"/>
                </a:lnTo>
                <a:lnTo>
                  <a:pt x="11874" y="10682"/>
                </a:lnTo>
                <a:lnTo>
                  <a:pt x="11680" y="10561"/>
                </a:lnTo>
                <a:lnTo>
                  <a:pt x="11509" y="10463"/>
                </a:lnTo>
                <a:lnTo>
                  <a:pt x="11412" y="10439"/>
                </a:lnTo>
                <a:lnTo>
                  <a:pt x="11217" y="10439"/>
                </a:lnTo>
                <a:lnTo>
                  <a:pt x="11144" y="10463"/>
                </a:lnTo>
                <a:lnTo>
                  <a:pt x="11096" y="10488"/>
                </a:lnTo>
                <a:lnTo>
                  <a:pt x="11096" y="10512"/>
                </a:lnTo>
                <a:lnTo>
                  <a:pt x="11096" y="10561"/>
                </a:lnTo>
                <a:lnTo>
                  <a:pt x="11096" y="10585"/>
                </a:lnTo>
                <a:lnTo>
                  <a:pt x="11193" y="10658"/>
                </a:lnTo>
                <a:lnTo>
                  <a:pt x="11315" y="10731"/>
                </a:lnTo>
                <a:lnTo>
                  <a:pt x="11509" y="10877"/>
                </a:lnTo>
                <a:lnTo>
                  <a:pt x="11753" y="11072"/>
                </a:lnTo>
                <a:lnTo>
                  <a:pt x="11996" y="11266"/>
                </a:lnTo>
                <a:lnTo>
                  <a:pt x="12020" y="11266"/>
                </a:lnTo>
                <a:lnTo>
                  <a:pt x="12093" y="11631"/>
                </a:lnTo>
                <a:lnTo>
                  <a:pt x="12118" y="11972"/>
                </a:lnTo>
                <a:lnTo>
                  <a:pt x="11777" y="11704"/>
                </a:lnTo>
                <a:lnTo>
                  <a:pt x="11461" y="11437"/>
                </a:lnTo>
                <a:lnTo>
                  <a:pt x="11315" y="11339"/>
                </a:lnTo>
                <a:lnTo>
                  <a:pt x="11144" y="11242"/>
                </a:lnTo>
                <a:lnTo>
                  <a:pt x="10974" y="11193"/>
                </a:lnTo>
                <a:lnTo>
                  <a:pt x="10877" y="11169"/>
                </a:lnTo>
                <a:lnTo>
                  <a:pt x="10779" y="11193"/>
                </a:lnTo>
                <a:lnTo>
                  <a:pt x="10755" y="11218"/>
                </a:lnTo>
                <a:lnTo>
                  <a:pt x="10779" y="11242"/>
                </a:lnTo>
                <a:lnTo>
                  <a:pt x="11363" y="11826"/>
                </a:lnTo>
                <a:lnTo>
                  <a:pt x="11509" y="11972"/>
                </a:lnTo>
                <a:lnTo>
                  <a:pt x="11680" y="12142"/>
                </a:lnTo>
                <a:lnTo>
                  <a:pt x="11850" y="12264"/>
                </a:lnTo>
                <a:lnTo>
                  <a:pt x="12069" y="12361"/>
                </a:lnTo>
                <a:lnTo>
                  <a:pt x="12118" y="12361"/>
                </a:lnTo>
                <a:lnTo>
                  <a:pt x="12118" y="12921"/>
                </a:lnTo>
                <a:lnTo>
                  <a:pt x="12093" y="13091"/>
                </a:lnTo>
                <a:lnTo>
                  <a:pt x="11972" y="12969"/>
                </a:lnTo>
                <a:lnTo>
                  <a:pt x="11850" y="12824"/>
                </a:lnTo>
                <a:lnTo>
                  <a:pt x="11655" y="12653"/>
                </a:lnTo>
                <a:lnTo>
                  <a:pt x="11120" y="12167"/>
                </a:lnTo>
                <a:lnTo>
                  <a:pt x="10877" y="11948"/>
                </a:lnTo>
                <a:lnTo>
                  <a:pt x="10731" y="11875"/>
                </a:lnTo>
                <a:lnTo>
                  <a:pt x="10585" y="11826"/>
                </a:lnTo>
                <a:lnTo>
                  <a:pt x="10536" y="11850"/>
                </a:lnTo>
                <a:lnTo>
                  <a:pt x="10512" y="11875"/>
                </a:lnTo>
                <a:lnTo>
                  <a:pt x="10536" y="12021"/>
                </a:lnTo>
                <a:lnTo>
                  <a:pt x="10609" y="12142"/>
                </a:lnTo>
                <a:lnTo>
                  <a:pt x="10682" y="12264"/>
                </a:lnTo>
                <a:lnTo>
                  <a:pt x="10779" y="12386"/>
                </a:lnTo>
                <a:lnTo>
                  <a:pt x="11023" y="12605"/>
                </a:lnTo>
                <a:lnTo>
                  <a:pt x="11217" y="12799"/>
                </a:lnTo>
                <a:lnTo>
                  <a:pt x="11728" y="13286"/>
                </a:lnTo>
                <a:lnTo>
                  <a:pt x="11801" y="13359"/>
                </a:lnTo>
                <a:lnTo>
                  <a:pt x="11874" y="13407"/>
                </a:lnTo>
                <a:lnTo>
                  <a:pt x="12045" y="13407"/>
                </a:lnTo>
                <a:lnTo>
                  <a:pt x="11947" y="13699"/>
                </a:lnTo>
                <a:lnTo>
                  <a:pt x="11899" y="13845"/>
                </a:lnTo>
                <a:lnTo>
                  <a:pt x="11826" y="13991"/>
                </a:lnTo>
                <a:lnTo>
                  <a:pt x="11631" y="13748"/>
                </a:lnTo>
                <a:lnTo>
                  <a:pt x="11412" y="13529"/>
                </a:lnTo>
                <a:lnTo>
                  <a:pt x="11169" y="13334"/>
                </a:lnTo>
                <a:lnTo>
                  <a:pt x="10950" y="13115"/>
                </a:lnTo>
                <a:lnTo>
                  <a:pt x="10536" y="12702"/>
                </a:lnTo>
                <a:lnTo>
                  <a:pt x="10439" y="12629"/>
                </a:lnTo>
                <a:lnTo>
                  <a:pt x="10293" y="12532"/>
                </a:lnTo>
                <a:lnTo>
                  <a:pt x="10171" y="12459"/>
                </a:lnTo>
                <a:lnTo>
                  <a:pt x="10098" y="12361"/>
                </a:lnTo>
                <a:lnTo>
                  <a:pt x="10074" y="12361"/>
                </a:lnTo>
                <a:lnTo>
                  <a:pt x="10049" y="12386"/>
                </a:lnTo>
                <a:lnTo>
                  <a:pt x="10098" y="12532"/>
                </a:lnTo>
                <a:lnTo>
                  <a:pt x="10147" y="12653"/>
                </a:lnTo>
                <a:lnTo>
                  <a:pt x="10293" y="12921"/>
                </a:lnTo>
                <a:lnTo>
                  <a:pt x="10487" y="13140"/>
                </a:lnTo>
                <a:lnTo>
                  <a:pt x="10706" y="13359"/>
                </a:lnTo>
                <a:lnTo>
                  <a:pt x="11169" y="13797"/>
                </a:lnTo>
                <a:lnTo>
                  <a:pt x="11388" y="14016"/>
                </a:lnTo>
                <a:lnTo>
                  <a:pt x="11558" y="14235"/>
                </a:lnTo>
                <a:lnTo>
                  <a:pt x="11412" y="14283"/>
                </a:lnTo>
                <a:lnTo>
                  <a:pt x="11266" y="14283"/>
                </a:lnTo>
                <a:lnTo>
                  <a:pt x="11096" y="14259"/>
                </a:lnTo>
                <a:lnTo>
                  <a:pt x="10925" y="14210"/>
                </a:lnTo>
                <a:lnTo>
                  <a:pt x="10877" y="14162"/>
                </a:lnTo>
                <a:lnTo>
                  <a:pt x="10414" y="13651"/>
                </a:lnTo>
                <a:lnTo>
                  <a:pt x="9903" y="13164"/>
                </a:lnTo>
                <a:lnTo>
                  <a:pt x="9392" y="12678"/>
                </a:lnTo>
                <a:lnTo>
                  <a:pt x="8857" y="12240"/>
                </a:lnTo>
                <a:lnTo>
                  <a:pt x="7811" y="11315"/>
                </a:lnTo>
                <a:lnTo>
                  <a:pt x="7300" y="10828"/>
                </a:lnTo>
                <a:lnTo>
                  <a:pt x="6813" y="10342"/>
                </a:lnTo>
                <a:lnTo>
                  <a:pt x="5913" y="9344"/>
                </a:lnTo>
                <a:lnTo>
                  <a:pt x="5426" y="8857"/>
                </a:lnTo>
                <a:lnTo>
                  <a:pt x="4940" y="8419"/>
                </a:lnTo>
                <a:lnTo>
                  <a:pt x="4429" y="7981"/>
                </a:lnTo>
                <a:lnTo>
                  <a:pt x="3918" y="7568"/>
                </a:lnTo>
                <a:lnTo>
                  <a:pt x="3747" y="7397"/>
                </a:lnTo>
                <a:lnTo>
                  <a:pt x="3577" y="7203"/>
                </a:lnTo>
                <a:lnTo>
                  <a:pt x="3504" y="7130"/>
                </a:lnTo>
                <a:lnTo>
                  <a:pt x="3407" y="7057"/>
                </a:lnTo>
                <a:lnTo>
                  <a:pt x="3309" y="7008"/>
                </a:lnTo>
                <a:lnTo>
                  <a:pt x="3212" y="6984"/>
                </a:lnTo>
                <a:lnTo>
                  <a:pt x="3163" y="6911"/>
                </a:lnTo>
                <a:lnTo>
                  <a:pt x="3139" y="6838"/>
                </a:lnTo>
                <a:lnTo>
                  <a:pt x="3163" y="6740"/>
                </a:lnTo>
                <a:lnTo>
                  <a:pt x="3163" y="6667"/>
                </a:lnTo>
                <a:lnTo>
                  <a:pt x="3236" y="6521"/>
                </a:lnTo>
                <a:lnTo>
                  <a:pt x="3358" y="6375"/>
                </a:lnTo>
                <a:lnTo>
                  <a:pt x="3504" y="6254"/>
                </a:lnTo>
                <a:lnTo>
                  <a:pt x="3650" y="6156"/>
                </a:lnTo>
                <a:lnTo>
                  <a:pt x="3942" y="6010"/>
                </a:lnTo>
                <a:lnTo>
                  <a:pt x="4234" y="5913"/>
                </a:lnTo>
                <a:lnTo>
                  <a:pt x="4526" y="5840"/>
                </a:lnTo>
                <a:lnTo>
                  <a:pt x="4842" y="5767"/>
                </a:lnTo>
                <a:lnTo>
                  <a:pt x="5134" y="5743"/>
                </a:lnTo>
                <a:lnTo>
                  <a:pt x="5499" y="5743"/>
                </a:lnTo>
                <a:lnTo>
                  <a:pt x="5864" y="5767"/>
                </a:lnTo>
                <a:lnTo>
                  <a:pt x="6229" y="5816"/>
                </a:lnTo>
                <a:lnTo>
                  <a:pt x="6594" y="5913"/>
                </a:lnTo>
                <a:lnTo>
                  <a:pt x="6862" y="6010"/>
                </a:lnTo>
                <a:lnTo>
                  <a:pt x="7154" y="6108"/>
                </a:lnTo>
                <a:lnTo>
                  <a:pt x="7446" y="6205"/>
                </a:lnTo>
                <a:lnTo>
                  <a:pt x="7592" y="6254"/>
                </a:lnTo>
                <a:lnTo>
                  <a:pt x="7738" y="6254"/>
                </a:lnTo>
                <a:lnTo>
                  <a:pt x="7787" y="6229"/>
                </a:lnTo>
                <a:lnTo>
                  <a:pt x="7860" y="6181"/>
                </a:lnTo>
                <a:lnTo>
                  <a:pt x="7884" y="6132"/>
                </a:lnTo>
                <a:lnTo>
                  <a:pt x="7884" y="6083"/>
                </a:lnTo>
                <a:lnTo>
                  <a:pt x="8006" y="5962"/>
                </a:lnTo>
                <a:lnTo>
                  <a:pt x="8079" y="5864"/>
                </a:lnTo>
                <a:lnTo>
                  <a:pt x="8346" y="5621"/>
                </a:lnTo>
                <a:lnTo>
                  <a:pt x="8614" y="5402"/>
                </a:lnTo>
                <a:lnTo>
                  <a:pt x="9198" y="4964"/>
                </a:lnTo>
                <a:lnTo>
                  <a:pt x="9490" y="4721"/>
                </a:lnTo>
                <a:lnTo>
                  <a:pt x="9757" y="4453"/>
                </a:lnTo>
                <a:lnTo>
                  <a:pt x="10293" y="3894"/>
                </a:lnTo>
                <a:lnTo>
                  <a:pt x="10706" y="3480"/>
                </a:lnTo>
                <a:lnTo>
                  <a:pt x="10901" y="3261"/>
                </a:lnTo>
                <a:lnTo>
                  <a:pt x="10974" y="3139"/>
                </a:lnTo>
                <a:lnTo>
                  <a:pt x="11047" y="3018"/>
                </a:lnTo>
                <a:close/>
                <a:moveTo>
                  <a:pt x="6327" y="10463"/>
                </a:moveTo>
                <a:lnTo>
                  <a:pt x="6594" y="10780"/>
                </a:lnTo>
                <a:lnTo>
                  <a:pt x="7057" y="11266"/>
                </a:lnTo>
                <a:lnTo>
                  <a:pt x="7543" y="11729"/>
                </a:lnTo>
                <a:lnTo>
                  <a:pt x="6643" y="12580"/>
                </a:lnTo>
                <a:lnTo>
                  <a:pt x="5718" y="13407"/>
                </a:lnTo>
                <a:lnTo>
                  <a:pt x="4794" y="14210"/>
                </a:lnTo>
                <a:lnTo>
                  <a:pt x="3820" y="14989"/>
                </a:lnTo>
                <a:lnTo>
                  <a:pt x="3042" y="15597"/>
                </a:lnTo>
                <a:lnTo>
                  <a:pt x="2263" y="16157"/>
                </a:lnTo>
                <a:lnTo>
                  <a:pt x="1460" y="16717"/>
                </a:lnTo>
                <a:lnTo>
                  <a:pt x="682" y="17301"/>
                </a:lnTo>
                <a:lnTo>
                  <a:pt x="1120" y="16765"/>
                </a:lnTo>
                <a:lnTo>
                  <a:pt x="1533" y="16230"/>
                </a:lnTo>
                <a:lnTo>
                  <a:pt x="1971" y="15646"/>
                </a:lnTo>
                <a:lnTo>
                  <a:pt x="2458" y="15111"/>
                </a:lnTo>
                <a:lnTo>
                  <a:pt x="3431" y="14064"/>
                </a:lnTo>
                <a:lnTo>
                  <a:pt x="4307" y="13018"/>
                </a:lnTo>
                <a:lnTo>
                  <a:pt x="5159" y="11972"/>
                </a:lnTo>
                <a:lnTo>
                  <a:pt x="5524" y="11485"/>
                </a:lnTo>
                <a:lnTo>
                  <a:pt x="5913" y="11023"/>
                </a:lnTo>
                <a:lnTo>
                  <a:pt x="6132" y="10755"/>
                </a:lnTo>
                <a:lnTo>
                  <a:pt x="6229" y="10609"/>
                </a:lnTo>
                <a:lnTo>
                  <a:pt x="6327" y="10463"/>
                </a:lnTo>
                <a:close/>
                <a:moveTo>
                  <a:pt x="11753" y="0"/>
                </a:moveTo>
                <a:lnTo>
                  <a:pt x="11558" y="49"/>
                </a:lnTo>
                <a:lnTo>
                  <a:pt x="11363" y="122"/>
                </a:lnTo>
                <a:lnTo>
                  <a:pt x="11217" y="219"/>
                </a:lnTo>
                <a:lnTo>
                  <a:pt x="11096" y="341"/>
                </a:lnTo>
                <a:lnTo>
                  <a:pt x="10974" y="463"/>
                </a:lnTo>
                <a:lnTo>
                  <a:pt x="10877" y="609"/>
                </a:lnTo>
                <a:lnTo>
                  <a:pt x="10779" y="779"/>
                </a:lnTo>
                <a:lnTo>
                  <a:pt x="10706" y="949"/>
                </a:lnTo>
                <a:lnTo>
                  <a:pt x="10633" y="1120"/>
                </a:lnTo>
                <a:lnTo>
                  <a:pt x="10585" y="1314"/>
                </a:lnTo>
                <a:lnTo>
                  <a:pt x="10536" y="1509"/>
                </a:lnTo>
                <a:lnTo>
                  <a:pt x="10512" y="1704"/>
                </a:lnTo>
                <a:lnTo>
                  <a:pt x="10512" y="1898"/>
                </a:lnTo>
                <a:lnTo>
                  <a:pt x="10512" y="2093"/>
                </a:lnTo>
                <a:lnTo>
                  <a:pt x="10536" y="2263"/>
                </a:lnTo>
                <a:lnTo>
                  <a:pt x="10585" y="2458"/>
                </a:lnTo>
                <a:lnTo>
                  <a:pt x="10633" y="2604"/>
                </a:lnTo>
                <a:lnTo>
                  <a:pt x="10731" y="2774"/>
                </a:lnTo>
                <a:lnTo>
                  <a:pt x="10609" y="2823"/>
                </a:lnTo>
                <a:lnTo>
                  <a:pt x="10487" y="2920"/>
                </a:lnTo>
                <a:lnTo>
                  <a:pt x="10293" y="3115"/>
                </a:lnTo>
                <a:lnTo>
                  <a:pt x="9928" y="3553"/>
                </a:lnTo>
                <a:lnTo>
                  <a:pt x="9417" y="4113"/>
                </a:lnTo>
                <a:lnTo>
                  <a:pt x="9149" y="4356"/>
                </a:lnTo>
                <a:lnTo>
                  <a:pt x="8857" y="4624"/>
                </a:lnTo>
                <a:lnTo>
                  <a:pt x="8298" y="5061"/>
                </a:lnTo>
                <a:lnTo>
                  <a:pt x="8030" y="5305"/>
                </a:lnTo>
                <a:lnTo>
                  <a:pt x="7787" y="5572"/>
                </a:lnTo>
                <a:lnTo>
                  <a:pt x="7714" y="5670"/>
                </a:lnTo>
                <a:lnTo>
                  <a:pt x="7616" y="5791"/>
                </a:lnTo>
                <a:lnTo>
                  <a:pt x="7470" y="5718"/>
                </a:lnTo>
                <a:lnTo>
                  <a:pt x="7300" y="5645"/>
                </a:lnTo>
                <a:lnTo>
                  <a:pt x="6935" y="5524"/>
                </a:lnTo>
                <a:lnTo>
                  <a:pt x="6570" y="5451"/>
                </a:lnTo>
                <a:lnTo>
                  <a:pt x="6254" y="5402"/>
                </a:lnTo>
                <a:lnTo>
                  <a:pt x="5767" y="5329"/>
                </a:lnTo>
                <a:lnTo>
                  <a:pt x="5280" y="5305"/>
                </a:lnTo>
                <a:lnTo>
                  <a:pt x="4794" y="5353"/>
                </a:lnTo>
                <a:lnTo>
                  <a:pt x="4307" y="5451"/>
                </a:lnTo>
                <a:lnTo>
                  <a:pt x="3942" y="5548"/>
                </a:lnTo>
                <a:lnTo>
                  <a:pt x="3601" y="5718"/>
                </a:lnTo>
                <a:lnTo>
                  <a:pt x="3431" y="5791"/>
                </a:lnTo>
                <a:lnTo>
                  <a:pt x="3261" y="5913"/>
                </a:lnTo>
                <a:lnTo>
                  <a:pt x="3139" y="6035"/>
                </a:lnTo>
                <a:lnTo>
                  <a:pt x="3017" y="6181"/>
                </a:lnTo>
                <a:lnTo>
                  <a:pt x="2871" y="6448"/>
                </a:lnTo>
                <a:lnTo>
                  <a:pt x="2823" y="6570"/>
                </a:lnTo>
                <a:lnTo>
                  <a:pt x="2798" y="6716"/>
                </a:lnTo>
                <a:lnTo>
                  <a:pt x="2798" y="6862"/>
                </a:lnTo>
                <a:lnTo>
                  <a:pt x="2823" y="7008"/>
                </a:lnTo>
                <a:lnTo>
                  <a:pt x="2871" y="7130"/>
                </a:lnTo>
                <a:lnTo>
                  <a:pt x="2969" y="7227"/>
                </a:lnTo>
                <a:lnTo>
                  <a:pt x="3042" y="7251"/>
                </a:lnTo>
                <a:lnTo>
                  <a:pt x="3115" y="7251"/>
                </a:lnTo>
                <a:lnTo>
                  <a:pt x="3285" y="7470"/>
                </a:lnTo>
                <a:lnTo>
                  <a:pt x="3455" y="7689"/>
                </a:lnTo>
                <a:lnTo>
                  <a:pt x="3650" y="7908"/>
                </a:lnTo>
                <a:lnTo>
                  <a:pt x="3869" y="8103"/>
                </a:lnTo>
                <a:lnTo>
                  <a:pt x="4307" y="8468"/>
                </a:lnTo>
                <a:lnTo>
                  <a:pt x="4769" y="8833"/>
                </a:lnTo>
                <a:lnTo>
                  <a:pt x="5086" y="9125"/>
                </a:lnTo>
                <a:lnTo>
                  <a:pt x="5402" y="9466"/>
                </a:lnTo>
                <a:lnTo>
                  <a:pt x="6010" y="10123"/>
                </a:lnTo>
                <a:lnTo>
                  <a:pt x="5962" y="10196"/>
                </a:lnTo>
                <a:lnTo>
                  <a:pt x="5864" y="10342"/>
                </a:lnTo>
                <a:lnTo>
                  <a:pt x="5767" y="10488"/>
                </a:lnTo>
                <a:lnTo>
                  <a:pt x="5499" y="10780"/>
                </a:lnTo>
                <a:lnTo>
                  <a:pt x="5110" y="11291"/>
                </a:lnTo>
                <a:lnTo>
                  <a:pt x="4721" y="11777"/>
                </a:lnTo>
                <a:lnTo>
                  <a:pt x="3820" y="12921"/>
                </a:lnTo>
                <a:lnTo>
                  <a:pt x="2871" y="14016"/>
                </a:lnTo>
                <a:lnTo>
                  <a:pt x="1995" y="14989"/>
                </a:lnTo>
                <a:lnTo>
                  <a:pt x="1582" y="15500"/>
                </a:lnTo>
                <a:lnTo>
                  <a:pt x="1168" y="16011"/>
                </a:lnTo>
                <a:lnTo>
                  <a:pt x="779" y="16571"/>
                </a:lnTo>
                <a:lnTo>
                  <a:pt x="584" y="16838"/>
                </a:lnTo>
                <a:lnTo>
                  <a:pt x="365" y="17106"/>
                </a:lnTo>
                <a:lnTo>
                  <a:pt x="244" y="17276"/>
                </a:lnTo>
                <a:lnTo>
                  <a:pt x="122" y="17422"/>
                </a:lnTo>
                <a:lnTo>
                  <a:pt x="49" y="17593"/>
                </a:lnTo>
                <a:lnTo>
                  <a:pt x="0" y="17787"/>
                </a:lnTo>
                <a:lnTo>
                  <a:pt x="0" y="17860"/>
                </a:lnTo>
                <a:lnTo>
                  <a:pt x="73" y="17909"/>
                </a:lnTo>
                <a:lnTo>
                  <a:pt x="122" y="17909"/>
                </a:lnTo>
                <a:lnTo>
                  <a:pt x="195" y="17885"/>
                </a:lnTo>
                <a:lnTo>
                  <a:pt x="219" y="17836"/>
                </a:lnTo>
                <a:lnTo>
                  <a:pt x="463" y="17763"/>
                </a:lnTo>
                <a:lnTo>
                  <a:pt x="682" y="17666"/>
                </a:lnTo>
                <a:lnTo>
                  <a:pt x="901" y="17544"/>
                </a:lnTo>
                <a:lnTo>
                  <a:pt x="1120" y="17398"/>
                </a:lnTo>
                <a:lnTo>
                  <a:pt x="1533" y="17106"/>
                </a:lnTo>
                <a:lnTo>
                  <a:pt x="1947" y="16838"/>
                </a:lnTo>
                <a:lnTo>
                  <a:pt x="2433" y="16522"/>
                </a:lnTo>
                <a:lnTo>
                  <a:pt x="2896" y="16206"/>
                </a:lnTo>
                <a:lnTo>
                  <a:pt x="3358" y="15865"/>
                </a:lnTo>
                <a:lnTo>
                  <a:pt x="3820" y="15524"/>
                </a:lnTo>
                <a:lnTo>
                  <a:pt x="4867" y="14697"/>
                </a:lnTo>
                <a:lnTo>
                  <a:pt x="5889" y="13845"/>
                </a:lnTo>
                <a:lnTo>
                  <a:pt x="6886" y="12945"/>
                </a:lnTo>
                <a:lnTo>
                  <a:pt x="7860" y="12045"/>
                </a:lnTo>
                <a:lnTo>
                  <a:pt x="7860" y="12021"/>
                </a:lnTo>
                <a:lnTo>
                  <a:pt x="9222" y="13261"/>
                </a:lnTo>
                <a:lnTo>
                  <a:pt x="9879" y="13870"/>
                </a:lnTo>
                <a:lnTo>
                  <a:pt x="10195" y="14210"/>
                </a:lnTo>
                <a:lnTo>
                  <a:pt x="10512" y="14527"/>
                </a:lnTo>
                <a:lnTo>
                  <a:pt x="10585" y="14600"/>
                </a:lnTo>
                <a:lnTo>
                  <a:pt x="10658" y="14624"/>
                </a:lnTo>
                <a:lnTo>
                  <a:pt x="10731" y="14624"/>
                </a:lnTo>
                <a:lnTo>
                  <a:pt x="10804" y="14600"/>
                </a:lnTo>
                <a:lnTo>
                  <a:pt x="10925" y="14648"/>
                </a:lnTo>
                <a:lnTo>
                  <a:pt x="11047" y="14673"/>
                </a:lnTo>
                <a:lnTo>
                  <a:pt x="11290" y="14721"/>
                </a:lnTo>
                <a:lnTo>
                  <a:pt x="11534" y="14697"/>
                </a:lnTo>
                <a:lnTo>
                  <a:pt x="11655" y="14673"/>
                </a:lnTo>
                <a:lnTo>
                  <a:pt x="11777" y="14624"/>
                </a:lnTo>
                <a:lnTo>
                  <a:pt x="11923" y="14527"/>
                </a:lnTo>
                <a:lnTo>
                  <a:pt x="12045" y="14429"/>
                </a:lnTo>
                <a:lnTo>
                  <a:pt x="12142" y="14283"/>
                </a:lnTo>
                <a:lnTo>
                  <a:pt x="12239" y="14137"/>
                </a:lnTo>
                <a:lnTo>
                  <a:pt x="12312" y="13967"/>
                </a:lnTo>
                <a:lnTo>
                  <a:pt x="12385" y="13797"/>
                </a:lnTo>
                <a:lnTo>
                  <a:pt x="12458" y="13480"/>
                </a:lnTo>
                <a:lnTo>
                  <a:pt x="12531" y="13091"/>
                </a:lnTo>
                <a:lnTo>
                  <a:pt x="12580" y="12653"/>
                </a:lnTo>
                <a:lnTo>
                  <a:pt x="12580" y="12240"/>
                </a:lnTo>
                <a:lnTo>
                  <a:pt x="12556" y="11802"/>
                </a:lnTo>
                <a:lnTo>
                  <a:pt x="12483" y="11364"/>
                </a:lnTo>
                <a:lnTo>
                  <a:pt x="12385" y="10950"/>
                </a:lnTo>
                <a:lnTo>
                  <a:pt x="12264" y="10536"/>
                </a:lnTo>
                <a:lnTo>
                  <a:pt x="12093" y="10171"/>
                </a:lnTo>
                <a:lnTo>
                  <a:pt x="12337" y="9977"/>
                </a:lnTo>
                <a:lnTo>
                  <a:pt x="12580" y="9758"/>
                </a:lnTo>
                <a:lnTo>
                  <a:pt x="12994" y="9295"/>
                </a:lnTo>
                <a:lnTo>
                  <a:pt x="13407" y="8833"/>
                </a:lnTo>
                <a:lnTo>
                  <a:pt x="13845" y="8371"/>
                </a:lnTo>
                <a:lnTo>
                  <a:pt x="13918" y="8322"/>
                </a:lnTo>
                <a:lnTo>
                  <a:pt x="13967" y="8273"/>
                </a:lnTo>
                <a:lnTo>
                  <a:pt x="14259" y="8006"/>
                </a:lnTo>
                <a:lnTo>
                  <a:pt x="14575" y="7714"/>
                </a:lnTo>
                <a:lnTo>
                  <a:pt x="14721" y="7543"/>
                </a:lnTo>
                <a:lnTo>
                  <a:pt x="14867" y="7373"/>
                </a:lnTo>
                <a:lnTo>
                  <a:pt x="14965" y="7203"/>
                </a:lnTo>
                <a:lnTo>
                  <a:pt x="15062" y="7057"/>
                </a:lnTo>
                <a:lnTo>
                  <a:pt x="15427" y="7154"/>
                </a:lnTo>
                <a:lnTo>
                  <a:pt x="15865" y="7203"/>
                </a:lnTo>
                <a:lnTo>
                  <a:pt x="16279" y="7227"/>
                </a:lnTo>
                <a:lnTo>
                  <a:pt x="16498" y="7203"/>
                </a:lnTo>
                <a:lnTo>
                  <a:pt x="16717" y="7178"/>
                </a:lnTo>
                <a:lnTo>
                  <a:pt x="16911" y="7130"/>
                </a:lnTo>
                <a:lnTo>
                  <a:pt x="17106" y="7057"/>
                </a:lnTo>
                <a:lnTo>
                  <a:pt x="17300" y="6959"/>
                </a:lnTo>
                <a:lnTo>
                  <a:pt x="17446" y="6862"/>
                </a:lnTo>
                <a:lnTo>
                  <a:pt x="17617" y="6740"/>
                </a:lnTo>
                <a:lnTo>
                  <a:pt x="17738" y="6594"/>
                </a:lnTo>
                <a:lnTo>
                  <a:pt x="17836" y="6424"/>
                </a:lnTo>
                <a:lnTo>
                  <a:pt x="17909" y="6229"/>
                </a:lnTo>
                <a:lnTo>
                  <a:pt x="17957" y="6108"/>
                </a:lnTo>
                <a:lnTo>
                  <a:pt x="17957" y="5986"/>
                </a:lnTo>
                <a:lnTo>
                  <a:pt x="17933" y="5864"/>
                </a:lnTo>
                <a:lnTo>
                  <a:pt x="17909" y="5743"/>
                </a:lnTo>
                <a:lnTo>
                  <a:pt x="17811" y="5548"/>
                </a:lnTo>
                <a:lnTo>
                  <a:pt x="17690" y="5353"/>
                </a:lnTo>
                <a:lnTo>
                  <a:pt x="17495" y="5183"/>
                </a:lnTo>
                <a:lnTo>
                  <a:pt x="17325" y="5013"/>
                </a:lnTo>
                <a:lnTo>
                  <a:pt x="16960" y="4721"/>
                </a:lnTo>
                <a:lnTo>
                  <a:pt x="16692" y="4453"/>
                </a:lnTo>
                <a:lnTo>
                  <a:pt x="16425" y="4161"/>
                </a:lnTo>
                <a:lnTo>
                  <a:pt x="15914" y="3577"/>
                </a:lnTo>
                <a:lnTo>
                  <a:pt x="15403" y="2993"/>
                </a:lnTo>
                <a:lnTo>
                  <a:pt x="15135" y="2701"/>
                </a:lnTo>
                <a:lnTo>
                  <a:pt x="14843" y="2434"/>
                </a:lnTo>
                <a:lnTo>
                  <a:pt x="14283" y="1996"/>
                </a:lnTo>
                <a:lnTo>
                  <a:pt x="14016" y="1777"/>
                </a:lnTo>
                <a:lnTo>
                  <a:pt x="13772" y="1533"/>
                </a:lnTo>
                <a:lnTo>
                  <a:pt x="13529" y="1266"/>
                </a:lnTo>
                <a:lnTo>
                  <a:pt x="13310" y="998"/>
                </a:lnTo>
                <a:lnTo>
                  <a:pt x="13091" y="706"/>
                </a:lnTo>
                <a:lnTo>
                  <a:pt x="12848" y="438"/>
                </a:lnTo>
                <a:lnTo>
                  <a:pt x="12677" y="292"/>
                </a:lnTo>
                <a:lnTo>
                  <a:pt x="12507" y="171"/>
                </a:lnTo>
                <a:lnTo>
                  <a:pt x="12337" y="98"/>
                </a:lnTo>
                <a:lnTo>
                  <a:pt x="12142" y="25"/>
                </a:lnTo>
                <a:lnTo>
                  <a:pt x="11947" y="0"/>
                </a:lnTo>
                <a:lnTo>
                  <a:pt x="1175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393" name="Google Shape;158;p25"/>
          <p:cNvSpPr>
            <a:spLocks/>
          </p:cNvSpPr>
          <p:nvPr/>
        </p:nvSpPr>
        <p:spPr bwMode="auto">
          <a:xfrm>
            <a:off x="1993900" y="3157538"/>
            <a:ext cx="277813" cy="315912"/>
          </a:xfrm>
          <a:custGeom>
            <a:avLst/>
            <a:gdLst>
              <a:gd name="T0" fmla="*/ 2147483646 w 17958"/>
              <a:gd name="T1" fmla="*/ 2147483646 h 17909"/>
              <a:gd name="T2" fmla="*/ 2147483646 w 17958"/>
              <a:gd name="T3" fmla="*/ 2147483646 h 17909"/>
              <a:gd name="T4" fmla="*/ 2147483646 w 17958"/>
              <a:gd name="T5" fmla="*/ 2147483646 h 17909"/>
              <a:gd name="T6" fmla="*/ 2147483646 w 17958"/>
              <a:gd name="T7" fmla="*/ 2147483646 h 17909"/>
              <a:gd name="T8" fmla="*/ 2147483646 w 17958"/>
              <a:gd name="T9" fmla="*/ 2147483646 h 17909"/>
              <a:gd name="T10" fmla="*/ 2147483646 w 17958"/>
              <a:gd name="T11" fmla="*/ 2147483646 h 17909"/>
              <a:gd name="T12" fmla="*/ 2147483646 w 17958"/>
              <a:gd name="T13" fmla="*/ 2147483646 h 17909"/>
              <a:gd name="T14" fmla="*/ 2147483646 w 17958"/>
              <a:gd name="T15" fmla="*/ 2147483646 h 17909"/>
              <a:gd name="T16" fmla="*/ 2147483646 w 17958"/>
              <a:gd name="T17" fmla="*/ 2147483646 h 17909"/>
              <a:gd name="T18" fmla="*/ 2147483646 w 17958"/>
              <a:gd name="T19" fmla="*/ 2147483646 h 17909"/>
              <a:gd name="T20" fmla="*/ 2147483646 w 17958"/>
              <a:gd name="T21" fmla="*/ 2147483646 h 17909"/>
              <a:gd name="T22" fmla="*/ 2147483646 w 17958"/>
              <a:gd name="T23" fmla="*/ 2147483646 h 17909"/>
              <a:gd name="T24" fmla="*/ 2147483646 w 17958"/>
              <a:gd name="T25" fmla="*/ 2147483646 h 17909"/>
              <a:gd name="T26" fmla="*/ 2147483646 w 17958"/>
              <a:gd name="T27" fmla="*/ 2147483646 h 17909"/>
              <a:gd name="T28" fmla="*/ 2147483646 w 17958"/>
              <a:gd name="T29" fmla="*/ 2147483646 h 17909"/>
              <a:gd name="T30" fmla="*/ 2147483646 w 17958"/>
              <a:gd name="T31" fmla="*/ 2147483646 h 17909"/>
              <a:gd name="T32" fmla="*/ 2147483646 w 17958"/>
              <a:gd name="T33" fmla="*/ 2147483646 h 17909"/>
              <a:gd name="T34" fmla="*/ 2147483646 w 17958"/>
              <a:gd name="T35" fmla="*/ 2147483646 h 17909"/>
              <a:gd name="T36" fmla="*/ 2147483646 w 17958"/>
              <a:gd name="T37" fmla="*/ 2147483646 h 17909"/>
              <a:gd name="T38" fmla="*/ 2147483646 w 17958"/>
              <a:gd name="T39" fmla="*/ 2147483646 h 17909"/>
              <a:gd name="T40" fmla="*/ 2147483646 w 17958"/>
              <a:gd name="T41" fmla="*/ 2147483646 h 17909"/>
              <a:gd name="T42" fmla="*/ 2147483646 w 17958"/>
              <a:gd name="T43" fmla="*/ 2147483646 h 17909"/>
              <a:gd name="T44" fmla="*/ 2147483646 w 17958"/>
              <a:gd name="T45" fmla="*/ 2147483646 h 17909"/>
              <a:gd name="T46" fmla="*/ 2147483646 w 17958"/>
              <a:gd name="T47" fmla="*/ 2147483646 h 17909"/>
              <a:gd name="T48" fmla="*/ 2147483646 w 17958"/>
              <a:gd name="T49" fmla="*/ 2147483646 h 17909"/>
              <a:gd name="T50" fmla="*/ 2147483646 w 17958"/>
              <a:gd name="T51" fmla="*/ 2147483646 h 17909"/>
              <a:gd name="T52" fmla="*/ 2147483646 w 17958"/>
              <a:gd name="T53" fmla="*/ 2147483646 h 17909"/>
              <a:gd name="T54" fmla="*/ 2147483646 w 17958"/>
              <a:gd name="T55" fmla="*/ 2147483646 h 17909"/>
              <a:gd name="T56" fmla="*/ 2147483646 w 17958"/>
              <a:gd name="T57" fmla="*/ 2147483646 h 17909"/>
              <a:gd name="T58" fmla="*/ 2147483646 w 17958"/>
              <a:gd name="T59" fmla="*/ 2147483646 h 17909"/>
              <a:gd name="T60" fmla="*/ 2147483646 w 17958"/>
              <a:gd name="T61" fmla="*/ 2147483646 h 17909"/>
              <a:gd name="T62" fmla="*/ 2147483646 w 17958"/>
              <a:gd name="T63" fmla="*/ 2147483646 h 17909"/>
              <a:gd name="T64" fmla="*/ 2147483646 w 17958"/>
              <a:gd name="T65" fmla="*/ 2147483646 h 17909"/>
              <a:gd name="T66" fmla="*/ 2147483646 w 17958"/>
              <a:gd name="T67" fmla="*/ 2147483646 h 17909"/>
              <a:gd name="T68" fmla="*/ 2147483646 w 17958"/>
              <a:gd name="T69" fmla="*/ 2147483646 h 17909"/>
              <a:gd name="T70" fmla="*/ 2147483646 w 17958"/>
              <a:gd name="T71" fmla="*/ 2147483646 h 17909"/>
              <a:gd name="T72" fmla="*/ 2147483646 w 17958"/>
              <a:gd name="T73" fmla="*/ 2147483646 h 17909"/>
              <a:gd name="T74" fmla="*/ 2147483646 w 17958"/>
              <a:gd name="T75" fmla="*/ 2147483646 h 17909"/>
              <a:gd name="T76" fmla="*/ 2147483646 w 17958"/>
              <a:gd name="T77" fmla="*/ 2147483646 h 17909"/>
              <a:gd name="T78" fmla="*/ 2147483646 w 17958"/>
              <a:gd name="T79" fmla="*/ 2147483646 h 17909"/>
              <a:gd name="T80" fmla="*/ 2147483646 w 17958"/>
              <a:gd name="T81" fmla="*/ 2147483646 h 17909"/>
              <a:gd name="T82" fmla="*/ 2147483646 w 17958"/>
              <a:gd name="T83" fmla="*/ 2147483646 h 17909"/>
              <a:gd name="T84" fmla="*/ 2147483646 w 17958"/>
              <a:gd name="T85" fmla="*/ 2147483646 h 17909"/>
              <a:gd name="T86" fmla="*/ 2147483646 w 17958"/>
              <a:gd name="T87" fmla="*/ 2147483646 h 17909"/>
              <a:gd name="T88" fmla="*/ 2147483646 w 17958"/>
              <a:gd name="T89" fmla="*/ 2147483646 h 17909"/>
              <a:gd name="T90" fmla="*/ 2147483646 w 17958"/>
              <a:gd name="T91" fmla="*/ 2147483646 h 17909"/>
              <a:gd name="T92" fmla="*/ 2147483646 w 17958"/>
              <a:gd name="T93" fmla="*/ 2147483646 h 17909"/>
              <a:gd name="T94" fmla="*/ 2147483646 w 17958"/>
              <a:gd name="T95" fmla="*/ 2147483646 h 17909"/>
              <a:gd name="T96" fmla="*/ 2147483646 w 17958"/>
              <a:gd name="T97" fmla="*/ 2147483646 h 17909"/>
              <a:gd name="T98" fmla="*/ 2147483646 w 17958"/>
              <a:gd name="T99" fmla="*/ 2147483646 h 17909"/>
              <a:gd name="T100" fmla="*/ 2147483646 w 17958"/>
              <a:gd name="T101" fmla="*/ 2147483646 h 17909"/>
              <a:gd name="T102" fmla="*/ 2147483646 w 17958"/>
              <a:gd name="T103" fmla="*/ 2147483646 h 17909"/>
              <a:gd name="T104" fmla="*/ 2147483646 w 17958"/>
              <a:gd name="T105" fmla="*/ 2147483646 h 17909"/>
              <a:gd name="T106" fmla="*/ 2147483646 w 17958"/>
              <a:gd name="T107" fmla="*/ 2147483646 h 17909"/>
              <a:gd name="T108" fmla="*/ 2147483646 w 17958"/>
              <a:gd name="T109" fmla="*/ 2147483646 h 17909"/>
              <a:gd name="T110" fmla="*/ 2147483646 w 17958"/>
              <a:gd name="T111" fmla="*/ 2147483646 h 17909"/>
              <a:gd name="T112" fmla="*/ 2147483646 w 17958"/>
              <a:gd name="T113" fmla="*/ 2147483646 h 17909"/>
              <a:gd name="T114" fmla="*/ 2147483646 w 17958"/>
              <a:gd name="T115" fmla="*/ 2147483646 h 17909"/>
              <a:gd name="T116" fmla="*/ 2147483646 w 17958"/>
              <a:gd name="T117" fmla="*/ 2147483646 h 1790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958" h="17909" extrusionOk="0">
                <a:moveTo>
                  <a:pt x="11972" y="390"/>
                </a:moveTo>
                <a:lnTo>
                  <a:pt x="12069" y="414"/>
                </a:lnTo>
                <a:lnTo>
                  <a:pt x="12166" y="463"/>
                </a:lnTo>
                <a:lnTo>
                  <a:pt x="12288" y="511"/>
                </a:lnTo>
                <a:lnTo>
                  <a:pt x="12483" y="682"/>
                </a:lnTo>
                <a:lnTo>
                  <a:pt x="12653" y="852"/>
                </a:lnTo>
                <a:lnTo>
                  <a:pt x="12823" y="1047"/>
                </a:lnTo>
                <a:lnTo>
                  <a:pt x="13091" y="1387"/>
                </a:lnTo>
                <a:lnTo>
                  <a:pt x="13456" y="1801"/>
                </a:lnTo>
                <a:lnTo>
                  <a:pt x="13821" y="2166"/>
                </a:lnTo>
                <a:lnTo>
                  <a:pt x="14235" y="2507"/>
                </a:lnTo>
                <a:lnTo>
                  <a:pt x="14648" y="2847"/>
                </a:lnTo>
                <a:lnTo>
                  <a:pt x="14843" y="3042"/>
                </a:lnTo>
                <a:lnTo>
                  <a:pt x="15038" y="3237"/>
                </a:lnTo>
                <a:lnTo>
                  <a:pt x="15403" y="3626"/>
                </a:lnTo>
                <a:lnTo>
                  <a:pt x="15743" y="4040"/>
                </a:lnTo>
                <a:lnTo>
                  <a:pt x="16108" y="4453"/>
                </a:lnTo>
                <a:lnTo>
                  <a:pt x="16449" y="4818"/>
                </a:lnTo>
                <a:lnTo>
                  <a:pt x="16619" y="4988"/>
                </a:lnTo>
                <a:lnTo>
                  <a:pt x="16814" y="5159"/>
                </a:lnTo>
                <a:lnTo>
                  <a:pt x="17130" y="5426"/>
                </a:lnTo>
                <a:lnTo>
                  <a:pt x="17276" y="5572"/>
                </a:lnTo>
                <a:lnTo>
                  <a:pt x="17398" y="5743"/>
                </a:lnTo>
                <a:lnTo>
                  <a:pt x="17422" y="5791"/>
                </a:lnTo>
                <a:lnTo>
                  <a:pt x="16887" y="5499"/>
                </a:lnTo>
                <a:lnTo>
                  <a:pt x="16449" y="5280"/>
                </a:lnTo>
                <a:lnTo>
                  <a:pt x="16230" y="5159"/>
                </a:lnTo>
                <a:lnTo>
                  <a:pt x="15987" y="5061"/>
                </a:lnTo>
                <a:lnTo>
                  <a:pt x="15962" y="5086"/>
                </a:lnTo>
                <a:lnTo>
                  <a:pt x="15962" y="5110"/>
                </a:lnTo>
                <a:lnTo>
                  <a:pt x="15987" y="5232"/>
                </a:lnTo>
                <a:lnTo>
                  <a:pt x="16035" y="5329"/>
                </a:lnTo>
                <a:lnTo>
                  <a:pt x="16181" y="5499"/>
                </a:lnTo>
                <a:lnTo>
                  <a:pt x="16352" y="5645"/>
                </a:lnTo>
                <a:lnTo>
                  <a:pt x="16571" y="5791"/>
                </a:lnTo>
                <a:lnTo>
                  <a:pt x="17033" y="6010"/>
                </a:lnTo>
                <a:lnTo>
                  <a:pt x="17252" y="6132"/>
                </a:lnTo>
                <a:lnTo>
                  <a:pt x="17446" y="6229"/>
                </a:lnTo>
                <a:lnTo>
                  <a:pt x="17349" y="6351"/>
                </a:lnTo>
                <a:lnTo>
                  <a:pt x="17227" y="6448"/>
                </a:lnTo>
                <a:lnTo>
                  <a:pt x="17154" y="6375"/>
                </a:lnTo>
                <a:lnTo>
                  <a:pt x="17082" y="6302"/>
                </a:lnTo>
                <a:lnTo>
                  <a:pt x="16887" y="6205"/>
                </a:lnTo>
                <a:lnTo>
                  <a:pt x="16498" y="6010"/>
                </a:lnTo>
                <a:lnTo>
                  <a:pt x="16400" y="5937"/>
                </a:lnTo>
                <a:lnTo>
                  <a:pt x="16303" y="5840"/>
                </a:lnTo>
                <a:lnTo>
                  <a:pt x="16108" y="5645"/>
                </a:lnTo>
                <a:lnTo>
                  <a:pt x="16011" y="5548"/>
                </a:lnTo>
                <a:lnTo>
                  <a:pt x="15914" y="5451"/>
                </a:lnTo>
                <a:lnTo>
                  <a:pt x="15816" y="5402"/>
                </a:lnTo>
                <a:lnTo>
                  <a:pt x="15695" y="5353"/>
                </a:lnTo>
                <a:lnTo>
                  <a:pt x="15670" y="5353"/>
                </a:lnTo>
                <a:lnTo>
                  <a:pt x="15646" y="5378"/>
                </a:lnTo>
                <a:lnTo>
                  <a:pt x="15622" y="5426"/>
                </a:lnTo>
                <a:lnTo>
                  <a:pt x="15622" y="5548"/>
                </a:lnTo>
                <a:lnTo>
                  <a:pt x="15670" y="5645"/>
                </a:lnTo>
                <a:lnTo>
                  <a:pt x="15792" y="5864"/>
                </a:lnTo>
                <a:lnTo>
                  <a:pt x="15962" y="6083"/>
                </a:lnTo>
                <a:lnTo>
                  <a:pt x="16133" y="6229"/>
                </a:lnTo>
                <a:lnTo>
                  <a:pt x="16303" y="6351"/>
                </a:lnTo>
                <a:lnTo>
                  <a:pt x="16473" y="6448"/>
                </a:lnTo>
                <a:lnTo>
                  <a:pt x="16668" y="6521"/>
                </a:lnTo>
                <a:lnTo>
                  <a:pt x="16838" y="6643"/>
                </a:lnTo>
                <a:lnTo>
                  <a:pt x="16619" y="6692"/>
                </a:lnTo>
                <a:lnTo>
                  <a:pt x="16400" y="6716"/>
                </a:lnTo>
                <a:lnTo>
                  <a:pt x="16376" y="6692"/>
                </a:lnTo>
                <a:lnTo>
                  <a:pt x="16327" y="6643"/>
                </a:lnTo>
                <a:lnTo>
                  <a:pt x="16181" y="6570"/>
                </a:lnTo>
                <a:lnTo>
                  <a:pt x="16108" y="6546"/>
                </a:lnTo>
                <a:lnTo>
                  <a:pt x="16035" y="6497"/>
                </a:lnTo>
                <a:lnTo>
                  <a:pt x="15889" y="6375"/>
                </a:lnTo>
                <a:lnTo>
                  <a:pt x="15768" y="6229"/>
                </a:lnTo>
                <a:lnTo>
                  <a:pt x="15670" y="6108"/>
                </a:lnTo>
                <a:lnTo>
                  <a:pt x="15549" y="6010"/>
                </a:lnTo>
                <a:lnTo>
                  <a:pt x="15403" y="5962"/>
                </a:lnTo>
                <a:lnTo>
                  <a:pt x="15330" y="5937"/>
                </a:lnTo>
                <a:lnTo>
                  <a:pt x="15257" y="5962"/>
                </a:lnTo>
                <a:lnTo>
                  <a:pt x="15232" y="5962"/>
                </a:lnTo>
                <a:lnTo>
                  <a:pt x="15232" y="6010"/>
                </a:lnTo>
                <a:lnTo>
                  <a:pt x="15281" y="6181"/>
                </a:lnTo>
                <a:lnTo>
                  <a:pt x="15354" y="6327"/>
                </a:lnTo>
                <a:lnTo>
                  <a:pt x="15573" y="6619"/>
                </a:lnTo>
                <a:lnTo>
                  <a:pt x="15622" y="6692"/>
                </a:lnTo>
                <a:lnTo>
                  <a:pt x="15354" y="6643"/>
                </a:lnTo>
                <a:lnTo>
                  <a:pt x="15086" y="6570"/>
                </a:lnTo>
                <a:lnTo>
                  <a:pt x="15086" y="6546"/>
                </a:lnTo>
                <a:lnTo>
                  <a:pt x="14843" y="6205"/>
                </a:lnTo>
                <a:lnTo>
                  <a:pt x="14575" y="5889"/>
                </a:lnTo>
                <a:lnTo>
                  <a:pt x="14283" y="5572"/>
                </a:lnTo>
                <a:lnTo>
                  <a:pt x="13991" y="5256"/>
                </a:lnTo>
                <a:lnTo>
                  <a:pt x="13359" y="4672"/>
                </a:lnTo>
                <a:lnTo>
                  <a:pt x="12726" y="4137"/>
                </a:lnTo>
                <a:lnTo>
                  <a:pt x="11996" y="3456"/>
                </a:lnTo>
                <a:lnTo>
                  <a:pt x="11607" y="3139"/>
                </a:lnTo>
                <a:lnTo>
                  <a:pt x="11217" y="2823"/>
                </a:lnTo>
                <a:lnTo>
                  <a:pt x="11169" y="2823"/>
                </a:lnTo>
                <a:lnTo>
                  <a:pt x="11144" y="2750"/>
                </a:lnTo>
                <a:lnTo>
                  <a:pt x="11071" y="2628"/>
                </a:lnTo>
                <a:lnTo>
                  <a:pt x="11023" y="2482"/>
                </a:lnTo>
                <a:lnTo>
                  <a:pt x="10974" y="2336"/>
                </a:lnTo>
                <a:lnTo>
                  <a:pt x="10950" y="2166"/>
                </a:lnTo>
                <a:lnTo>
                  <a:pt x="10925" y="1850"/>
                </a:lnTo>
                <a:lnTo>
                  <a:pt x="10974" y="1509"/>
                </a:lnTo>
                <a:lnTo>
                  <a:pt x="11071" y="1193"/>
                </a:lnTo>
                <a:lnTo>
                  <a:pt x="11144" y="1022"/>
                </a:lnTo>
                <a:lnTo>
                  <a:pt x="11217" y="901"/>
                </a:lnTo>
                <a:lnTo>
                  <a:pt x="11315" y="755"/>
                </a:lnTo>
                <a:lnTo>
                  <a:pt x="11412" y="633"/>
                </a:lnTo>
                <a:lnTo>
                  <a:pt x="11534" y="536"/>
                </a:lnTo>
                <a:lnTo>
                  <a:pt x="11655" y="463"/>
                </a:lnTo>
                <a:lnTo>
                  <a:pt x="11753" y="414"/>
                </a:lnTo>
                <a:lnTo>
                  <a:pt x="11850" y="390"/>
                </a:lnTo>
                <a:lnTo>
                  <a:pt x="11972" y="390"/>
                </a:lnTo>
                <a:close/>
                <a:moveTo>
                  <a:pt x="10098" y="4745"/>
                </a:moveTo>
                <a:lnTo>
                  <a:pt x="9976" y="4794"/>
                </a:lnTo>
                <a:lnTo>
                  <a:pt x="9879" y="4867"/>
                </a:lnTo>
                <a:lnTo>
                  <a:pt x="9684" y="5037"/>
                </a:lnTo>
                <a:lnTo>
                  <a:pt x="9149" y="5572"/>
                </a:lnTo>
                <a:lnTo>
                  <a:pt x="8687" y="6035"/>
                </a:lnTo>
                <a:lnTo>
                  <a:pt x="8468" y="6302"/>
                </a:lnTo>
                <a:lnTo>
                  <a:pt x="8273" y="6570"/>
                </a:lnTo>
                <a:lnTo>
                  <a:pt x="8249" y="6643"/>
                </a:lnTo>
                <a:lnTo>
                  <a:pt x="8273" y="6716"/>
                </a:lnTo>
                <a:lnTo>
                  <a:pt x="8346" y="6789"/>
                </a:lnTo>
                <a:lnTo>
                  <a:pt x="8419" y="6789"/>
                </a:lnTo>
                <a:lnTo>
                  <a:pt x="8565" y="6765"/>
                </a:lnTo>
                <a:lnTo>
                  <a:pt x="8687" y="6716"/>
                </a:lnTo>
                <a:lnTo>
                  <a:pt x="8833" y="6619"/>
                </a:lnTo>
                <a:lnTo>
                  <a:pt x="8979" y="6521"/>
                </a:lnTo>
                <a:lnTo>
                  <a:pt x="9222" y="6278"/>
                </a:lnTo>
                <a:lnTo>
                  <a:pt x="9417" y="6059"/>
                </a:lnTo>
                <a:lnTo>
                  <a:pt x="9976" y="5524"/>
                </a:lnTo>
                <a:lnTo>
                  <a:pt x="10171" y="5353"/>
                </a:lnTo>
                <a:lnTo>
                  <a:pt x="10268" y="5280"/>
                </a:lnTo>
                <a:lnTo>
                  <a:pt x="10341" y="5207"/>
                </a:lnTo>
                <a:lnTo>
                  <a:pt x="10414" y="5110"/>
                </a:lnTo>
                <a:lnTo>
                  <a:pt x="10414" y="5037"/>
                </a:lnTo>
                <a:lnTo>
                  <a:pt x="10414" y="4964"/>
                </a:lnTo>
                <a:lnTo>
                  <a:pt x="10390" y="4891"/>
                </a:lnTo>
                <a:lnTo>
                  <a:pt x="10341" y="4818"/>
                </a:lnTo>
                <a:lnTo>
                  <a:pt x="10268" y="4770"/>
                </a:lnTo>
                <a:lnTo>
                  <a:pt x="10195" y="4745"/>
                </a:lnTo>
                <a:lnTo>
                  <a:pt x="10098" y="4745"/>
                </a:lnTo>
                <a:close/>
                <a:moveTo>
                  <a:pt x="11047" y="3018"/>
                </a:moveTo>
                <a:lnTo>
                  <a:pt x="11193" y="3188"/>
                </a:lnTo>
                <a:lnTo>
                  <a:pt x="11339" y="3358"/>
                </a:lnTo>
                <a:lnTo>
                  <a:pt x="11680" y="3699"/>
                </a:lnTo>
                <a:lnTo>
                  <a:pt x="12385" y="4307"/>
                </a:lnTo>
                <a:lnTo>
                  <a:pt x="12994" y="4867"/>
                </a:lnTo>
                <a:lnTo>
                  <a:pt x="13602" y="5451"/>
                </a:lnTo>
                <a:lnTo>
                  <a:pt x="14162" y="6059"/>
                </a:lnTo>
                <a:lnTo>
                  <a:pt x="14429" y="6375"/>
                </a:lnTo>
                <a:lnTo>
                  <a:pt x="14697" y="6716"/>
                </a:lnTo>
                <a:lnTo>
                  <a:pt x="14624" y="6789"/>
                </a:lnTo>
                <a:lnTo>
                  <a:pt x="14308" y="6619"/>
                </a:lnTo>
                <a:lnTo>
                  <a:pt x="14137" y="6521"/>
                </a:lnTo>
                <a:lnTo>
                  <a:pt x="13943" y="6424"/>
                </a:lnTo>
                <a:lnTo>
                  <a:pt x="13821" y="6400"/>
                </a:lnTo>
                <a:lnTo>
                  <a:pt x="13748" y="6375"/>
                </a:lnTo>
                <a:lnTo>
                  <a:pt x="13699" y="6327"/>
                </a:lnTo>
                <a:lnTo>
                  <a:pt x="13675" y="6327"/>
                </a:lnTo>
                <a:lnTo>
                  <a:pt x="13651" y="6351"/>
                </a:lnTo>
                <a:lnTo>
                  <a:pt x="13651" y="6375"/>
                </a:lnTo>
                <a:lnTo>
                  <a:pt x="13724" y="6497"/>
                </a:lnTo>
                <a:lnTo>
                  <a:pt x="13772" y="6594"/>
                </a:lnTo>
                <a:lnTo>
                  <a:pt x="13918" y="6765"/>
                </a:lnTo>
                <a:lnTo>
                  <a:pt x="14089" y="6911"/>
                </a:lnTo>
                <a:lnTo>
                  <a:pt x="14405" y="7105"/>
                </a:lnTo>
                <a:lnTo>
                  <a:pt x="14332" y="7203"/>
                </a:lnTo>
                <a:lnTo>
                  <a:pt x="14283" y="7251"/>
                </a:lnTo>
                <a:lnTo>
                  <a:pt x="14235" y="7227"/>
                </a:lnTo>
                <a:lnTo>
                  <a:pt x="13967" y="7105"/>
                </a:lnTo>
                <a:lnTo>
                  <a:pt x="13699" y="6984"/>
                </a:lnTo>
                <a:lnTo>
                  <a:pt x="13602" y="6911"/>
                </a:lnTo>
                <a:lnTo>
                  <a:pt x="13480" y="6862"/>
                </a:lnTo>
                <a:lnTo>
                  <a:pt x="13359" y="6838"/>
                </a:lnTo>
                <a:lnTo>
                  <a:pt x="13237" y="6862"/>
                </a:lnTo>
                <a:lnTo>
                  <a:pt x="13188" y="6886"/>
                </a:lnTo>
                <a:lnTo>
                  <a:pt x="13188" y="6911"/>
                </a:lnTo>
                <a:lnTo>
                  <a:pt x="13164" y="6959"/>
                </a:lnTo>
                <a:lnTo>
                  <a:pt x="13188" y="6984"/>
                </a:lnTo>
                <a:lnTo>
                  <a:pt x="13261" y="7105"/>
                </a:lnTo>
                <a:lnTo>
                  <a:pt x="13383" y="7178"/>
                </a:lnTo>
                <a:lnTo>
                  <a:pt x="13626" y="7349"/>
                </a:lnTo>
                <a:lnTo>
                  <a:pt x="13821" y="7446"/>
                </a:lnTo>
                <a:lnTo>
                  <a:pt x="14016" y="7543"/>
                </a:lnTo>
                <a:lnTo>
                  <a:pt x="13699" y="7835"/>
                </a:lnTo>
                <a:lnTo>
                  <a:pt x="13480" y="7738"/>
                </a:lnTo>
                <a:lnTo>
                  <a:pt x="13237" y="7616"/>
                </a:lnTo>
                <a:lnTo>
                  <a:pt x="13018" y="7568"/>
                </a:lnTo>
                <a:lnTo>
                  <a:pt x="12896" y="7543"/>
                </a:lnTo>
                <a:lnTo>
                  <a:pt x="12775" y="7543"/>
                </a:lnTo>
                <a:lnTo>
                  <a:pt x="12702" y="7568"/>
                </a:lnTo>
                <a:lnTo>
                  <a:pt x="12653" y="7641"/>
                </a:lnTo>
                <a:lnTo>
                  <a:pt x="12653" y="7714"/>
                </a:lnTo>
                <a:lnTo>
                  <a:pt x="12653" y="7762"/>
                </a:lnTo>
                <a:lnTo>
                  <a:pt x="12702" y="7787"/>
                </a:lnTo>
                <a:lnTo>
                  <a:pt x="13042" y="7981"/>
                </a:lnTo>
                <a:lnTo>
                  <a:pt x="13383" y="8176"/>
                </a:lnTo>
                <a:lnTo>
                  <a:pt x="13164" y="8419"/>
                </a:lnTo>
                <a:lnTo>
                  <a:pt x="12969" y="8346"/>
                </a:lnTo>
                <a:lnTo>
                  <a:pt x="12775" y="8273"/>
                </a:lnTo>
                <a:lnTo>
                  <a:pt x="12580" y="8152"/>
                </a:lnTo>
                <a:lnTo>
                  <a:pt x="12483" y="8103"/>
                </a:lnTo>
                <a:lnTo>
                  <a:pt x="12385" y="8054"/>
                </a:lnTo>
                <a:lnTo>
                  <a:pt x="12337" y="8054"/>
                </a:lnTo>
                <a:lnTo>
                  <a:pt x="12288" y="8079"/>
                </a:lnTo>
                <a:lnTo>
                  <a:pt x="12264" y="8127"/>
                </a:lnTo>
                <a:lnTo>
                  <a:pt x="12264" y="8176"/>
                </a:lnTo>
                <a:lnTo>
                  <a:pt x="12312" y="8273"/>
                </a:lnTo>
                <a:lnTo>
                  <a:pt x="12410" y="8371"/>
                </a:lnTo>
                <a:lnTo>
                  <a:pt x="12507" y="8468"/>
                </a:lnTo>
                <a:lnTo>
                  <a:pt x="12604" y="8541"/>
                </a:lnTo>
                <a:lnTo>
                  <a:pt x="12750" y="8614"/>
                </a:lnTo>
                <a:lnTo>
                  <a:pt x="12921" y="8687"/>
                </a:lnTo>
                <a:lnTo>
                  <a:pt x="12726" y="8930"/>
                </a:lnTo>
                <a:lnTo>
                  <a:pt x="12531" y="8833"/>
                </a:lnTo>
                <a:lnTo>
                  <a:pt x="12361" y="8784"/>
                </a:lnTo>
                <a:lnTo>
                  <a:pt x="12142" y="8638"/>
                </a:lnTo>
                <a:lnTo>
                  <a:pt x="11923" y="8517"/>
                </a:lnTo>
                <a:lnTo>
                  <a:pt x="11899" y="8517"/>
                </a:lnTo>
                <a:lnTo>
                  <a:pt x="11850" y="8565"/>
                </a:lnTo>
                <a:lnTo>
                  <a:pt x="11826" y="8590"/>
                </a:lnTo>
                <a:lnTo>
                  <a:pt x="11826" y="8687"/>
                </a:lnTo>
                <a:lnTo>
                  <a:pt x="11850" y="8809"/>
                </a:lnTo>
                <a:lnTo>
                  <a:pt x="11947" y="8906"/>
                </a:lnTo>
                <a:lnTo>
                  <a:pt x="12045" y="9003"/>
                </a:lnTo>
                <a:lnTo>
                  <a:pt x="12166" y="9101"/>
                </a:lnTo>
                <a:lnTo>
                  <a:pt x="12458" y="9247"/>
                </a:lnTo>
                <a:lnTo>
                  <a:pt x="12166" y="9539"/>
                </a:lnTo>
                <a:lnTo>
                  <a:pt x="11947" y="9441"/>
                </a:lnTo>
                <a:lnTo>
                  <a:pt x="11753" y="9320"/>
                </a:lnTo>
                <a:lnTo>
                  <a:pt x="11582" y="9198"/>
                </a:lnTo>
                <a:lnTo>
                  <a:pt x="11461" y="9174"/>
                </a:lnTo>
                <a:lnTo>
                  <a:pt x="11339" y="9174"/>
                </a:lnTo>
                <a:lnTo>
                  <a:pt x="11315" y="9198"/>
                </a:lnTo>
                <a:lnTo>
                  <a:pt x="11315" y="9271"/>
                </a:lnTo>
                <a:lnTo>
                  <a:pt x="11363" y="9368"/>
                </a:lnTo>
                <a:lnTo>
                  <a:pt x="11436" y="9466"/>
                </a:lnTo>
                <a:lnTo>
                  <a:pt x="11582" y="9612"/>
                </a:lnTo>
                <a:lnTo>
                  <a:pt x="11728" y="9709"/>
                </a:lnTo>
                <a:lnTo>
                  <a:pt x="11850" y="9806"/>
                </a:lnTo>
                <a:lnTo>
                  <a:pt x="11777" y="9879"/>
                </a:lnTo>
                <a:lnTo>
                  <a:pt x="11728" y="9928"/>
                </a:lnTo>
                <a:lnTo>
                  <a:pt x="11704" y="9977"/>
                </a:lnTo>
                <a:lnTo>
                  <a:pt x="11680" y="10050"/>
                </a:lnTo>
                <a:lnTo>
                  <a:pt x="11680" y="10098"/>
                </a:lnTo>
                <a:lnTo>
                  <a:pt x="11655" y="10196"/>
                </a:lnTo>
                <a:lnTo>
                  <a:pt x="11680" y="10244"/>
                </a:lnTo>
                <a:lnTo>
                  <a:pt x="11704" y="10317"/>
                </a:lnTo>
                <a:lnTo>
                  <a:pt x="11777" y="10488"/>
                </a:lnTo>
                <a:lnTo>
                  <a:pt x="11874" y="10682"/>
                </a:lnTo>
                <a:lnTo>
                  <a:pt x="11680" y="10561"/>
                </a:lnTo>
                <a:lnTo>
                  <a:pt x="11509" y="10463"/>
                </a:lnTo>
                <a:lnTo>
                  <a:pt x="11412" y="10439"/>
                </a:lnTo>
                <a:lnTo>
                  <a:pt x="11217" y="10439"/>
                </a:lnTo>
                <a:lnTo>
                  <a:pt x="11144" y="10463"/>
                </a:lnTo>
                <a:lnTo>
                  <a:pt x="11096" y="10488"/>
                </a:lnTo>
                <a:lnTo>
                  <a:pt x="11096" y="10512"/>
                </a:lnTo>
                <a:lnTo>
                  <a:pt x="11096" y="10561"/>
                </a:lnTo>
                <a:lnTo>
                  <a:pt x="11096" y="10585"/>
                </a:lnTo>
                <a:lnTo>
                  <a:pt x="11193" y="10658"/>
                </a:lnTo>
                <a:lnTo>
                  <a:pt x="11315" y="10731"/>
                </a:lnTo>
                <a:lnTo>
                  <a:pt x="11509" y="10877"/>
                </a:lnTo>
                <a:lnTo>
                  <a:pt x="11753" y="11072"/>
                </a:lnTo>
                <a:lnTo>
                  <a:pt x="11996" y="11266"/>
                </a:lnTo>
                <a:lnTo>
                  <a:pt x="12020" y="11266"/>
                </a:lnTo>
                <a:lnTo>
                  <a:pt x="12093" y="11631"/>
                </a:lnTo>
                <a:lnTo>
                  <a:pt x="12118" y="11972"/>
                </a:lnTo>
                <a:lnTo>
                  <a:pt x="11777" y="11704"/>
                </a:lnTo>
                <a:lnTo>
                  <a:pt x="11461" y="11437"/>
                </a:lnTo>
                <a:lnTo>
                  <a:pt x="11315" y="11339"/>
                </a:lnTo>
                <a:lnTo>
                  <a:pt x="11144" y="11242"/>
                </a:lnTo>
                <a:lnTo>
                  <a:pt x="10974" y="11193"/>
                </a:lnTo>
                <a:lnTo>
                  <a:pt x="10877" y="11169"/>
                </a:lnTo>
                <a:lnTo>
                  <a:pt x="10779" y="11193"/>
                </a:lnTo>
                <a:lnTo>
                  <a:pt x="10755" y="11218"/>
                </a:lnTo>
                <a:lnTo>
                  <a:pt x="10779" y="11242"/>
                </a:lnTo>
                <a:lnTo>
                  <a:pt x="11363" y="11826"/>
                </a:lnTo>
                <a:lnTo>
                  <a:pt x="11509" y="11972"/>
                </a:lnTo>
                <a:lnTo>
                  <a:pt x="11680" y="12142"/>
                </a:lnTo>
                <a:lnTo>
                  <a:pt x="11850" y="12264"/>
                </a:lnTo>
                <a:lnTo>
                  <a:pt x="12069" y="12361"/>
                </a:lnTo>
                <a:lnTo>
                  <a:pt x="12118" y="12361"/>
                </a:lnTo>
                <a:lnTo>
                  <a:pt x="12118" y="12921"/>
                </a:lnTo>
                <a:lnTo>
                  <a:pt x="12093" y="13091"/>
                </a:lnTo>
                <a:lnTo>
                  <a:pt x="11972" y="12969"/>
                </a:lnTo>
                <a:lnTo>
                  <a:pt x="11850" y="12824"/>
                </a:lnTo>
                <a:lnTo>
                  <a:pt x="11655" y="12653"/>
                </a:lnTo>
                <a:lnTo>
                  <a:pt x="11120" y="12167"/>
                </a:lnTo>
                <a:lnTo>
                  <a:pt x="10877" y="11948"/>
                </a:lnTo>
                <a:lnTo>
                  <a:pt x="10731" y="11875"/>
                </a:lnTo>
                <a:lnTo>
                  <a:pt x="10585" y="11826"/>
                </a:lnTo>
                <a:lnTo>
                  <a:pt x="10536" y="11850"/>
                </a:lnTo>
                <a:lnTo>
                  <a:pt x="10512" y="11875"/>
                </a:lnTo>
                <a:lnTo>
                  <a:pt x="10536" y="12021"/>
                </a:lnTo>
                <a:lnTo>
                  <a:pt x="10609" y="12142"/>
                </a:lnTo>
                <a:lnTo>
                  <a:pt x="10682" y="12264"/>
                </a:lnTo>
                <a:lnTo>
                  <a:pt x="10779" y="12386"/>
                </a:lnTo>
                <a:lnTo>
                  <a:pt x="11023" y="12605"/>
                </a:lnTo>
                <a:lnTo>
                  <a:pt x="11217" y="12799"/>
                </a:lnTo>
                <a:lnTo>
                  <a:pt x="11728" y="13286"/>
                </a:lnTo>
                <a:lnTo>
                  <a:pt x="11801" y="13359"/>
                </a:lnTo>
                <a:lnTo>
                  <a:pt x="11874" y="13407"/>
                </a:lnTo>
                <a:lnTo>
                  <a:pt x="12045" y="13407"/>
                </a:lnTo>
                <a:lnTo>
                  <a:pt x="11947" y="13699"/>
                </a:lnTo>
                <a:lnTo>
                  <a:pt x="11899" y="13845"/>
                </a:lnTo>
                <a:lnTo>
                  <a:pt x="11826" y="13991"/>
                </a:lnTo>
                <a:lnTo>
                  <a:pt x="11631" y="13748"/>
                </a:lnTo>
                <a:lnTo>
                  <a:pt x="11412" y="13529"/>
                </a:lnTo>
                <a:lnTo>
                  <a:pt x="11169" y="13334"/>
                </a:lnTo>
                <a:lnTo>
                  <a:pt x="10950" y="13115"/>
                </a:lnTo>
                <a:lnTo>
                  <a:pt x="10536" y="12702"/>
                </a:lnTo>
                <a:lnTo>
                  <a:pt x="10439" y="12629"/>
                </a:lnTo>
                <a:lnTo>
                  <a:pt x="10293" y="12532"/>
                </a:lnTo>
                <a:lnTo>
                  <a:pt x="10171" y="12459"/>
                </a:lnTo>
                <a:lnTo>
                  <a:pt x="10098" y="12361"/>
                </a:lnTo>
                <a:lnTo>
                  <a:pt x="10074" y="12361"/>
                </a:lnTo>
                <a:lnTo>
                  <a:pt x="10049" y="12386"/>
                </a:lnTo>
                <a:lnTo>
                  <a:pt x="10098" y="12532"/>
                </a:lnTo>
                <a:lnTo>
                  <a:pt x="10147" y="12653"/>
                </a:lnTo>
                <a:lnTo>
                  <a:pt x="10293" y="12921"/>
                </a:lnTo>
                <a:lnTo>
                  <a:pt x="10487" y="13140"/>
                </a:lnTo>
                <a:lnTo>
                  <a:pt x="10706" y="13359"/>
                </a:lnTo>
                <a:lnTo>
                  <a:pt x="11169" y="13797"/>
                </a:lnTo>
                <a:lnTo>
                  <a:pt x="11388" y="14016"/>
                </a:lnTo>
                <a:lnTo>
                  <a:pt x="11558" y="14235"/>
                </a:lnTo>
                <a:lnTo>
                  <a:pt x="11412" y="14283"/>
                </a:lnTo>
                <a:lnTo>
                  <a:pt x="11266" y="14283"/>
                </a:lnTo>
                <a:lnTo>
                  <a:pt x="11096" y="14259"/>
                </a:lnTo>
                <a:lnTo>
                  <a:pt x="10925" y="14210"/>
                </a:lnTo>
                <a:lnTo>
                  <a:pt x="10877" y="14162"/>
                </a:lnTo>
                <a:lnTo>
                  <a:pt x="10414" y="13651"/>
                </a:lnTo>
                <a:lnTo>
                  <a:pt x="9903" y="13164"/>
                </a:lnTo>
                <a:lnTo>
                  <a:pt x="9392" y="12678"/>
                </a:lnTo>
                <a:lnTo>
                  <a:pt x="8857" y="12240"/>
                </a:lnTo>
                <a:lnTo>
                  <a:pt x="7811" y="11315"/>
                </a:lnTo>
                <a:lnTo>
                  <a:pt x="7300" y="10828"/>
                </a:lnTo>
                <a:lnTo>
                  <a:pt x="6813" y="10342"/>
                </a:lnTo>
                <a:lnTo>
                  <a:pt x="5913" y="9344"/>
                </a:lnTo>
                <a:lnTo>
                  <a:pt x="5426" y="8857"/>
                </a:lnTo>
                <a:lnTo>
                  <a:pt x="4940" y="8419"/>
                </a:lnTo>
                <a:lnTo>
                  <a:pt x="4429" y="7981"/>
                </a:lnTo>
                <a:lnTo>
                  <a:pt x="3918" y="7568"/>
                </a:lnTo>
                <a:lnTo>
                  <a:pt x="3747" y="7397"/>
                </a:lnTo>
                <a:lnTo>
                  <a:pt x="3577" y="7203"/>
                </a:lnTo>
                <a:lnTo>
                  <a:pt x="3504" y="7130"/>
                </a:lnTo>
                <a:lnTo>
                  <a:pt x="3407" y="7057"/>
                </a:lnTo>
                <a:lnTo>
                  <a:pt x="3309" y="7008"/>
                </a:lnTo>
                <a:lnTo>
                  <a:pt x="3212" y="6984"/>
                </a:lnTo>
                <a:lnTo>
                  <a:pt x="3163" y="6911"/>
                </a:lnTo>
                <a:lnTo>
                  <a:pt x="3139" y="6838"/>
                </a:lnTo>
                <a:lnTo>
                  <a:pt x="3163" y="6740"/>
                </a:lnTo>
                <a:lnTo>
                  <a:pt x="3163" y="6667"/>
                </a:lnTo>
                <a:lnTo>
                  <a:pt x="3236" y="6521"/>
                </a:lnTo>
                <a:lnTo>
                  <a:pt x="3358" y="6375"/>
                </a:lnTo>
                <a:lnTo>
                  <a:pt x="3504" y="6254"/>
                </a:lnTo>
                <a:lnTo>
                  <a:pt x="3650" y="6156"/>
                </a:lnTo>
                <a:lnTo>
                  <a:pt x="3942" y="6010"/>
                </a:lnTo>
                <a:lnTo>
                  <a:pt x="4234" y="5913"/>
                </a:lnTo>
                <a:lnTo>
                  <a:pt x="4526" y="5840"/>
                </a:lnTo>
                <a:lnTo>
                  <a:pt x="4842" y="5767"/>
                </a:lnTo>
                <a:lnTo>
                  <a:pt x="5134" y="5743"/>
                </a:lnTo>
                <a:lnTo>
                  <a:pt x="5499" y="5743"/>
                </a:lnTo>
                <a:lnTo>
                  <a:pt x="5864" y="5767"/>
                </a:lnTo>
                <a:lnTo>
                  <a:pt x="6229" y="5816"/>
                </a:lnTo>
                <a:lnTo>
                  <a:pt x="6594" y="5913"/>
                </a:lnTo>
                <a:lnTo>
                  <a:pt x="6862" y="6010"/>
                </a:lnTo>
                <a:lnTo>
                  <a:pt x="7154" y="6108"/>
                </a:lnTo>
                <a:lnTo>
                  <a:pt x="7446" y="6205"/>
                </a:lnTo>
                <a:lnTo>
                  <a:pt x="7592" y="6254"/>
                </a:lnTo>
                <a:lnTo>
                  <a:pt x="7738" y="6254"/>
                </a:lnTo>
                <a:lnTo>
                  <a:pt x="7787" y="6229"/>
                </a:lnTo>
                <a:lnTo>
                  <a:pt x="7860" y="6181"/>
                </a:lnTo>
                <a:lnTo>
                  <a:pt x="7884" y="6132"/>
                </a:lnTo>
                <a:lnTo>
                  <a:pt x="7884" y="6083"/>
                </a:lnTo>
                <a:lnTo>
                  <a:pt x="8006" y="5962"/>
                </a:lnTo>
                <a:lnTo>
                  <a:pt x="8079" y="5864"/>
                </a:lnTo>
                <a:lnTo>
                  <a:pt x="8346" y="5621"/>
                </a:lnTo>
                <a:lnTo>
                  <a:pt x="8614" y="5402"/>
                </a:lnTo>
                <a:lnTo>
                  <a:pt x="9198" y="4964"/>
                </a:lnTo>
                <a:lnTo>
                  <a:pt x="9490" y="4721"/>
                </a:lnTo>
                <a:lnTo>
                  <a:pt x="9757" y="4453"/>
                </a:lnTo>
                <a:lnTo>
                  <a:pt x="10293" y="3894"/>
                </a:lnTo>
                <a:lnTo>
                  <a:pt x="10706" y="3480"/>
                </a:lnTo>
                <a:lnTo>
                  <a:pt x="10901" y="3261"/>
                </a:lnTo>
                <a:lnTo>
                  <a:pt x="10974" y="3139"/>
                </a:lnTo>
                <a:lnTo>
                  <a:pt x="11047" y="3018"/>
                </a:lnTo>
                <a:close/>
                <a:moveTo>
                  <a:pt x="6327" y="10463"/>
                </a:moveTo>
                <a:lnTo>
                  <a:pt x="6594" y="10780"/>
                </a:lnTo>
                <a:lnTo>
                  <a:pt x="7057" y="11266"/>
                </a:lnTo>
                <a:lnTo>
                  <a:pt x="7543" y="11729"/>
                </a:lnTo>
                <a:lnTo>
                  <a:pt x="6643" y="12580"/>
                </a:lnTo>
                <a:lnTo>
                  <a:pt x="5718" y="13407"/>
                </a:lnTo>
                <a:lnTo>
                  <a:pt x="4794" y="14210"/>
                </a:lnTo>
                <a:lnTo>
                  <a:pt x="3820" y="14989"/>
                </a:lnTo>
                <a:lnTo>
                  <a:pt x="3042" y="15597"/>
                </a:lnTo>
                <a:lnTo>
                  <a:pt x="2263" y="16157"/>
                </a:lnTo>
                <a:lnTo>
                  <a:pt x="1460" y="16717"/>
                </a:lnTo>
                <a:lnTo>
                  <a:pt x="682" y="17301"/>
                </a:lnTo>
                <a:lnTo>
                  <a:pt x="1120" y="16765"/>
                </a:lnTo>
                <a:lnTo>
                  <a:pt x="1533" y="16230"/>
                </a:lnTo>
                <a:lnTo>
                  <a:pt x="1971" y="15646"/>
                </a:lnTo>
                <a:lnTo>
                  <a:pt x="2458" y="15111"/>
                </a:lnTo>
                <a:lnTo>
                  <a:pt x="3431" y="14064"/>
                </a:lnTo>
                <a:lnTo>
                  <a:pt x="4307" y="13018"/>
                </a:lnTo>
                <a:lnTo>
                  <a:pt x="5159" y="11972"/>
                </a:lnTo>
                <a:lnTo>
                  <a:pt x="5524" y="11485"/>
                </a:lnTo>
                <a:lnTo>
                  <a:pt x="5913" y="11023"/>
                </a:lnTo>
                <a:lnTo>
                  <a:pt x="6132" y="10755"/>
                </a:lnTo>
                <a:lnTo>
                  <a:pt x="6229" y="10609"/>
                </a:lnTo>
                <a:lnTo>
                  <a:pt x="6327" y="10463"/>
                </a:lnTo>
                <a:close/>
                <a:moveTo>
                  <a:pt x="11753" y="0"/>
                </a:moveTo>
                <a:lnTo>
                  <a:pt x="11558" y="49"/>
                </a:lnTo>
                <a:lnTo>
                  <a:pt x="11363" y="122"/>
                </a:lnTo>
                <a:lnTo>
                  <a:pt x="11217" y="219"/>
                </a:lnTo>
                <a:lnTo>
                  <a:pt x="11096" y="341"/>
                </a:lnTo>
                <a:lnTo>
                  <a:pt x="10974" y="463"/>
                </a:lnTo>
                <a:lnTo>
                  <a:pt x="10877" y="609"/>
                </a:lnTo>
                <a:lnTo>
                  <a:pt x="10779" y="779"/>
                </a:lnTo>
                <a:lnTo>
                  <a:pt x="10706" y="949"/>
                </a:lnTo>
                <a:lnTo>
                  <a:pt x="10633" y="1120"/>
                </a:lnTo>
                <a:lnTo>
                  <a:pt x="10585" y="1314"/>
                </a:lnTo>
                <a:lnTo>
                  <a:pt x="10536" y="1509"/>
                </a:lnTo>
                <a:lnTo>
                  <a:pt x="10512" y="1704"/>
                </a:lnTo>
                <a:lnTo>
                  <a:pt x="10512" y="1898"/>
                </a:lnTo>
                <a:lnTo>
                  <a:pt x="10512" y="2093"/>
                </a:lnTo>
                <a:lnTo>
                  <a:pt x="10536" y="2263"/>
                </a:lnTo>
                <a:lnTo>
                  <a:pt x="10585" y="2458"/>
                </a:lnTo>
                <a:lnTo>
                  <a:pt x="10633" y="2604"/>
                </a:lnTo>
                <a:lnTo>
                  <a:pt x="10731" y="2774"/>
                </a:lnTo>
                <a:lnTo>
                  <a:pt x="10609" y="2823"/>
                </a:lnTo>
                <a:lnTo>
                  <a:pt x="10487" y="2920"/>
                </a:lnTo>
                <a:lnTo>
                  <a:pt x="10293" y="3115"/>
                </a:lnTo>
                <a:lnTo>
                  <a:pt x="9928" y="3553"/>
                </a:lnTo>
                <a:lnTo>
                  <a:pt x="9417" y="4113"/>
                </a:lnTo>
                <a:lnTo>
                  <a:pt x="9149" y="4356"/>
                </a:lnTo>
                <a:lnTo>
                  <a:pt x="8857" y="4624"/>
                </a:lnTo>
                <a:lnTo>
                  <a:pt x="8298" y="5061"/>
                </a:lnTo>
                <a:lnTo>
                  <a:pt x="8030" y="5305"/>
                </a:lnTo>
                <a:lnTo>
                  <a:pt x="7787" y="5572"/>
                </a:lnTo>
                <a:lnTo>
                  <a:pt x="7714" y="5670"/>
                </a:lnTo>
                <a:lnTo>
                  <a:pt x="7616" y="5791"/>
                </a:lnTo>
                <a:lnTo>
                  <a:pt x="7470" y="5718"/>
                </a:lnTo>
                <a:lnTo>
                  <a:pt x="7300" y="5645"/>
                </a:lnTo>
                <a:lnTo>
                  <a:pt x="6935" y="5524"/>
                </a:lnTo>
                <a:lnTo>
                  <a:pt x="6570" y="5451"/>
                </a:lnTo>
                <a:lnTo>
                  <a:pt x="6254" y="5402"/>
                </a:lnTo>
                <a:lnTo>
                  <a:pt x="5767" y="5329"/>
                </a:lnTo>
                <a:lnTo>
                  <a:pt x="5280" y="5305"/>
                </a:lnTo>
                <a:lnTo>
                  <a:pt x="4794" y="5353"/>
                </a:lnTo>
                <a:lnTo>
                  <a:pt x="4307" y="5451"/>
                </a:lnTo>
                <a:lnTo>
                  <a:pt x="3942" y="5548"/>
                </a:lnTo>
                <a:lnTo>
                  <a:pt x="3601" y="5718"/>
                </a:lnTo>
                <a:lnTo>
                  <a:pt x="3431" y="5791"/>
                </a:lnTo>
                <a:lnTo>
                  <a:pt x="3261" y="5913"/>
                </a:lnTo>
                <a:lnTo>
                  <a:pt x="3139" y="6035"/>
                </a:lnTo>
                <a:lnTo>
                  <a:pt x="3017" y="6181"/>
                </a:lnTo>
                <a:lnTo>
                  <a:pt x="2871" y="6448"/>
                </a:lnTo>
                <a:lnTo>
                  <a:pt x="2823" y="6570"/>
                </a:lnTo>
                <a:lnTo>
                  <a:pt x="2798" y="6716"/>
                </a:lnTo>
                <a:lnTo>
                  <a:pt x="2798" y="6862"/>
                </a:lnTo>
                <a:lnTo>
                  <a:pt x="2823" y="7008"/>
                </a:lnTo>
                <a:lnTo>
                  <a:pt x="2871" y="7130"/>
                </a:lnTo>
                <a:lnTo>
                  <a:pt x="2969" y="7227"/>
                </a:lnTo>
                <a:lnTo>
                  <a:pt x="3042" y="7251"/>
                </a:lnTo>
                <a:lnTo>
                  <a:pt x="3115" y="7251"/>
                </a:lnTo>
                <a:lnTo>
                  <a:pt x="3285" y="7470"/>
                </a:lnTo>
                <a:lnTo>
                  <a:pt x="3455" y="7689"/>
                </a:lnTo>
                <a:lnTo>
                  <a:pt x="3650" y="7908"/>
                </a:lnTo>
                <a:lnTo>
                  <a:pt x="3869" y="8103"/>
                </a:lnTo>
                <a:lnTo>
                  <a:pt x="4307" y="8468"/>
                </a:lnTo>
                <a:lnTo>
                  <a:pt x="4769" y="8833"/>
                </a:lnTo>
                <a:lnTo>
                  <a:pt x="5086" y="9125"/>
                </a:lnTo>
                <a:lnTo>
                  <a:pt x="5402" y="9466"/>
                </a:lnTo>
                <a:lnTo>
                  <a:pt x="6010" y="10123"/>
                </a:lnTo>
                <a:lnTo>
                  <a:pt x="5962" y="10196"/>
                </a:lnTo>
                <a:lnTo>
                  <a:pt x="5864" y="10342"/>
                </a:lnTo>
                <a:lnTo>
                  <a:pt x="5767" y="10488"/>
                </a:lnTo>
                <a:lnTo>
                  <a:pt x="5499" y="10780"/>
                </a:lnTo>
                <a:lnTo>
                  <a:pt x="5110" y="11291"/>
                </a:lnTo>
                <a:lnTo>
                  <a:pt x="4721" y="11777"/>
                </a:lnTo>
                <a:lnTo>
                  <a:pt x="3820" y="12921"/>
                </a:lnTo>
                <a:lnTo>
                  <a:pt x="2871" y="14016"/>
                </a:lnTo>
                <a:lnTo>
                  <a:pt x="1995" y="14989"/>
                </a:lnTo>
                <a:lnTo>
                  <a:pt x="1582" y="15500"/>
                </a:lnTo>
                <a:lnTo>
                  <a:pt x="1168" y="16011"/>
                </a:lnTo>
                <a:lnTo>
                  <a:pt x="779" y="16571"/>
                </a:lnTo>
                <a:lnTo>
                  <a:pt x="584" y="16838"/>
                </a:lnTo>
                <a:lnTo>
                  <a:pt x="365" y="17106"/>
                </a:lnTo>
                <a:lnTo>
                  <a:pt x="244" y="17276"/>
                </a:lnTo>
                <a:lnTo>
                  <a:pt x="122" y="17422"/>
                </a:lnTo>
                <a:lnTo>
                  <a:pt x="49" y="17593"/>
                </a:lnTo>
                <a:lnTo>
                  <a:pt x="0" y="17787"/>
                </a:lnTo>
                <a:lnTo>
                  <a:pt x="0" y="17860"/>
                </a:lnTo>
                <a:lnTo>
                  <a:pt x="73" y="17909"/>
                </a:lnTo>
                <a:lnTo>
                  <a:pt x="122" y="17909"/>
                </a:lnTo>
                <a:lnTo>
                  <a:pt x="195" y="17885"/>
                </a:lnTo>
                <a:lnTo>
                  <a:pt x="219" y="17836"/>
                </a:lnTo>
                <a:lnTo>
                  <a:pt x="463" y="17763"/>
                </a:lnTo>
                <a:lnTo>
                  <a:pt x="682" y="17666"/>
                </a:lnTo>
                <a:lnTo>
                  <a:pt x="901" y="17544"/>
                </a:lnTo>
                <a:lnTo>
                  <a:pt x="1120" y="17398"/>
                </a:lnTo>
                <a:lnTo>
                  <a:pt x="1533" y="17106"/>
                </a:lnTo>
                <a:lnTo>
                  <a:pt x="1947" y="16838"/>
                </a:lnTo>
                <a:lnTo>
                  <a:pt x="2433" y="16522"/>
                </a:lnTo>
                <a:lnTo>
                  <a:pt x="2896" y="16206"/>
                </a:lnTo>
                <a:lnTo>
                  <a:pt x="3358" y="15865"/>
                </a:lnTo>
                <a:lnTo>
                  <a:pt x="3820" y="15524"/>
                </a:lnTo>
                <a:lnTo>
                  <a:pt x="4867" y="14697"/>
                </a:lnTo>
                <a:lnTo>
                  <a:pt x="5889" y="13845"/>
                </a:lnTo>
                <a:lnTo>
                  <a:pt x="6886" y="12945"/>
                </a:lnTo>
                <a:lnTo>
                  <a:pt x="7860" y="12045"/>
                </a:lnTo>
                <a:lnTo>
                  <a:pt x="7860" y="12021"/>
                </a:lnTo>
                <a:lnTo>
                  <a:pt x="9222" y="13261"/>
                </a:lnTo>
                <a:lnTo>
                  <a:pt x="9879" y="13870"/>
                </a:lnTo>
                <a:lnTo>
                  <a:pt x="10195" y="14210"/>
                </a:lnTo>
                <a:lnTo>
                  <a:pt x="10512" y="14527"/>
                </a:lnTo>
                <a:lnTo>
                  <a:pt x="10585" y="14600"/>
                </a:lnTo>
                <a:lnTo>
                  <a:pt x="10658" y="14624"/>
                </a:lnTo>
                <a:lnTo>
                  <a:pt x="10731" y="14624"/>
                </a:lnTo>
                <a:lnTo>
                  <a:pt x="10804" y="14600"/>
                </a:lnTo>
                <a:lnTo>
                  <a:pt x="10925" y="14648"/>
                </a:lnTo>
                <a:lnTo>
                  <a:pt x="11047" y="14673"/>
                </a:lnTo>
                <a:lnTo>
                  <a:pt x="11290" y="14721"/>
                </a:lnTo>
                <a:lnTo>
                  <a:pt x="11534" y="14697"/>
                </a:lnTo>
                <a:lnTo>
                  <a:pt x="11655" y="14673"/>
                </a:lnTo>
                <a:lnTo>
                  <a:pt x="11777" y="14624"/>
                </a:lnTo>
                <a:lnTo>
                  <a:pt x="11923" y="14527"/>
                </a:lnTo>
                <a:lnTo>
                  <a:pt x="12045" y="14429"/>
                </a:lnTo>
                <a:lnTo>
                  <a:pt x="12142" y="14283"/>
                </a:lnTo>
                <a:lnTo>
                  <a:pt x="12239" y="14137"/>
                </a:lnTo>
                <a:lnTo>
                  <a:pt x="12312" y="13967"/>
                </a:lnTo>
                <a:lnTo>
                  <a:pt x="12385" y="13797"/>
                </a:lnTo>
                <a:lnTo>
                  <a:pt x="12458" y="13480"/>
                </a:lnTo>
                <a:lnTo>
                  <a:pt x="12531" y="13091"/>
                </a:lnTo>
                <a:lnTo>
                  <a:pt x="12580" y="12653"/>
                </a:lnTo>
                <a:lnTo>
                  <a:pt x="12580" y="12240"/>
                </a:lnTo>
                <a:lnTo>
                  <a:pt x="12556" y="11802"/>
                </a:lnTo>
                <a:lnTo>
                  <a:pt x="12483" y="11364"/>
                </a:lnTo>
                <a:lnTo>
                  <a:pt x="12385" y="10950"/>
                </a:lnTo>
                <a:lnTo>
                  <a:pt x="12264" y="10536"/>
                </a:lnTo>
                <a:lnTo>
                  <a:pt x="12093" y="10171"/>
                </a:lnTo>
                <a:lnTo>
                  <a:pt x="12337" y="9977"/>
                </a:lnTo>
                <a:lnTo>
                  <a:pt x="12580" y="9758"/>
                </a:lnTo>
                <a:lnTo>
                  <a:pt x="12994" y="9295"/>
                </a:lnTo>
                <a:lnTo>
                  <a:pt x="13407" y="8833"/>
                </a:lnTo>
                <a:lnTo>
                  <a:pt x="13845" y="8371"/>
                </a:lnTo>
                <a:lnTo>
                  <a:pt x="13918" y="8322"/>
                </a:lnTo>
                <a:lnTo>
                  <a:pt x="13967" y="8273"/>
                </a:lnTo>
                <a:lnTo>
                  <a:pt x="14259" y="8006"/>
                </a:lnTo>
                <a:lnTo>
                  <a:pt x="14575" y="7714"/>
                </a:lnTo>
                <a:lnTo>
                  <a:pt x="14721" y="7543"/>
                </a:lnTo>
                <a:lnTo>
                  <a:pt x="14867" y="7373"/>
                </a:lnTo>
                <a:lnTo>
                  <a:pt x="14965" y="7203"/>
                </a:lnTo>
                <a:lnTo>
                  <a:pt x="15062" y="7057"/>
                </a:lnTo>
                <a:lnTo>
                  <a:pt x="15427" y="7154"/>
                </a:lnTo>
                <a:lnTo>
                  <a:pt x="15865" y="7203"/>
                </a:lnTo>
                <a:lnTo>
                  <a:pt x="16279" y="7227"/>
                </a:lnTo>
                <a:lnTo>
                  <a:pt x="16498" y="7203"/>
                </a:lnTo>
                <a:lnTo>
                  <a:pt x="16717" y="7178"/>
                </a:lnTo>
                <a:lnTo>
                  <a:pt x="16911" y="7130"/>
                </a:lnTo>
                <a:lnTo>
                  <a:pt x="17106" y="7057"/>
                </a:lnTo>
                <a:lnTo>
                  <a:pt x="17300" y="6959"/>
                </a:lnTo>
                <a:lnTo>
                  <a:pt x="17446" y="6862"/>
                </a:lnTo>
                <a:lnTo>
                  <a:pt x="17617" y="6740"/>
                </a:lnTo>
                <a:lnTo>
                  <a:pt x="17738" y="6594"/>
                </a:lnTo>
                <a:lnTo>
                  <a:pt x="17836" y="6424"/>
                </a:lnTo>
                <a:lnTo>
                  <a:pt x="17909" y="6229"/>
                </a:lnTo>
                <a:lnTo>
                  <a:pt x="17957" y="6108"/>
                </a:lnTo>
                <a:lnTo>
                  <a:pt x="17957" y="5986"/>
                </a:lnTo>
                <a:lnTo>
                  <a:pt x="17933" y="5864"/>
                </a:lnTo>
                <a:lnTo>
                  <a:pt x="17909" y="5743"/>
                </a:lnTo>
                <a:lnTo>
                  <a:pt x="17811" y="5548"/>
                </a:lnTo>
                <a:lnTo>
                  <a:pt x="17690" y="5353"/>
                </a:lnTo>
                <a:lnTo>
                  <a:pt x="17495" y="5183"/>
                </a:lnTo>
                <a:lnTo>
                  <a:pt x="17325" y="5013"/>
                </a:lnTo>
                <a:lnTo>
                  <a:pt x="16960" y="4721"/>
                </a:lnTo>
                <a:lnTo>
                  <a:pt x="16692" y="4453"/>
                </a:lnTo>
                <a:lnTo>
                  <a:pt x="16425" y="4161"/>
                </a:lnTo>
                <a:lnTo>
                  <a:pt x="15914" y="3577"/>
                </a:lnTo>
                <a:lnTo>
                  <a:pt x="15403" y="2993"/>
                </a:lnTo>
                <a:lnTo>
                  <a:pt x="15135" y="2701"/>
                </a:lnTo>
                <a:lnTo>
                  <a:pt x="14843" y="2434"/>
                </a:lnTo>
                <a:lnTo>
                  <a:pt x="14283" y="1996"/>
                </a:lnTo>
                <a:lnTo>
                  <a:pt x="14016" y="1777"/>
                </a:lnTo>
                <a:lnTo>
                  <a:pt x="13772" y="1533"/>
                </a:lnTo>
                <a:lnTo>
                  <a:pt x="13529" y="1266"/>
                </a:lnTo>
                <a:lnTo>
                  <a:pt x="13310" y="998"/>
                </a:lnTo>
                <a:lnTo>
                  <a:pt x="13091" y="706"/>
                </a:lnTo>
                <a:lnTo>
                  <a:pt x="12848" y="438"/>
                </a:lnTo>
                <a:lnTo>
                  <a:pt x="12677" y="292"/>
                </a:lnTo>
                <a:lnTo>
                  <a:pt x="12507" y="171"/>
                </a:lnTo>
                <a:lnTo>
                  <a:pt x="12337" y="98"/>
                </a:lnTo>
                <a:lnTo>
                  <a:pt x="12142" y="25"/>
                </a:lnTo>
                <a:lnTo>
                  <a:pt x="11947" y="0"/>
                </a:lnTo>
                <a:lnTo>
                  <a:pt x="1175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394" name="Google Shape;159;p25"/>
          <p:cNvSpPr>
            <a:spLocks/>
          </p:cNvSpPr>
          <p:nvPr/>
        </p:nvSpPr>
        <p:spPr bwMode="auto">
          <a:xfrm>
            <a:off x="1993900" y="3703638"/>
            <a:ext cx="277813" cy="314325"/>
          </a:xfrm>
          <a:custGeom>
            <a:avLst/>
            <a:gdLst>
              <a:gd name="T0" fmla="*/ 2147483646 w 17958"/>
              <a:gd name="T1" fmla="*/ 2147483646 h 17909"/>
              <a:gd name="T2" fmla="*/ 2147483646 w 17958"/>
              <a:gd name="T3" fmla="*/ 2147483646 h 17909"/>
              <a:gd name="T4" fmla="*/ 2147483646 w 17958"/>
              <a:gd name="T5" fmla="*/ 2147483646 h 17909"/>
              <a:gd name="T6" fmla="*/ 2147483646 w 17958"/>
              <a:gd name="T7" fmla="*/ 2147483646 h 17909"/>
              <a:gd name="T8" fmla="*/ 2147483646 w 17958"/>
              <a:gd name="T9" fmla="*/ 2147483646 h 17909"/>
              <a:gd name="T10" fmla="*/ 2147483646 w 17958"/>
              <a:gd name="T11" fmla="*/ 2147483646 h 17909"/>
              <a:gd name="T12" fmla="*/ 2147483646 w 17958"/>
              <a:gd name="T13" fmla="*/ 2147483646 h 17909"/>
              <a:gd name="T14" fmla="*/ 2147483646 w 17958"/>
              <a:gd name="T15" fmla="*/ 2147483646 h 17909"/>
              <a:gd name="T16" fmla="*/ 2147483646 w 17958"/>
              <a:gd name="T17" fmla="*/ 2147483646 h 17909"/>
              <a:gd name="T18" fmla="*/ 2147483646 w 17958"/>
              <a:gd name="T19" fmla="*/ 2147483646 h 17909"/>
              <a:gd name="T20" fmla="*/ 2147483646 w 17958"/>
              <a:gd name="T21" fmla="*/ 2147483646 h 17909"/>
              <a:gd name="T22" fmla="*/ 2147483646 w 17958"/>
              <a:gd name="T23" fmla="*/ 2147483646 h 17909"/>
              <a:gd name="T24" fmla="*/ 2147483646 w 17958"/>
              <a:gd name="T25" fmla="*/ 2147483646 h 17909"/>
              <a:gd name="T26" fmla="*/ 2147483646 w 17958"/>
              <a:gd name="T27" fmla="*/ 2147483646 h 17909"/>
              <a:gd name="T28" fmla="*/ 2147483646 w 17958"/>
              <a:gd name="T29" fmla="*/ 2147483646 h 17909"/>
              <a:gd name="T30" fmla="*/ 2147483646 w 17958"/>
              <a:gd name="T31" fmla="*/ 2147483646 h 17909"/>
              <a:gd name="T32" fmla="*/ 2147483646 w 17958"/>
              <a:gd name="T33" fmla="*/ 2147483646 h 17909"/>
              <a:gd name="T34" fmla="*/ 2147483646 w 17958"/>
              <a:gd name="T35" fmla="*/ 2147483646 h 17909"/>
              <a:gd name="T36" fmla="*/ 2147483646 w 17958"/>
              <a:gd name="T37" fmla="*/ 2147483646 h 17909"/>
              <a:gd name="T38" fmla="*/ 2147483646 w 17958"/>
              <a:gd name="T39" fmla="*/ 2147483646 h 17909"/>
              <a:gd name="T40" fmla="*/ 2147483646 w 17958"/>
              <a:gd name="T41" fmla="*/ 2147483646 h 17909"/>
              <a:gd name="T42" fmla="*/ 2147483646 w 17958"/>
              <a:gd name="T43" fmla="*/ 2147483646 h 17909"/>
              <a:gd name="T44" fmla="*/ 2147483646 w 17958"/>
              <a:gd name="T45" fmla="*/ 2147483646 h 17909"/>
              <a:gd name="T46" fmla="*/ 2147483646 w 17958"/>
              <a:gd name="T47" fmla="*/ 2147483646 h 17909"/>
              <a:gd name="T48" fmla="*/ 2147483646 w 17958"/>
              <a:gd name="T49" fmla="*/ 2147483646 h 17909"/>
              <a:gd name="T50" fmla="*/ 2147483646 w 17958"/>
              <a:gd name="T51" fmla="*/ 2147483646 h 17909"/>
              <a:gd name="T52" fmla="*/ 2147483646 w 17958"/>
              <a:gd name="T53" fmla="*/ 2147483646 h 17909"/>
              <a:gd name="T54" fmla="*/ 2147483646 w 17958"/>
              <a:gd name="T55" fmla="*/ 2147483646 h 17909"/>
              <a:gd name="T56" fmla="*/ 2147483646 w 17958"/>
              <a:gd name="T57" fmla="*/ 2147483646 h 17909"/>
              <a:gd name="T58" fmla="*/ 2147483646 w 17958"/>
              <a:gd name="T59" fmla="*/ 2147483646 h 17909"/>
              <a:gd name="T60" fmla="*/ 2147483646 w 17958"/>
              <a:gd name="T61" fmla="*/ 2147483646 h 17909"/>
              <a:gd name="T62" fmla="*/ 2147483646 w 17958"/>
              <a:gd name="T63" fmla="*/ 2147483646 h 17909"/>
              <a:gd name="T64" fmla="*/ 2147483646 w 17958"/>
              <a:gd name="T65" fmla="*/ 2147483646 h 17909"/>
              <a:gd name="T66" fmla="*/ 2147483646 w 17958"/>
              <a:gd name="T67" fmla="*/ 2147483646 h 17909"/>
              <a:gd name="T68" fmla="*/ 2147483646 w 17958"/>
              <a:gd name="T69" fmla="*/ 2147483646 h 17909"/>
              <a:gd name="T70" fmla="*/ 2147483646 w 17958"/>
              <a:gd name="T71" fmla="*/ 2147483646 h 17909"/>
              <a:gd name="T72" fmla="*/ 2147483646 w 17958"/>
              <a:gd name="T73" fmla="*/ 2147483646 h 17909"/>
              <a:gd name="T74" fmla="*/ 2147483646 w 17958"/>
              <a:gd name="T75" fmla="*/ 2147483646 h 17909"/>
              <a:gd name="T76" fmla="*/ 2147483646 w 17958"/>
              <a:gd name="T77" fmla="*/ 2147483646 h 17909"/>
              <a:gd name="T78" fmla="*/ 2147483646 w 17958"/>
              <a:gd name="T79" fmla="*/ 2147483646 h 17909"/>
              <a:gd name="T80" fmla="*/ 2147483646 w 17958"/>
              <a:gd name="T81" fmla="*/ 2147483646 h 17909"/>
              <a:gd name="T82" fmla="*/ 2147483646 w 17958"/>
              <a:gd name="T83" fmla="*/ 2147483646 h 17909"/>
              <a:gd name="T84" fmla="*/ 2147483646 w 17958"/>
              <a:gd name="T85" fmla="*/ 2147483646 h 17909"/>
              <a:gd name="T86" fmla="*/ 2147483646 w 17958"/>
              <a:gd name="T87" fmla="*/ 2147483646 h 17909"/>
              <a:gd name="T88" fmla="*/ 2147483646 w 17958"/>
              <a:gd name="T89" fmla="*/ 2147483646 h 17909"/>
              <a:gd name="T90" fmla="*/ 2147483646 w 17958"/>
              <a:gd name="T91" fmla="*/ 2147483646 h 17909"/>
              <a:gd name="T92" fmla="*/ 2147483646 w 17958"/>
              <a:gd name="T93" fmla="*/ 2147483646 h 17909"/>
              <a:gd name="T94" fmla="*/ 2147483646 w 17958"/>
              <a:gd name="T95" fmla="*/ 2147483646 h 17909"/>
              <a:gd name="T96" fmla="*/ 2147483646 w 17958"/>
              <a:gd name="T97" fmla="*/ 2147483646 h 17909"/>
              <a:gd name="T98" fmla="*/ 2147483646 w 17958"/>
              <a:gd name="T99" fmla="*/ 2147483646 h 17909"/>
              <a:gd name="T100" fmla="*/ 2147483646 w 17958"/>
              <a:gd name="T101" fmla="*/ 2147483646 h 17909"/>
              <a:gd name="T102" fmla="*/ 2147483646 w 17958"/>
              <a:gd name="T103" fmla="*/ 2147483646 h 17909"/>
              <a:gd name="T104" fmla="*/ 2147483646 w 17958"/>
              <a:gd name="T105" fmla="*/ 2147483646 h 17909"/>
              <a:gd name="T106" fmla="*/ 2147483646 w 17958"/>
              <a:gd name="T107" fmla="*/ 2147483646 h 17909"/>
              <a:gd name="T108" fmla="*/ 2147483646 w 17958"/>
              <a:gd name="T109" fmla="*/ 2147483646 h 17909"/>
              <a:gd name="T110" fmla="*/ 2147483646 w 17958"/>
              <a:gd name="T111" fmla="*/ 2147483646 h 17909"/>
              <a:gd name="T112" fmla="*/ 2147483646 w 17958"/>
              <a:gd name="T113" fmla="*/ 2147483646 h 17909"/>
              <a:gd name="T114" fmla="*/ 2147483646 w 17958"/>
              <a:gd name="T115" fmla="*/ 2147483646 h 17909"/>
              <a:gd name="T116" fmla="*/ 2147483646 w 17958"/>
              <a:gd name="T117" fmla="*/ 2147483646 h 1790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958" h="17909" extrusionOk="0">
                <a:moveTo>
                  <a:pt x="11972" y="390"/>
                </a:moveTo>
                <a:lnTo>
                  <a:pt x="12069" y="414"/>
                </a:lnTo>
                <a:lnTo>
                  <a:pt x="12166" y="463"/>
                </a:lnTo>
                <a:lnTo>
                  <a:pt x="12288" y="511"/>
                </a:lnTo>
                <a:lnTo>
                  <a:pt x="12483" y="682"/>
                </a:lnTo>
                <a:lnTo>
                  <a:pt x="12653" y="852"/>
                </a:lnTo>
                <a:lnTo>
                  <a:pt x="12823" y="1047"/>
                </a:lnTo>
                <a:lnTo>
                  <a:pt x="13091" y="1387"/>
                </a:lnTo>
                <a:lnTo>
                  <a:pt x="13456" y="1801"/>
                </a:lnTo>
                <a:lnTo>
                  <a:pt x="13821" y="2166"/>
                </a:lnTo>
                <a:lnTo>
                  <a:pt x="14235" y="2507"/>
                </a:lnTo>
                <a:lnTo>
                  <a:pt x="14648" y="2847"/>
                </a:lnTo>
                <a:lnTo>
                  <a:pt x="14843" y="3042"/>
                </a:lnTo>
                <a:lnTo>
                  <a:pt x="15038" y="3237"/>
                </a:lnTo>
                <a:lnTo>
                  <a:pt x="15403" y="3626"/>
                </a:lnTo>
                <a:lnTo>
                  <a:pt x="15743" y="4040"/>
                </a:lnTo>
                <a:lnTo>
                  <a:pt x="16108" y="4453"/>
                </a:lnTo>
                <a:lnTo>
                  <a:pt x="16449" y="4818"/>
                </a:lnTo>
                <a:lnTo>
                  <a:pt x="16619" y="4988"/>
                </a:lnTo>
                <a:lnTo>
                  <a:pt x="16814" y="5159"/>
                </a:lnTo>
                <a:lnTo>
                  <a:pt x="17130" y="5426"/>
                </a:lnTo>
                <a:lnTo>
                  <a:pt x="17276" y="5572"/>
                </a:lnTo>
                <a:lnTo>
                  <a:pt x="17398" y="5743"/>
                </a:lnTo>
                <a:lnTo>
                  <a:pt x="17422" y="5791"/>
                </a:lnTo>
                <a:lnTo>
                  <a:pt x="16887" y="5499"/>
                </a:lnTo>
                <a:lnTo>
                  <a:pt x="16449" y="5280"/>
                </a:lnTo>
                <a:lnTo>
                  <a:pt x="16230" y="5159"/>
                </a:lnTo>
                <a:lnTo>
                  <a:pt x="15987" y="5061"/>
                </a:lnTo>
                <a:lnTo>
                  <a:pt x="15962" y="5086"/>
                </a:lnTo>
                <a:lnTo>
                  <a:pt x="15962" y="5110"/>
                </a:lnTo>
                <a:lnTo>
                  <a:pt x="15987" y="5232"/>
                </a:lnTo>
                <a:lnTo>
                  <a:pt x="16035" y="5329"/>
                </a:lnTo>
                <a:lnTo>
                  <a:pt x="16181" y="5499"/>
                </a:lnTo>
                <a:lnTo>
                  <a:pt x="16352" y="5645"/>
                </a:lnTo>
                <a:lnTo>
                  <a:pt x="16571" y="5791"/>
                </a:lnTo>
                <a:lnTo>
                  <a:pt x="17033" y="6010"/>
                </a:lnTo>
                <a:lnTo>
                  <a:pt x="17252" y="6132"/>
                </a:lnTo>
                <a:lnTo>
                  <a:pt x="17446" y="6229"/>
                </a:lnTo>
                <a:lnTo>
                  <a:pt x="17349" y="6351"/>
                </a:lnTo>
                <a:lnTo>
                  <a:pt x="17227" y="6448"/>
                </a:lnTo>
                <a:lnTo>
                  <a:pt x="17154" y="6375"/>
                </a:lnTo>
                <a:lnTo>
                  <a:pt x="17082" y="6302"/>
                </a:lnTo>
                <a:lnTo>
                  <a:pt x="16887" y="6205"/>
                </a:lnTo>
                <a:lnTo>
                  <a:pt x="16498" y="6010"/>
                </a:lnTo>
                <a:lnTo>
                  <a:pt x="16400" y="5937"/>
                </a:lnTo>
                <a:lnTo>
                  <a:pt x="16303" y="5840"/>
                </a:lnTo>
                <a:lnTo>
                  <a:pt x="16108" y="5645"/>
                </a:lnTo>
                <a:lnTo>
                  <a:pt x="16011" y="5548"/>
                </a:lnTo>
                <a:lnTo>
                  <a:pt x="15914" y="5451"/>
                </a:lnTo>
                <a:lnTo>
                  <a:pt x="15816" y="5402"/>
                </a:lnTo>
                <a:lnTo>
                  <a:pt x="15695" y="5353"/>
                </a:lnTo>
                <a:lnTo>
                  <a:pt x="15670" y="5353"/>
                </a:lnTo>
                <a:lnTo>
                  <a:pt x="15646" y="5378"/>
                </a:lnTo>
                <a:lnTo>
                  <a:pt x="15622" y="5426"/>
                </a:lnTo>
                <a:lnTo>
                  <a:pt x="15622" y="5548"/>
                </a:lnTo>
                <a:lnTo>
                  <a:pt x="15670" y="5645"/>
                </a:lnTo>
                <a:lnTo>
                  <a:pt x="15792" y="5864"/>
                </a:lnTo>
                <a:lnTo>
                  <a:pt x="15962" y="6083"/>
                </a:lnTo>
                <a:lnTo>
                  <a:pt x="16133" y="6229"/>
                </a:lnTo>
                <a:lnTo>
                  <a:pt x="16303" y="6351"/>
                </a:lnTo>
                <a:lnTo>
                  <a:pt x="16473" y="6448"/>
                </a:lnTo>
                <a:lnTo>
                  <a:pt x="16668" y="6521"/>
                </a:lnTo>
                <a:lnTo>
                  <a:pt x="16838" y="6643"/>
                </a:lnTo>
                <a:lnTo>
                  <a:pt x="16619" y="6692"/>
                </a:lnTo>
                <a:lnTo>
                  <a:pt x="16400" y="6716"/>
                </a:lnTo>
                <a:lnTo>
                  <a:pt x="16376" y="6692"/>
                </a:lnTo>
                <a:lnTo>
                  <a:pt x="16327" y="6643"/>
                </a:lnTo>
                <a:lnTo>
                  <a:pt x="16181" y="6570"/>
                </a:lnTo>
                <a:lnTo>
                  <a:pt x="16108" y="6546"/>
                </a:lnTo>
                <a:lnTo>
                  <a:pt x="16035" y="6497"/>
                </a:lnTo>
                <a:lnTo>
                  <a:pt x="15889" y="6375"/>
                </a:lnTo>
                <a:lnTo>
                  <a:pt x="15768" y="6229"/>
                </a:lnTo>
                <a:lnTo>
                  <a:pt x="15670" y="6108"/>
                </a:lnTo>
                <a:lnTo>
                  <a:pt x="15549" y="6010"/>
                </a:lnTo>
                <a:lnTo>
                  <a:pt x="15403" y="5962"/>
                </a:lnTo>
                <a:lnTo>
                  <a:pt x="15330" y="5937"/>
                </a:lnTo>
                <a:lnTo>
                  <a:pt x="15257" y="5962"/>
                </a:lnTo>
                <a:lnTo>
                  <a:pt x="15232" y="5962"/>
                </a:lnTo>
                <a:lnTo>
                  <a:pt x="15232" y="6010"/>
                </a:lnTo>
                <a:lnTo>
                  <a:pt x="15281" y="6181"/>
                </a:lnTo>
                <a:lnTo>
                  <a:pt x="15354" y="6327"/>
                </a:lnTo>
                <a:lnTo>
                  <a:pt x="15573" y="6619"/>
                </a:lnTo>
                <a:lnTo>
                  <a:pt x="15622" y="6692"/>
                </a:lnTo>
                <a:lnTo>
                  <a:pt x="15354" y="6643"/>
                </a:lnTo>
                <a:lnTo>
                  <a:pt x="15086" y="6570"/>
                </a:lnTo>
                <a:lnTo>
                  <a:pt x="15086" y="6546"/>
                </a:lnTo>
                <a:lnTo>
                  <a:pt x="14843" y="6205"/>
                </a:lnTo>
                <a:lnTo>
                  <a:pt x="14575" y="5889"/>
                </a:lnTo>
                <a:lnTo>
                  <a:pt x="14283" y="5572"/>
                </a:lnTo>
                <a:lnTo>
                  <a:pt x="13991" y="5256"/>
                </a:lnTo>
                <a:lnTo>
                  <a:pt x="13359" y="4672"/>
                </a:lnTo>
                <a:lnTo>
                  <a:pt x="12726" y="4137"/>
                </a:lnTo>
                <a:lnTo>
                  <a:pt x="11996" y="3456"/>
                </a:lnTo>
                <a:lnTo>
                  <a:pt x="11607" y="3139"/>
                </a:lnTo>
                <a:lnTo>
                  <a:pt x="11217" y="2823"/>
                </a:lnTo>
                <a:lnTo>
                  <a:pt x="11169" y="2823"/>
                </a:lnTo>
                <a:lnTo>
                  <a:pt x="11144" y="2750"/>
                </a:lnTo>
                <a:lnTo>
                  <a:pt x="11071" y="2628"/>
                </a:lnTo>
                <a:lnTo>
                  <a:pt x="11023" y="2482"/>
                </a:lnTo>
                <a:lnTo>
                  <a:pt x="10974" y="2336"/>
                </a:lnTo>
                <a:lnTo>
                  <a:pt x="10950" y="2166"/>
                </a:lnTo>
                <a:lnTo>
                  <a:pt x="10925" y="1850"/>
                </a:lnTo>
                <a:lnTo>
                  <a:pt x="10974" y="1509"/>
                </a:lnTo>
                <a:lnTo>
                  <a:pt x="11071" y="1193"/>
                </a:lnTo>
                <a:lnTo>
                  <a:pt x="11144" y="1022"/>
                </a:lnTo>
                <a:lnTo>
                  <a:pt x="11217" y="901"/>
                </a:lnTo>
                <a:lnTo>
                  <a:pt x="11315" y="755"/>
                </a:lnTo>
                <a:lnTo>
                  <a:pt x="11412" y="633"/>
                </a:lnTo>
                <a:lnTo>
                  <a:pt x="11534" y="536"/>
                </a:lnTo>
                <a:lnTo>
                  <a:pt x="11655" y="463"/>
                </a:lnTo>
                <a:lnTo>
                  <a:pt x="11753" y="414"/>
                </a:lnTo>
                <a:lnTo>
                  <a:pt x="11850" y="390"/>
                </a:lnTo>
                <a:lnTo>
                  <a:pt x="11972" y="390"/>
                </a:lnTo>
                <a:close/>
                <a:moveTo>
                  <a:pt x="10098" y="4745"/>
                </a:moveTo>
                <a:lnTo>
                  <a:pt x="9976" y="4794"/>
                </a:lnTo>
                <a:lnTo>
                  <a:pt x="9879" y="4867"/>
                </a:lnTo>
                <a:lnTo>
                  <a:pt x="9684" y="5037"/>
                </a:lnTo>
                <a:lnTo>
                  <a:pt x="9149" y="5572"/>
                </a:lnTo>
                <a:lnTo>
                  <a:pt x="8687" y="6035"/>
                </a:lnTo>
                <a:lnTo>
                  <a:pt x="8468" y="6302"/>
                </a:lnTo>
                <a:lnTo>
                  <a:pt x="8273" y="6570"/>
                </a:lnTo>
                <a:lnTo>
                  <a:pt x="8249" y="6643"/>
                </a:lnTo>
                <a:lnTo>
                  <a:pt x="8273" y="6716"/>
                </a:lnTo>
                <a:lnTo>
                  <a:pt x="8346" y="6789"/>
                </a:lnTo>
                <a:lnTo>
                  <a:pt x="8419" y="6789"/>
                </a:lnTo>
                <a:lnTo>
                  <a:pt x="8565" y="6765"/>
                </a:lnTo>
                <a:lnTo>
                  <a:pt x="8687" y="6716"/>
                </a:lnTo>
                <a:lnTo>
                  <a:pt x="8833" y="6619"/>
                </a:lnTo>
                <a:lnTo>
                  <a:pt x="8979" y="6521"/>
                </a:lnTo>
                <a:lnTo>
                  <a:pt x="9222" y="6278"/>
                </a:lnTo>
                <a:lnTo>
                  <a:pt x="9417" y="6059"/>
                </a:lnTo>
                <a:lnTo>
                  <a:pt x="9976" y="5524"/>
                </a:lnTo>
                <a:lnTo>
                  <a:pt x="10171" y="5353"/>
                </a:lnTo>
                <a:lnTo>
                  <a:pt x="10268" y="5280"/>
                </a:lnTo>
                <a:lnTo>
                  <a:pt x="10341" y="5207"/>
                </a:lnTo>
                <a:lnTo>
                  <a:pt x="10414" y="5110"/>
                </a:lnTo>
                <a:lnTo>
                  <a:pt x="10414" y="5037"/>
                </a:lnTo>
                <a:lnTo>
                  <a:pt x="10414" y="4964"/>
                </a:lnTo>
                <a:lnTo>
                  <a:pt x="10390" y="4891"/>
                </a:lnTo>
                <a:lnTo>
                  <a:pt x="10341" y="4818"/>
                </a:lnTo>
                <a:lnTo>
                  <a:pt x="10268" y="4770"/>
                </a:lnTo>
                <a:lnTo>
                  <a:pt x="10195" y="4745"/>
                </a:lnTo>
                <a:lnTo>
                  <a:pt x="10098" y="4745"/>
                </a:lnTo>
                <a:close/>
                <a:moveTo>
                  <a:pt x="11047" y="3018"/>
                </a:moveTo>
                <a:lnTo>
                  <a:pt x="11193" y="3188"/>
                </a:lnTo>
                <a:lnTo>
                  <a:pt x="11339" y="3358"/>
                </a:lnTo>
                <a:lnTo>
                  <a:pt x="11680" y="3699"/>
                </a:lnTo>
                <a:lnTo>
                  <a:pt x="12385" y="4307"/>
                </a:lnTo>
                <a:lnTo>
                  <a:pt x="12994" y="4867"/>
                </a:lnTo>
                <a:lnTo>
                  <a:pt x="13602" y="5451"/>
                </a:lnTo>
                <a:lnTo>
                  <a:pt x="14162" y="6059"/>
                </a:lnTo>
                <a:lnTo>
                  <a:pt x="14429" y="6375"/>
                </a:lnTo>
                <a:lnTo>
                  <a:pt x="14697" y="6716"/>
                </a:lnTo>
                <a:lnTo>
                  <a:pt x="14624" y="6789"/>
                </a:lnTo>
                <a:lnTo>
                  <a:pt x="14308" y="6619"/>
                </a:lnTo>
                <a:lnTo>
                  <a:pt x="14137" y="6521"/>
                </a:lnTo>
                <a:lnTo>
                  <a:pt x="13943" y="6424"/>
                </a:lnTo>
                <a:lnTo>
                  <a:pt x="13821" y="6400"/>
                </a:lnTo>
                <a:lnTo>
                  <a:pt x="13748" y="6375"/>
                </a:lnTo>
                <a:lnTo>
                  <a:pt x="13699" y="6327"/>
                </a:lnTo>
                <a:lnTo>
                  <a:pt x="13675" y="6327"/>
                </a:lnTo>
                <a:lnTo>
                  <a:pt x="13651" y="6351"/>
                </a:lnTo>
                <a:lnTo>
                  <a:pt x="13651" y="6375"/>
                </a:lnTo>
                <a:lnTo>
                  <a:pt x="13724" y="6497"/>
                </a:lnTo>
                <a:lnTo>
                  <a:pt x="13772" y="6594"/>
                </a:lnTo>
                <a:lnTo>
                  <a:pt x="13918" y="6765"/>
                </a:lnTo>
                <a:lnTo>
                  <a:pt x="14089" y="6911"/>
                </a:lnTo>
                <a:lnTo>
                  <a:pt x="14405" y="7105"/>
                </a:lnTo>
                <a:lnTo>
                  <a:pt x="14332" y="7203"/>
                </a:lnTo>
                <a:lnTo>
                  <a:pt x="14283" y="7251"/>
                </a:lnTo>
                <a:lnTo>
                  <a:pt x="14235" y="7227"/>
                </a:lnTo>
                <a:lnTo>
                  <a:pt x="13967" y="7105"/>
                </a:lnTo>
                <a:lnTo>
                  <a:pt x="13699" y="6984"/>
                </a:lnTo>
                <a:lnTo>
                  <a:pt x="13602" y="6911"/>
                </a:lnTo>
                <a:lnTo>
                  <a:pt x="13480" y="6862"/>
                </a:lnTo>
                <a:lnTo>
                  <a:pt x="13359" y="6838"/>
                </a:lnTo>
                <a:lnTo>
                  <a:pt x="13237" y="6862"/>
                </a:lnTo>
                <a:lnTo>
                  <a:pt x="13188" y="6886"/>
                </a:lnTo>
                <a:lnTo>
                  <a:pt x="13188" y="6911"/>
                </a:lnTo>
                <a:lnTo>
                  <a:pt x="13164" y="6959"/>
                </a:lnTo>
                <a:lnTo>
                  <a:pt x="13188" y="6984"/>
                </a:lnTo>
                <a:lnTo>
                  <a:pt x="13261" y="7105"/>
                </a:lnTo>
                <a:lnTo>
                  <a:pt x="13383" y="7178"/>
                </a:lnTo>
                <a:lnTo>
                  <a:pt x="13626" y="7349"/>
                </a:lnTo>
                <a:lnTo>
                  <a:pt x="13821" y="7446"/>
                </a:lnTo>
                <a:lnTo>
                  <a:pt x="14016" y="7543"/>
                </a:lnTo>
                <a:lnTo>
                  <a:pt x="13699" y="7835"/>
                </a:lnTo>
                <a:lnTo>
                  <a:pt x="13480" y="7738"/>
                </a:lnTo>
                <a:lnTo>
                  <a:pt x="13237" y="7616"/>
                </a:lnTo>
                <a:lnTo>
                  <a:pt x="13018" y="7568"/>
                </a:lnTo>
                <a:lnTo>
                  <a:pt x="12896" y="7543"/>
                </a:lnTo>
                <a:lnTo>
                  <a:pt x="12775" y="7543"/>
                </a:lnTo>
                <a:lnTo>
                  <a:pt x="12702" y="7568"/>
                </a:lnTo>
                <a:lnTo>
                  <a:pt x="12653" y="7641"/>
                </a:lnTo>
                <a:lnTo>
                  <a:pt x="12653" y="7714"/>
                </a:lnTo>
                <a:lnTo>
                  <a:pt x="12653" y="7762"/>
                </a:lnTo>
                <a:lnTo>
                  <a:pt x="12702" y="7787"/>
                </a:lnTo>
                <a:lnTo>
                  <a:pt x="13042" y="7981"/>
                </a:lnTo>
                <a:lnTo>
                  <a:pt x="13383" y="8176"/>
                </a:lnTo>
                <a:lnTo>
                  <a:pt x="13164" y="8419"/>
                </a:lnTo>
                <a:lnTo>
                  <a:pt x="12969" y="8346"/>
                </a:lnTo>
                <a:lnTo>
                  <a:pt x="12775" y="8273"/>
                </a:lnTo>
                <a:lnTo>
                  <a:pt x="12580" y="8152"/>
                </a:lnTo>
                <a:lnTo>
                  <a:pt x="12483" y="8103"/>
                </a:lnTo>
                <a:lnTo>
                  <a:pt x="12385" y="8054"/>
                </a:lnTo>
                <a:lnTo>
                  <a:pt x="12337" y="8054"/>
                </a:lnTo>
                <a:lnTo>
                  <a:pt x="12288" y="8079"/>
                </a:lnTo>
                <a:lnTo>
                  <a:pt x="12264" y="8127"/>
                </a:lnTo>
                <a:lnTo>
                  <a:pt x="12264" y="8176"/>
                </a:lnTo>
                <a:lnTo>
                  <a:pt x="12312" y="8273"/>
                </a:lnTo>
                <a:lnTo>
                  <a:pt x="12410" y="8371"/>
                </a:lnTo>
                <a:lnTo>
                  <a:pt x="12507" y="8468"/>
                </a:lnTo>
                <a:lnTo>
                  <a:pt x="12604" y="8541"/>
                </a:lnTo>
                <a:lnTo>
                  <a:pt x="12750" y="8614"/>
                </a:lnTo>
                <a:lnTo>
                  <a:pt x="12921" y="8687"/>
                </a:lnTo>
                <a:lnTo>
                  <a:pt x="12726" y="8930"/>
                </a:lnTo>
                <a:lnTo>
                  <a:pt x="12531" y="8833"/>
                </a:lnTo>
                <a:lnTo>
                  <a:pt x="12361" y="8784"/>
                </a:lnTo>
                <a:lnTo>
                  <a:pt x="12142" y="8638"/>
                </a:lnTo>
                <a:lnTo>
                  <a:pt x="11923" y="8517"/>
                </a:lnTo>
                <a:lnTo>
                  <a:pt x="11899" y="8517"/>
                </a:lnTo>
                <a:lnTo>
                  <a:pt x="11850" y="8565"/>
                </a:lnTo>
                <a:lnTo>
                  <a:pt x="11826" y="8590"/>
                </a:lnTo>
                <a:lnTo>
                  <a:pt x="11826" y="8687"/>
                </a:lnTo>
                <a:lnTo>
                  <a:pt x="11850" y="8809"/>
                </a:lnTo>
                <a:lnTo>
                  <a:pt x="11947" y="8906"/>
                </a:lnTo>
                <a:lnTo>
                  <a:pt x="12045" y="9003"/>
                </a:lnTo>
                <a:lnTo>
                  <a:pt x="12166" y="9101"/>
                </a:lnTo>
                <a:lnTo>
                  <a:pt x="12458" y="9247"/>
                </a:lnTo>
                <a:lnTo>
                  <a:pt x="12166" y="9539"/>
                </a:lnTo>
                <a:lnTo>
                  <a:pt x="11947" y="9441"/>
                </a:lnTo>
                <a:lnTo>
                  <a:pt x="11753" y="9320"/>
                </a:lnTo>
                <a:lnTo>
                  <a:pt x="11582" y="9198"/>
                </a:lnTo>
                <a:lnTo>
                  <a:pt x="11461" y="9174"/>
                </a:lnTo>
                <a:lnTo>
                  <a:pt x="11339" y="9174"/>
                </a:lnTo>
                <a:lnTo>
                  <a:pt x="11315" y="9198"/>
                </a:lnTo>
                <a:lnTo>
                  <a:pt x="11315" y="9271"/>
                </a:lnTo>
                <a:lnTo>
                  <a:pt x="11363" y="9368"/>
                </a:lnTo>
                <a:lnTo>
                  <a:pt x="11436" y="9466"/>
                </a:lnTo>
                <a:lnTo>
                  <a:pt x="11582" y="9612"/>
                </a:lnTo>
                <a:lnTo>
                  <a:pt x="11728" y="9709"/>
                </a:lnTo>
                <a:lnTo>
                  <a:pt x="11850" y="9806"/>
                </a:lnTo>
                <a:lnTo>
                  <a:pt x="11777" y="9879"/>
                </a:lnTo>
                <a:lnTo>
                  <a:pt x="11728" y="9928"/>
                </a:lnTo>
                <a:lnTo>
                  <a:pt x="11704" y="9977"/>
                </a:lnTo>
                <a:lnTo>
                  <a:pt x="11680" y="10050"/>
                </a:lnTo>
                <a:lnTo>
                  <a:pt x="11680" y="10098"/>
                </a:lnTo>
                <a:lnTo>
                  <a:pt x="11655" y="10196"/>
                </a:lnTo>
                <a:lnTo>
                  <a:pt x="11680" y="10244"/>
                </a:lnTo>
                <a:lnTo>
                  <a:pt x="11704" y="10317"/>
                </a:lnTo>
                <a:lnTo>
                  <a:pt x="11777" y="10488"/>
                </a:lnTo>
                <a:lnTo>
                  <a:pt x="11874" y="10682"/>
                </a:lnTo>
                <a:lnTo>
                  <a:pt x="11680" y="10561"/>
                </a:lnTo>
                <a:lnTo>
                  <a:pt x="11509" y="10463"/>
                </a:lnTo>
                <a:lnTo>
                  <a:pt x="11412" y="10439"/>
                </a:lnTo>
                <a:lnTo>
                  <a:pt x="11217" y="10439"/>
                </a:lnTo>
                <a:lnTo>
                  <a:pt x="11144" y="10463"/>
                </a:lnTo>
                <a:lnTo>
                  <a:pt x="11096" y="10488"/>
                </a:lnTo>
                <a:lnTo>
                  <a:pt x="11096" y="10512"/>
                </a:lnTo>
                <a:lnTo>
                  <a:pt x="11096" y="10561"/>
                </a:lnTo>
                <a:lnTo>
                  <a:pt x="11096" y="10585"/>
                </a:lnTo>
                <a:lnTo>
                  <a:pt x="11193" y="10658"/>
                </a:lnTo>
                <a:lnTo>
                  <a:pt x="11315" y="10731"/>
                </a:lnTo>
                <a:lnTo>
                  <a:pt x="11509" y="10877"/>
                </a:lnTo>
                <a:lnTo>
                  <a:pt x="11753" y="11072"/>
                </a:lnTo>
                <a:lnTo>
                  <a:pt x="11996" y="11266"/>
                </a:lnTo>
                <a:lnTo>
                  <a:pt x="12020" y="11266"/>
                </a:lnTo>
                <a:lnTo>
                  <a:pt x="12093" y="11631"/>
                </a:lnTo>
                <a:lnTo>
                  <a:pt x="12118" y="11972"/>
                </a:lnTo>
                <a:lnTo>
                  <a:pt x="11777" y="11704"/>
                </a:lnTo>
                <a:lnTo>
                  <a:pt x="11461" y="11437"/>
                </a:lnTo>
                <a:lnTo>
                  <a:pt x="11315" y="11339"/>
                </a:lnTo>
                <a:lnTo>
                  <a:pt x="11144" y="11242"/>
                </a:lnTo>
                <a:lnTo>
                  <a:pt x="10974" y="11193"/>
                </a:lnTo>
                <a:lnTo>
                  <a:pt x="10877" y="11169"/>
                </a:lnTo>
                <a:lnTo>
                  <a:pt x="10779" y="11193"/>
                </a:lnTo>
                <a:lnTo>
                  <a:pt x="10755" y="11218"/>
                </a:lnTo>
                <a:lnTo>
                  <a:pt x="10779" y="11242"/>
                </a:lnTo>
                <a:lnTo>
                  <a:pt x="11363" y="11826"/>
                </a:lnTo>
                <a:lnTo>
                  <a:pt x="11509" y="11972"/>
                </a:lnTo>
                <a:lnTo>
                  <a:pt x="11680" y="12142"/>
                </a:lnTo>
                <a:lnTo>
                  <a:pt x="11850" y="12264"/>
                </a:lnTo>
                <a:lnTo>
                  <a:pt x="12069" y="12361"/>
                </a:lnTo>
                <a:lnTo>
                  <a:pt x="12118" y="12361"/>
                </a:lnTo>
                <a:lnTo>
                  <a:pt x="12118" y="12921"/>
                </a:lnTo>
                <a:lnTo>
                  <a:pt x="12093" y="13091"/>
                </a:lnTo>
                <a:lnTo>
                  <a:pt x="11972" y="12969"/>
                </a:lnTo>
                <a:lnTo>
                  <a:pt x="11850" y="12824"/>
                </a:lnTo>
                <a:lnTo>
                  <a:pt x="11655" y="12653"/>
                </a:lnTo>
                <a:lnTo>
                  <a:pt x="11120" y="12167"/>
                </a:lnTo>
                <a:lnTo>
                  <a:pt x="10877" y="11948"/>
                </a:lnTo>
                <a:lnTo>
                  <a:pt x="10731" y="11875"/>
                </a:lnTo>
                <a:lnTo>
                  <a:pt x="10585" y="11826"/>
                </a:lnTo>
                <a:lnTo>
                  <a:pt x="10536" y="11850"/>
                </a:lnTo>
                <a:lnTo>
                  <a:pt x="10512" y="11875"/>
                </a:lnTo>
                <a:lnTo>
                  <a:pt x="10536" y="12021"/>
                </a:lnTo>
                <a:lnTo>
                  <a:pt x="10609" y="12142"/>
                </a:lnTo>
                <a:lnTo>
                  <a:pt x="10682" y="12264"/>
                </a:lnTo>
                <a:lnTo>
                  <a:pt x="10779" y="12386"/>
                </a:lnTo>
                <a:lnTo>
                  <a:pt x="11023" y="12605"/>
                </a:lnTo>
                <a:lnTo>
                  <a:pt x="11217" y="12799"/>
                </a:lnTo>
                <a:lnTo>
                  <a:pt x="11728" y="13286"/>
                </a:lnTo>
                <a:lnTo>
                  <a:pt x="11801" y="13359"/>
                </a:lnTo>
                <a:lnTo>
                  <a:pt x="11874" y="13407"/>
                </a:lnTo>
                <a:lnTo>
                  <a:pt x="12045" y="13407"/>
                </a:lnTo>
                <a:lnTo>
                  <a:pt x="11947" y="13699"/>
                </a:lnTo>
                <a:lnTo>
                  <a:pt x="11899" y="13845"/>
                </a:lnTo>
                <a:lnTo>
                  <a:pt x="11826" y="13991"/>
                </a:lnTo>
                <a:lnTo>
                  <a:pt x="11631" y="13748"/>
                </a:lnTo>
                <a:lnTo>
                  <a:pt x="11412" y="13529"/>
                </a:lnTo>
                <a:lnTo>
                  <a:pt x="11169" y="13334"/>
                </a:lnTo>
                <a:lnTo>
                  <a:pt x="10950" y="13115"/>
                </a:lnTo>
                <a:lnTo>
                  <a:pt x="10536" y="12702"/>
                </a:lnTo>
                <a:lnTo>
                  <a:pt x="10439" y="12629"/>
                </a:lnTo>
                <a:lnTo>
                  <a:pt x="10293" y="12532"/>
                </a:lnTo>
                <a:lnTo>
                  <a:pt x="10171" y="12459"/>
                </a:lnTo>
                <a:lnTo>
                  <a:pt x="10098" y="12361"/>
                </a:lnTo>
                <a:lnTo>
                  <a:pt x="10074" y="12361"/>
                </a:lnTo>
                <a:lnTo>
                  <a:pt x="10049" y="12386"/>
                </a:lnTo>
                <a:lnTo>
                  <a:pt x="10098" y="12532"/>
                </a:lnTo>
                <a:lnTo>
                  <a:pt x="10147" y="12653"/>
                </a:lnTo>
                <a:lnTo>
                  <a:pt x="10293" y="12921"/>
                </a:lnTo>
                <a:lnTo>
                  <a:pt x="10487" y="13140"/>
                </a:lnTo>
                <a:lnTo>
                  <a:pt x="10706" y="13359"/>
                </a:lnTo>
                <a:lnTo>
                  <a:pt x="11169" y="13797"/>
                </a:lnTo>
                <a:lnTo>
                  <a:pt x="11388" y="14016"/>
                </a:lnTo>
                <a:lnTo>
                  <a:pt x="11558" y="14235"/>
                </a:lnTo>
                <a:lnTo>
                  <a:pt x="11412" y="14283"/>
                </a:lnTo>
                <a:lnTo>
                  <a:pt x="11266" y="14283"/>
                </a:lnTo>
                <a:lnTo>
                  <a:pt x="11096" y="14259"/>
                </a:lnTo>
                <a:lnTo>
                  <a:pt x="10925" y="14210"/>
                </a:lnTo>
                <a:lnTo>
                  <a:pt x="10877" y="14162"/>
                </a:lnTo>
                <a:lnTo>
                  <a:pt x="10414" y="13651"/>
                </a:lnTo>
                <a:lnTo>
                  <a:pt x="9903" y="13164"/>
                </a:lnTo>
                <a:lnTo>
                  <a:pt x="9392" y="12678"/>
                </a:lnTo>
                <a:lnTo>
                  <a:pt x="8857" y="12240"/>
                </a:lnTo>
                <a:lnTo>
                  <a:pt x="7811" y="11315"/>
                </a:lnTo>
                <a:lnTo>
                  <a:pt x="7300" y="10828"/>
                </a:lnTo>
                <a:lnTo>
                  <a:pt x="6813" y="10342"/>
                </a:lnTo>
                <a:lnTo>
                  <a:pt x="5913" y="9344"/>
                </a:lnTo>
                <a:lnTo>
                  <a:pt x="5426" y="8857"/>
                </a:lnTo>
                <a:lnTo>
                  <a:pt x="4940" y="8419"/>
                </a:lnTo>
                <a:lnTo>
                  <a:pt x="4429" y="7981"/>
                </a:lnTo>
                <a:lnTo>
                  <a:pt x="3918" y="7568"/>
                </a:lnTo>
                <a:lnTo>
                  <a:pt x="3747" y="7397"/>
                </a:lnTo>
                <a:lnTo>
                  <a:pt x="3577" y="7203"/>
                </a:lnTo>
                <a:lnTo>
                  <a:pt x="3504" y="7130"/>
                </a:lnTo>
                <a:lnTo>
                  <a:pt x="3407" y="7057"/>
                </a:lnTo>
                <a:lnTo>
                  <a:pt x="3309" y="7008"/>
                </a:lnTo>
                <a:lnTo>
                  <a:pt x="3212" y="6984"/>
                </a:lnTo>
                <a:lnTo>
                  <a:pt x="3163" y="6911"/>
                </a:lnTo>
                <a:lnTo>
                  <a:pt x="3139" y="6838"/>
                </a:lnTo>
                <a:lnTo>
                  <a:pt x="3163" y="6740"/>
                </a:lnTo>
                <a:lnTo>
                  <a:pt x="3163" y="6667"/>
                </a:lnTo>
                <a:lnTo>
                  <a:pt x="3236" y="6521"/>
                </a:lnTo>
                <a:lnTo>
                  <a:pt x="3358" y="6375"/>
                </a:lnTo>
                <a:lnTo>
                  <a:pt x="3504" y="6254"/>
                </a:lnTo>
                <a:lnTo>
                  <a:pt x="3650" y="6156"/>
                </a:lnTo>
                <a:lnTo>
                  <a:pt x="3942" y="6010"/>
                </a:lnTo>
                <a:lnTo>
                  <a:pt x="4234" y="5913"/>
                </a:lnTo>
                <a:lnTo>
                  <a:pt x="4526" y="5840"/>
                </a:lnTo>
                <a:lnTo>
                  <a:pt x="4842" y="5767"/>
                </a:lnTo>
                <a:lnTo>
                  <a:pt x="5134" y="5743"/>
                </a:lnTo>
                <a:lnTo>
                  <a:pt x="5499" y="5743"/>
                </a:lnTo>
                <a:lnTo>
                  <a:pt x="5864" y="5767"/>
                </a:lnTo>
                <a:lnTo>
                  <a:pt x="6229" y="5816"/>
                </a:lnTo>
                <a:lnTo>
                  <a:pt x="6594" y="5913"/>
                </a:lnTo>
                <a:lnTo>
                  <a:pt x="6862" y="6010"/>
                </a:lnTo>
                <a:lnTo>
                  <a:pt x="7154" y="6108"/>
                </a:lnTo>
                <a:lnTo>
                  <a:pt x="7446" y="6205"/>
                </a:lnTo>
                <a:lnTo>
                  <a:pt x="7592" y="6254"/>
                </a:lnTo>
                <a:lnTo>
                  <a:pt x="7738" y="6254"/>
                </a:lnTo>
                <a:lnTo>
                  <a:pt x="7787" y="6229"/>
                </a:lnTo>
                <a:lnTo>
                  <a:pt x="7860" y="6181"/>
                </a:lnTo>
                <a:lnTo>
                  <a:pt x="7884" y="6132"/>
                </a:lnTo>
                <a:lnTo>
                  <a:pt x="7884" y="6083"/>
                </a:lnTo>
                <a:lnTo>
                  <a:pt x="8006" y="5962"/>
                </a:lnTo>
                <a:lnTo>
                  <a:pt x="8079" y="5864"/>
                </a:lnTo>
                <a:lnTo>
                  <a:pt x="8346" y="5621"/>
                </a:lnTo>
                <a:lnTo>
                  <a:pt x="8614" y="5402"/>
                </a:lnTo>
                <a:lnTo>
                  <a:pt x="9198" y="4964"/>
                </a:lnTo>
                <a:lnTo>
                  <a:pt x="9490" y="4721"/>
                </a:lnTo>
                <a:lnTo>
                  <a:pt x="9757" y="4453"/>
                </a:lnTo>
                <a:lnTo>
                  <a:pt x="10293" y="3894"/>
                </a:lnTo>
                <a:lnTo>
                  <a:pt x="10706" y="3480"/>
                </a:lnTo>
                <a:lnTo>
                  <a:pt x="10901" y="3261"/>
                </a:lnTo>
                <a:lnTo>
                  <a:pt x="10974" y="3139"/>
                </a:lnTo>
                <a:lnTo>
                  <a:pt x="11047" y="3018"/>
                </a:lnTo>
                <a:close/>
                <a:moveTo>
                  <a:pt x="6327" y="10463"/>
                </a:moveTo>
                <a:lnTo>
                  <a:pt x="6594" y="10780"/>
                </a:lnTo>
                <a:lnTo>
                  <a:pt x="7057" y="11266"/>
                </a:lnTo>
                <a:lnTo>
                  <a:pt x="7543" y="11729"/>
                </a:lnTo>
                <a:lnTo>
                  <a:pt x="6643" y="12580"/>
                </a:lnTo>
                <a:lnTo>
                  <a:pt x="5718" y="13407"/>
                </a:lnTo>
                <a:lnTo>
                  <a:pt x="4794" y="14210"/>
                </a:lnTo>
                <a:lnTo>
                  <a:pt x="3820" y="14989"/>
                </a:lnTo>
                <a:lnTo>
                  <a:pt x="3042" y="15597"/>
                </a:lnTo>
                <a:lnTo>
                  <a:pt x="2263" y="16157"/>
                </a:lnTo>
                <a:lnTo>
                  <a:pt x="1460" y="16717"/>
                </a:lnTo>
                <a:lnTo>
                  <a:pt x="682" y="17301"/>
                </a:lnTo>
                <a:lnTo>
                  <a:pt x="1120" y="16765"/>
                </a:lnTo>
                <a:lnTo>
                  <a:pt x="1533" y="16230"/>
                </a:lnTo>
                <a:lnTo>
                  <a:pt x="1971" y="15646"/>
                </a:lnTo>
                <a:lnTo>
                  <a:pt x="2458" y="15111"/>
                </a:lnTo>
                <a:lnTo>
                  <a:pt x="3431" y="14064"/>
                </a:lnTo>
                <a:lnTo>
                  <a:pt x="4307" y="13018"/>
                </a:lnTo>
                <a:lnTo>
                  <a:pt x="5159" y="11972"/>
                </a:lnTo>
                <a:lnTo>
                  <a:pt x="5524" y="11485"/>
                </a:lnTo>
                <a:lnTo>
                  <a:pt x="5913" y="11023"/>
                </a:lnTo>
                <a:lnTo>
                  <a:pt x="6132" y="10755"/>
                </a:lnTo>
                <a:lnTo>
                  <a:pt x="6229" y="10609"/>
                </a:lnTo>
                <a:lnTo>
                  <a:pt x="6327" y="10463"/>
                </a:lnTo>
                <a:close/>
                <a:moveTo>
                  <a:pt x="11753" y="0"/>
                </a:moveTo>
                <a:lnTo>
                  <a:pt x="11558" y="49"/>
                </a:lnTo>
                <a:lnTo>
                  <a:pt x="11363" y="122"/>
                </a:lnTo>
                <a:lnTo>
                  <a:pt x="11217" y="219"/>
                </a:lnTo>
                <a:lnTo>
                  <a:pt x="11096" y="341"/>
                </a:lnTo>
                <a:lnTo>
                  <a:pt x="10974" y="463"/>
                </a:lnTo>
                <a:lnTo>
                  <a:pt x="10877" y="609"/>
                </a:lnTo>
                <a:lnTo>
                  <a:pt x="10779" y="779"/>
                </a:lnTo>
                <a:lnTo>
                  <a:pt x="10706" y="949"/>
                </a:lnTo>
                <a:lnTo>
                  <a:pt x="10633" y="1120"/>
                </a:lnTo>
                <a:lnTo>
                  <a:pt x="10585" y="1314"/>
                </a:lnTo>
                <a:lnTo>
                  <a:pt x="10536" y="1509"/>
                </a:lnTo>
                <a:lnTo>
                  <a:pt x="10512" y="1704"/>
                </a:lnTo>
                <a:lnTo>
                  <a:pt x="10512" y="1898"/>
                </a:lnTo>
                <a:lnTo>
                  <a:pt x="10512" y="2093"/>
                </a:lnTo>
                <a:lnTo>
                  <a:pt x="10536" y="2263"/>
                </a:lnTo>
                <a:lnTo>
                  <a:pt x="10585" y="2458"/>
                </a:lnTo>
                <a:lnTo>
                  <a:pt x="10633" y="2604"/>
                </a:lnTo>
                <a:lnTo>
                  <a:pt x="10731" y="2774"/>
                </a:lnTo>
                <a:lnTo>
                  <a:pt x="10609" y="2823"/>
                </a:lnTo>
                <a:lnTo>
                  <a:pt x="10487" y="2920"/>
                </a:lnTo>
                <a:lnTo>
                  <a:pt x="10293" y="3115"/>
                </a:lnTo>
                <a:lnTo>
                  <a:pt x="9928" y="3553"/>
                </a:lnTo>
                <a:lnTo>
                  <a:pt x="9417" y="4113"/>
                </a:lnTo>
                <a:lnTo>
                  <a:pt x="9149" y="4356"/>
                </a:lnTo>
                <a:lnTo>
                  <a:pt x="8857" y="4624"/>
                </a:lnTo>
                <a:lnTo>
                  <a:pt x="8298" y="5061"/>
                </a:lnTo>
                <a:lnTo>
                  <a:pt x="8030" y="5305"/>
                </a:lnTo>
                <a:lnTo>
                  <a:pt x="7787" y="5572"/>
                </a:lnTo>
                <a:lnTo>
                  <a:pt x="7714" y="5670"/>
                </a:lnTo>
                <a:lnTo>
                  <a:pt x="7616" y="5791"/>
                </a:lnTo>
                <a:lnTo>
                  <a:pt x="7470" y="5718"/>
                </a:lnTo>
                <a:lnTo>
                  <a:pt x="7300" y="5645"/>
                </a:lnTo>
                <a:lnTo>
                  <a:pt x="6935" y="5524"/>
                </a:lnTo>
                <a:lnTo>
                  <a:pt x="6570" y="5451"/>
                </a:lnTo>
                <a:lnTo>
                  <a:pt x="6254" y="5402"/>
                </a:lnTo>
                <a:lnTo>
                  <a:pt x="5767" y="5329"/>
                </a:lnTo>
                <a:lnTo>
                  <a:pt x="5280" y="5305"/>
                </a:lnTo>
                <a:lnTo>
                  <a:pt x="4794" y="5353"/>
                </a:lnTo>
                <a:lnTo>
                  <a:pt x="4307" y="5451"/>
                </a:lnTo>
                <a:lnTo>
                  <a:pt x="3942" y="5548"/>
                </a:lnTo>
                <a:lnTo>
                  <a:pt x="3601" y="5718"/>
                </a:lnTo>
                <a:lnTo>
                  <a:pt x="3431" y="5791"/>
                </a:lnTo>
                <a:lnTo>
                  <a:pt x="3261" y="5913"/>
                </a:lnTo>
                <a:lnTo>
                  <a:pt x="3139" y="6035"/>
                </a:lnTo>
                <a:lnTo>
                  <a:pt x="3017" y="6181"/>
                </a:lnTo>
                <a:lnTo>
                  <a:pt x="2871" y="6448"/>
                </a:lnTo>
                <a:lnTo>
                  <a:pt x="2823" y="6570"/>
                </a:lnTo>
                <a:lnTo>
                  <a:pt x="2798" y="6716"/>
                </a:lnTo>
                <a:lnTo>
                  <a:pt x="2798" y="6862"/>
                </a:lnTo>
                <a:lnTo>
                  <a:pt x="2823" y="7008"/>
                </a:lnTo>
                <a:lnTo>
                  <a:pt x="2871" y="7130"/>
                </a:lnTo>
                <a:lnTo>
                  <a:pt x="2969" y="7227"/>
                </a:lnTo>
                <a:lnTo>
                  <a:pt x="3042" y="7251"/>
                </a:lnTo>
                <a:lnTo>
                  <a:pt x="3115" y="7251"/>
                </a:lnTo>
                <a:lnTo>
                  <a:pt x="3285" y="7470"/>
                </a:lnTo>
                <a:lnTo>
                  <a:pt x="3455" y="7689"/>
                </a:lnTo>
                <a:lnTo>
                  <a:pt x="3650" y="7908"/>
                </a:lnTo>
                <a:lnTo>
                  <a:pt x="3869" y="8103"/>
                </a:lnTo>
                <a:lnTo>
                  <a:pt x="4307" y="8468"/>
                </a:lnTo>
                <a:lnTo>
                  <a:pt x="4769" y="8833"/>
                </a:lnTo>
                <a:lnTo>
                  <a:pt x="5086" y="9125"/>
                </a:lnTo>
                <a:lnTo>
                  <a:pt x="5402" y="9466"/>
                </a:lnTo>
                <a:lnTo>
                  <a:pt x="6010" y="10123"/>
                </a:lnTo>
                <a:lnTo>
                  <a:pt x="5962" y="10196"/>
                </a:lnTo>
                <a:lnTo>
                  <a:pt x="5864" y="10342"/>
                </a:lnTo>
                <a:lnTo>
                  <a:pt x="5767" y="10488"/>
                </a:lnTo>
                <a:lnTo>
                  <a:pt x="5499" y="10780"/>
                </a:lnTo>
                <a:lnTo>
                  <a:pt x="5110" y="11291"/>
                </a:lnTo>
                <a:lnTo>
                  <a:pt x="4721" y="11777"/>
                </a:lnTo>
                <a:lnTo>
                  <a:pt x="3820" y="12921"/>
                </a:lnTo>
                <a:lnTo>
                  <a:pt x="2871" y="14016"/>
                </a:lnTo>
                <a:lnTo>
                  <a:pt x="1995" y="14989"/>
                </a:lnTo>
                <a:lnTo>
                  <a:pt x="1582" y="15500"/>
                </a:lnTo>
                <a:lnTo>
                  <a:pt x="1168" y="16011"/>
                </a:lnTo>
                <a:lnTo>
                  <a:pt x="779" y="16571"/>
                </a:lnTo>
                <a:lnTo>
                  <a:pt x="584" y="16838"/>
                </a:lnTo>
                <a:lnTo>
                  <a:pt x="365" y="17106"/>
                </a:lnTo>
                <a:lnTo>
                  <a:pt x="244" y="17276"/>
                </a:lnTo>
                <a:lnTo>
                  <a:pt x="122" y="17422"/>
                </a:lnTo>
                <a:lnTo>
                  <a:pt x="49" y="17593"/>
                </a:lnTo>
                <a:lnTo>
                  <a:pt x="0" y="17787"/>
                </a:lnTo>
                <a:lnTo>
                  <a:pt x="0" y="17860"/>
                </a:lnTo>
                <a:lnTo>
                  <a:pt x="73" y="17909"/>
                </a:lnTo>
                <a:lnTo>
                  <a:pt x="122" y="17909"/>
                </a:lnTo>
                <a:lnTo>
                  <a:pt x="195" y="17885"/>
                </a:lnTo>
                <a:lnTo>
                  <a:pt x="219" y="17836"/>
                </a:lnTo>
                <a:lnTo>
                  <a:pt x="463" y="17763"/>
                </a:lnTo>
                <a:lnTo>
                  <a:pt x="682" y="17666"/>
                </a:lnTo>
                <a:lnTo>
                  <a:pt x="901" y="17544"/>
                </a:lnTo>
                <a:lnTo>
                  <a:pt x="1120" y="17398"/>
                </a:lnTo>
                <a:lnTo>
                  <a:pt x="1533" y="17106"/>
                </a:lnTo>
                <a:lnTo>
                  <a:pt x="1947" y="16838"/>
                </a:lnTo>
                <a:lnTo>
                  <a:pt x="2433" y="16522"/>
                </a:lnTo>
                <a:lnTo>
                  <a:pt x="2896" y="16206"/>
                </a:lnTo>
                <a:lnTo>
                  <a:pt x="3358" y="15865"/>
                </a:lnTo>
                <a:lnTo>
                  <a:pt x="3820" y="15524"/>
                </a:lnTo>
                <a:lnTo>
                  <a:pt x="4867" y="14697"/>
                </a:lnTo>
                <a:lnTo>
                  <a:pt x="5889" y="13845"/>
                </a:lnTo>
                <a:lnTo>
                  <a:pt x="6886" y="12945"/>
                </a:lnTo>
                <a:lnTo>
                  <a:pt x="7860" y="12045"/>
                </a:lnTo>
                <a:lnTo>
                  <a:pt x="7860" y="12021"/>
                </a:lnTo>
                <a:lnTo>
                  <a:pt x="9222" y="13261"/>
                </a:lnTo>
                <a:lnTo>
                  <a:pt x="9879" y="13870"/>
                </a:lnTo>
                <a:lnTo>
                  <a:pt x="10195" y="14210"/>
                </a:lnTo>
                <a:lnTo>
                  <a:pt x="10512" y="14527"/>
                </a:lnTo>
                <a:lnTo>
                  <a:pt x="10585" y="14600"/>
                </a:lnTo>
                <a:lnTo>
                  <a:pt x="10658" y="14624"/>
                </a:lnTo>
                <a:lnTo>
                  <a:pt x="10731" y="14624"/>
                </a:lnTo>
                <a:lnTo>
                  <a:pt x="10804" y="14600"/>
                </a:lnTo>
                <a:lnTo>
                  <a:pt x="10925" y="14648"/>
                </a:lnTo>
                <a:lnTo>
                  <a:pt x="11047" y="14673"/>
                </a:lnTo>
                <a:lnTo>
                  <a:pt x="11290" y="14721"/>
                </a:lnTo>
                <a:lnTo>
                  <a:pt x="11534" y="14697"/>
                </a:lnTo>
                <a:lnTo>
                  <a:pt x="11655" y="14673"/>
                </a:lnTo>
                <a:lnTo>
                  <a:pt x="11777" y="14624"/>
                </a:lnTo>
                <a:lnTo>
                  <a:pt x="11923" y="14527"/>
                </a:lnTo>
                <a:lnTo>
                  <a:pt x="12045" y="14429"/>
                </a:lnTo>
                <a:lnTo>
                  <a:pt x="12142" y="14283"/>
                </a:lnTo>
                <a:lnTo>
                  <a:pt x="12239" y="14137"/>
                </a:lnTo>
                <a:lnTo>
                  <a:pt x="12312" y="13967"/>
                </a:lnTo>
                <a:lnTo>
                  <a:pt x="12385" y="13797"/>
                </a:lnTo>
                <a:lnTo>
                  <a:pt x="12458" y="13480"/>
                </a:lnTo>
                <a:lnTo>
                  <a:pt x="12531" y="13091"/>
                </a:lnTo>
                <a:lnTo>
                  <a:pt x="12580" y="12653"/>
                </a:lnTo>
                <a:lnTo>
                  <a:pt x="12580" y="12240"/>
                </a:lnTo>
                <a:lnTo>
                  <a:pt x="12556" y="11802"/>
                </a:lnTo>
                <a:lnTo>
                  <a:pt x="12483" y="11364"/>
                </a:lnTo>
                <a:lnTo>
                  <a:pt x="12385" y="10950"/>
                </a:lnTo>
                <a:lnTo>
                  <a:pt x="12264" y="10536"/>
                </a:lnTo>
                <a:lnTo>
                  <a:pt x="12093" y="10171"/>
                </a:lnTo>
                <a:lnTo>
                  <a:pt x="12337" y="9977"/>
                </a:lnTo>
                <a:lnTo>
                  <a:pt x="12580" y="9758"/>
                </a:lnTo>
                <a:lnTo>
                  <a:pt x="12994" y="9295"/>
                </a:lnTo>
                <a:lnTo>
                  <a:pt x="13407" y="8833"/>
                </a:lnTo>
                <a:lnTo>
                  <a:pt x="13845" y="8371"/>
                </a:lnTo>
                <a:lnTo>
                  <a:pt x="13918" y="8322"/>
                </a:lnTo>
                <a:lnTo>
                  <a:pt x="13967" y="8273"/>
                </a:lnTo>
                <a:lnTo>
                  <a:pt x="14259" y="8006"/>
                </a:lnTo>
                <a:lnTo>
                  <a:pt x="14575" y="7714"/>
                </a:lnTo>
                <a:lnTo>
                  <a:pt x="14721" y="7543"/>
                </a:lnTo>
                <a:lnTo>
                  <a:pt x="14867" y="7373"/>
                </a:lnTo>
                <a:lnTo>
                  <a:pt x="14965" y="7203"/>
                </a:lnTo>
                <a:lnTo>
                  <a:pt x="15062" y="7057"/>
                </a:lnTo>
                <a:lnTo>
                  <a:pt x="15427" y="7154"/>
                </a:lnTo>
                <a:lnTo>
                  <a:pt x="15865" y="7203"/>
                </a:lnTo>
                <a:lnTo>
                  <a:pt x="16279" y="7227"/>
                </a:lnTo>
                <a:lnTo>
                  <a:pt x="16498" y="7203"/>
                </a:lnTo>
                <a:lnTo>
                  <a:pt x="16717" y="7178"/>
                </a:lnTo>
                <a:lnTo>
                  <a:pt x="16911" y="7130"/>
                </a:lnTo>
                <a:lnTo>
                  <a:pt x="17106" y="7057"/>
                </a:lnTo>
                <a:lnTo>
                  <a:pt x="17300" y="6959"/>
                </a:lnTo>
                <a:lnTo>
                  <a:pt x="17446" y="6862"/>
                </a:lnTo>
                <a:lnTo>
                  <a:pt x="17617" y="6740"/>
                </a:lnTo>
                <a:lnTo>
                  <a:pt x="17738" y="6594"/>
                </a:lnTo>
                <a:lnTo>
                  <a:pt x="17836" y="6424"/>
                </a:lnTo>
                <a:lnTo>
                  <a:pt x="17909" y="6229"/>
                </a:lnTo>
                <a:lnTo>
                  <a:pt x="17957" y="6108"/>
                </a:lnTo>
                <a:lnTo>
                  <a:pt x="17957" y="5986"/>
                </a:lnTo>
                <a:lnTo>
                  <a:pt x="17933" y="5864"/>
                </a:lnTo>
                <a:lnTo>
                  <a:pt x="17909" y="5743"/>
                </a:lnTo>
                <a:lnTo>
                  <a:pt x="17811" y="5548"/>
                </a:lnTo>
                <a:lnTo>
                  <a:pt x="17690" y="5353"/>
                </a:lnTo>
                <a:lnTo>
                  <a:pt x="17495" y="5183"/>
                </a:lnTo>
                <a:lnTo>
                  <a:pt x="17325" y="5013"/>
                </a:lnTo>
                <a:lnTo>
                  <a:pt x="16960" y="4721"/>
                </a:lnTo>
                <a:lnTo>
                  <a:pt x="16692" y="4453"/>
                </a:lnTo>
                <a:lnTo>
                  <a:pt x="16425" y="4161"/>
                </a:lnTo>
                <a:lnTo>
                  <a:pt x="15914" y="3577"/>
                </a:lnTo>
                <a:lnTo>
                  <a:pt x="15403" y="2993"/>
                </a:lnTo>
                <a:lnTo>
                  <a:pt x="15135" y="2701"/>
                </a:lnTo>
                <a:lnTo>
                  <a:pt x="14843" y="2434"/>
                </a:lnTo>
                <a:lnTo>
                  <a:pt x="14283" y="1996"/>
                </a:lnTo>
                <a:lnTo>
                  <a:pt x="14016" y="1777"/>
                </a:lnTo>
                <a:lnTo>
                  <a:pt x="13772" y="1533"/>
                </a:lnTo>
                <a:lnTo>
                  <a:pt x="13529" y="1266"/>
                </a:lnTo>
                <a:lnTo>
                  <a:pt x="13310" y="998"/>
                </a:lnTo>
                <a:lnTo>
                  <a:pt x="13091" y="706"/>
                </a:lnTo>
                <a:lnTo>
                  <a:pt x="12848" y="438"/>
                </a:lnTo>
                <a:lnTo>
                  <a:pt x="12677" y="292"/>
                </a:lnTo>
                <a:lnTo>
                  <a:pt x="12507" y="171"/>
                </a:lnTo>
                <a:lnTo>
                  <a:pt x="12337" y="98"/>
                </a:lnTo>
                <a:lnTo>
                  <a:pt x="12142" y="25"/>
                </a:lnTo>
                <a:lnTo>
                  <a:pt x="11947" y="0"/>
                </a:lnTo>
                <a:lnTo>
                  <a:pt x="1175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395" name="Google Shape;160;p25"/>
          <p:cNvSpPr>
            <a:spLocks/>
          </p:cNvSpPr>
          <p:nvPr/>
        </p:nvSpPr>
        <p:spPr bwMode="auto">
          <a:xfrm>
            <a:off x="6865938" y="4430713"/>
            <a:ext cx="277812" cy="315912"/>
          </a:xfrm>
          <a:custGeom>
            <a:avLst/>
            <a:gdLst>
              <a:gd name="T0" fmla="*/ 2147483646 w 17958"/>
              <a:gd name="T1" fmla="*/ 2147483646 h 17909"/>
              <a:gd name="T2" fmla="*/ 2147483646 w 17958"/>
              <a:gd name="T3" fmla="*/ 2147483646 h 17909"/>
              <a:gd name="T4" fmla="*/ 2147483646 w 17958"/>
              <a:gd name="T5" fmla="*/ 2147483646 h 17909"/>
              <a:gd name="T6" fmla="*/ 2147483646 w 17958"/>
              <a:gd name="T7" fmla="*/ 2147483646 h 17909"/>
              <a:gd name="T8" fmla="*/ 2147483646 w 17958"/>
              <a:gd name="T9" fmla="*/ 2147483646 h 17909"/>
              <a:gd name="T10" fmla="*/ 2147483646 w 17958"/>
              <a:gd name="T11" fmla="*/ 2147483646 h 17909"/>
              <a:gd name="T12" fmla="*/ 2147483646 w 17958"/>
              <a:gd name="T13" fmla="*/ 2147483646 h 17909"/>
              <a:gd name="T14" fmla="*/ 2147483646 w 17958"/>
              <a:gd name="T15" fmla="*/ 2147483646 h 17909"/>
              <a:gd name="T16" fmla="*/ 2147483646 w 17958"/>
              <a:gd name="T17" fmla="*/ 2147483646 h 17909"/>
              <a:gd name="T18" fmla="*/ 2147483646 w 17958"/>
              <a:gd name="T19" fmla="*/ 2147483646 h 17909"/>
              <a:gd name="T20" fmla="*/ 2147483646 w 17958"/>
              <a:gd name="T21" fmla="*/ 2147483646 h 17909"/>
              <a:gd name="T22" fmla="*/ 2147483646 w 17958"/>
              <a:gd name="T23" fmla="*/ 2147483646 h 17909"/>
              <a:gd name="T24" fmla="*/ 2147483646 w 17958"/>
              <a:gd name="T25" fmla="*/ 2147483646 h 17909"/>
              <a:gd name="T26" fmla="*/ 2147483646 w 17958"/>
              <a:gd name="T27" fmla="*/ 2147483646 h 17909"/>
              <a:gd name="T28" fmla="*/ 2147483646 w 17958"/>
              <a:gd name="T29" fmla="*/ 2147483646 h 17909"/>
              <a:gd name="T30" fmla="*/ 2147483646 w 17958"/>
              <a:gd name="T31" fmla="*/ 2147483646 h 17909"/>
              <a:gd name="T32" fmla="*/ 2147483646 w 17958"/>
              <a:gd name="T33" fmla="*/ 2147483646 h 17909"/>
              <a:gd name="T34" fmla="*/ 2147483646 w 17958"/>
              <a:gd name="T35" fmla="*/ 2147483646 h 17909"/>
              <a:gd name="T36" fmla="*/ 2147483646 w 17958"/>
              <a:gd name="T37" fmla="*/ 2147483646 h 17909"/>
              <a:gd name="T38" fmla="*/ 2147483646 w 17958"/>
              <a:gd name="T39" fmla="*/ 2147483646 h 17909"/>
              <a:gd name="T40" fmla="*/ 2147483646 w 17958"/>
              <a:gd name="T41" fmla="*/ 2147483646 h 17909"/>
              <a:gd name="T42" fmla="*/ 2147483646 w 17958"/>
              <a:gd name="T43" fmla="*/ 2147483646 h 17909"/>
              <a:gd name="T44" fmla="*/ 2147483646 w 17958"/>
              <a:gd name="T45" fmla="*/ 2147483646 h 17909"/>
              <a:gd name="T46" fmla="*/ 2147483646 w 17958"/>
              <a:gd name="T47" fmla="*/ 2147483646 h 17909"/>
              <a:gd name="T48" fmla="*/ 2147483646 w 17958"/>
              <a:gd name="T49" fmla="*/ 2147483646 h 17909"/>
              <a:gd name="T50" fmla="*/ 2147483646 w 17958"/>
              <a:gd name="T51" fmla="*/ 2147483646 h 17909"/>
              <a:gd name="T52" fmla="*/ 2147483646 w 17958"/>
              <a:gd name="T53" fmla="*/ 2147483646 h 17909"/>
              <a:gd name="T54" fmla="*/ 2147483646 w 17958"/>
              <a:gd name="T55" fmla="*/ 2147483646 h 17909"/>
              <a:gd name="T56" fmla="*/ 2147483646 w 17958"/>
              <a:gd name="T57" fmla="*/ 2147483646 h 17909"/>
              <a:gd name="T58" fmla="*/ 2147483646 w 17958"/>
              <a:gd name="T59" fmla="*/ 2147483646 h 17909"/>
              <a:gd name="T60" fmla="*/ 2147483646 w 17958"/>
              <a:gd name="T61" fmla="*/ 2147483646 h 17909"/>
              <a:gd name="T62" fmla="*/ 2147483646 w 17958"/>
              <a:gd name="T63" fmla="*/ 2147483646 h 17909"/>
              <a:gd name="T64" fmla="*/ 2147483646 w 17958"/>
              <a:gd name="T65" fmla="*/ 2147483646 h 17909"/>
              <a:gd name="T66" fmla="*/ 2147483646 w 17958"/>
              <a:gd name="T67" fmla="*/ 2147483646 h 17909"/>
              <a:gd name="T68" fmla="*/ 2147483646 w 17958"/>
              <a:gd name="T69" fmla="*/ 2147483646 h 17909"/>
              <a:gd name="T70" fmla="*/ 2147483646 w 17958"/>
              <a:gd name="T71" fmla="*/ 2147483646 h 17909"/>
              <a:gd name="T72" fmla="*/ 2147483646 w 17958"/>
              <a:gd name="T73" fmla="*/ 2147483646 h 17909"/>
              <a:gd name="T74" fmla="*/ 2147483646 w 17958"/>
              <a:gd name="T75" fmla="*/ 2147483646 h 17909"/>
              <a:gd name="T76" fmla="*/ 2147483646 w 17958"/>
              <a:gd name="T77" fmla="*/ 2147483646 h 17909"/>
              <a:gd name="T78" fmla="*/ 2147483646 w 17958"/>
              <a:gd name="T79" fmla="*/ 2147483646 h 17909"/>
              <a:gd name="T80" fmla="*/ 2147483646 w 17958"/>
              <a:gd name="T81" fmla="*/ 2147483646 h 17909"/>
              <a:gd name="T82" fmla="*/ 2147483646 w 17958"/>
              <a:gd name="T83" fmla="*/ 2147483646 h 17909"/>
              <a:gd name="T84" fmla="*/ 2147483646 w 17958"/>
              <a:gd name="T85" fmla="*/ 2147483646 h 17909"/>
              <a:gd name="T86" fmla="*/ 2147483646 w 17958"/>
              <a:gd name="T87" fmla="*/ 2147483646 h 17909"/>
              <a:gd name="T88" fmla="*/ 2147483646 w 17958"/>
              <a:gd name="T89" fmla="*/ 2147483646 h 17909"/>
              <a:gd name="T90" fmla="*/ 2147483646 w 17958"/>
              <a:gd name="T91" fmla="*/ 2147483646 h 17909"/>
              <a:gd name="T92" fmla="*/ 2147483646 w 17958"/>
              <a:gd name="T93" fmla="*/ 2147483646 h 17909"/>
              <a:gd name="T94" fmla="*/ 2147483646 w 17958"/>
              <a:gd name="T95" fmla="*/ 2147483646 h 17909"/>
              <a:gd name="T96" fmla="*/ 2147483646 w 17958"/>
              <a:gd name="T97" fmla="*/ 2147483646 h 17909"/>
              <a:gd name="T98" fmla="*/ 2147483646 w 17958"/>
              <a:gd name="T99" fmla="*/ 2147483646 h 17909"/>
              <a:gd name="T100" fmla="*/ 2147483646 w 17958"/>
              <a:gd name="T101" fmla="*/ 2147483646 h 17909"/>
              <a:gd name="T102" fmla="*/ 2147483646 w 17958"/>
              <a:gd name="T103" fmla="*/ 2147483646 h 17909"/>
              <a:gd name="T104" fmla="*/ 2147483646 w 17958"/>
              <a:gd name="T105" fmla="*/ 2147483646 h 17909"/>
              <a:gd name="T106" fmla="*/ 2147483646 w 17958"/>
              <a:gd name="T107" fmla="*/ 2147483646 h 17909"/>
              <a:gd name="T108" fmla="*/ 2147483646 w 17958"/>
              <a:gd name="T109" fmla="*/ 2147483646 h 17909"/>
              <a:gd name="T110" fmla="*/ 2147483646 w 17958"/>
              <a:gd name="T111" fmla="*/ 2147483646 h 17909"/>
              <a:gd name="T112" fmla="*/ 2147483646 w 17958"/>
              <a:gd name="T113" fmla="*/ 2147483646 h 17909"/>
              <a:gd name="T114" fmla="*/ 2147483646 w 17958"/>
              <a:gd name="T115" fmla="*/ 2147483646 h 17909"/>
              <a:gd name="T116" fmla="*/ 2147483646 w 17958"/>
              <a:gd name="T117" fmla="*/ 2147483646 h 1790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958" h="17909" extrusionOk="0">
                <a:moveTo>
                  <a:pt x="11972" y="390"/>
                </a:moveTo>
                <a:lnTo>
                  <a:pt x="12069" y="414"/>
                </a:lnTo>
                <a:lnTo>
                  <a:pt x="12166" y="463"/>
                </a:lnTo>
                <a:lnTo>
                  <a:pt x="12288" y="511"/>
                </a:lnTo>
                <a:lnTo>
                  <a:pt x="12483" y="682"/>
                </a:lnTo>
                <a:lnTo>
                  <a:pt x="12653" y="852"/>
                </a:lnTo>
                <a:lnTo>
                  <a:pt x="12823" y="1047"/>
                </a:lnTo>
                <a:lnTo>
                  <a:pt x="13091" y="1387"/>
                </a:lnTo>
                <a:lnTo>
                  <a:pt x="13456" y="1801"/>
                </a:lnTo>
                <a:lnTo>
                  <a:pt x="13821" y="2166"/>
                </a:lnTo>
                <a:lnTo>
                  <a:pt x="14235" y="2507"/>
                </a:lnTo>
                <a:lnTo>
                  <a:pt x="14648" y="2847"/>
                </a:lnTo>
                <a:lnTo>
                  <a:pt x="14843" y="3042"/>
                </a:lnTo>
                <a:lnTo>
                  <a:pt x="15038" y="3237"/>
                </a:lnTo>
                <a:lnTo>
                  <a:pt x="15403" y="3626"/>
                </a:lnTo>
                <a:lnTo>
                  <a:pt x="15743" y="4040"/>
                </a:lnTo>
                <a:lnTo>
                  <a:pt x="16108" y="4453"/>
                </a:lnTo>
                <a:lnTo>
                  <a:pt x="16449" y="4818"/>
                </a:lnTo>
                <a:lnTo>
                  <a:pt x="16619" y="4988"/>
                </a:lnTo>
                <a:lnTo>
                  <a:pt x="16814" y="5159"/>
                </a:lnTo>
                <a:lnTo>
                  <a:pt x="17130" y="5426"/>
                </a:lnTo>
                <a:lnTo>
                  <a:pt x="17276" y="5572"/>
                </a:lnTo>
                <a:lnTo>
                  <a:pt x="17398" y="5743"/>
                </a:lnTo>
                <a:lnTo>
                  <a:pt x="17422" y="5791"/>
                </a:lnTo>
                <a:lnTo>
                  <a:pt x="16887" y="5499"/>
                </a:lnTo>
                <a:lnTo>
                  <a:pt x="16449" y="5280"/>
                </a:lnTo>
                <a:lnTo>
                  <a:pt x="16230" y="5159"/>
                </a:lnTo>
                <a:lnTo>
                  <a:pt x="15987" y="5061"/>
                </a:lnTo>
                <a:lnTo>
                  <a:pt x="15962" y="5086"/>
                </a:lnTo>
                <a:lnTo>
                  <a:pt x="15962" y="5110"/>
                </a:lnTo>
                <a:lnTo>
                  <a:pt x="15987" y="5232"/>
                </a:lnTo>
                <a:lnTo>
                  <a:pt x="16035" y="5329"/>
                </a:lnTo>
                <a:lnTo>
                  <a:pt x="16181" y="5499"/>
                </a:lnTo>
                <a:lnTo>
                  <a:pt x="16352" y="5645"/>
                </a:lnTo>
                <a:lnTo>
                  <a:pt x="16571" y="5791"/>
                </a:lnTo>
                <a:lnTo>
                  <a:pt x="17033" y="6010"/>
                </a:lnTo>
                <a:lnTo>
                  <a:pt x="17252" y="6132"/>
                </a:lnTo>
                <a:lnTo>
                  <a:pt x="17446" y="6229"/>
                </a:lnTo>
                <a:lnTo>
                  <a:pt x="17349" y="6351"/>
                </a:lnTo>
                <a:lnTo>
                  <a:pt x="17227" y="6448"/>
                </a:lnTo>
                <a:lnTo>
                  <a:pt x="17154" y="6375"/>
                </a:lnTo>
                <a:lnTo>
                  <a:pt x="17082" y="6302"/>
                </a:lnTo>
                <a:lnTo>
                  <a:pt x="16887" y="6205"/>
                </a:lnTo>
                <a:lnTo>
                  <a:pt x="16498" y="6010"/>
                </a:lnTo>
                <a:lnTo>
                  <a:pt x="16400" y="5937"/>
                </a:lnTo>
                <a:lnTo>
                  <a:pt x="16303" y="5840"/>
                </a:lnTo>
                <a:lnTo>
                  <a:pt x="16108" y="5645"/>
                </a:lnTo>
                <a:lnTo>
                  <a:pt x="16011" y="5548"/>
                </a:lnTo>
                <a:lnTo>
                  <a:pt x="15914" y="5451"/>
                </a:lnTo>
                <a:lnTo>
                  <a:pt x="15816" y="5402"/>
                </a:lnTo>
                <a:lnTo>
                  <a:pt x="15695" y="5353"/>
                </a:lnTo>
                <a:lnTo>
                  <a:pt x="15670" y="5353"/>
                </a:lnTo>
                <a:lnTo>
                  <a:pt x="15646" y="5378"/>
                </a:lnTo>
                <a:lnTo>
                  <a:pt x="15622" y="5426"/>
                </a:lnTo>
                <a:lnTo>
                  <a:pt x="15622" y="5548"/>
                </a:lnTo>
                <a:lnTo>
                  <a:pt x="15670" y="5645"/>
                </a:lnTo>
                <a:lnTo>
                  <a:pt x="15792" y="5864"/>
                </a:lnTo>
                <a:lnTo>
                  <a:pt x="15962" y="6083"/>
                </a:lnTo>
                <a:lnTo>
                  <a:pt x="16133" y="6229"/>
                </a:lnTo>
                <a:lnTo>
                  <a:pt x="16303" y="6351"/>
                </a:lnTo>
                <a:lnTo>
                  <a:pt x="16473" y="6448"/>
                </a:lnTo>
                <a:lnTo>
                  <a:pt x="16668" y="6521"/>
                </a:lnTo>
                <a:lnTo>
                  <a:pt x="16838" y="6643"/>
                </a:lnTo>
                <a:lnTo>
                  <a:pt x="16619" y="6692"/>
                </a:lnTo>
                <a:lnTo>
                  <a:pt x="16400" y="6716"/>
                </a:lnTo>
                <a:lnTo>
                  <a:pt x="16376" y="6692"/>
                </a:lnTo>
                <a:lnTo>
                  <a:pt x="16327" y="6643"/>
                </a:lnTo>
                <a:lnTo>
                  <a:pt x="16181" y="6570"/>
                </a:lnTo>
                <a:lnTo>
                  <a:pt x="16108" y="6546"/>
                </a:lnTo>
                <a:lnTo>
                  <a:pt x="16035" y="6497"/>
                </a:lnTo>
                <a:lnTo>
                  <a:pt x="15889" y="6375"/>
                </a:lnTo>
                <a:lnTo>
                  <a:pt x="15768" y="6229"/>
                </a:lnTo>
                <a:lnTo>
                  <a:pt x="15670" y="6108"/>
                </a:lnTo>
                <a:lnTo>
                  <a:pt x="15549" y="6010"/>
                </a:lnTo>
                <a:lnTo>
                  <a:pt x="15403" y="5962"/>
                </a:lnTo>
                <a:lnTo>
                  <a:pt x="15330" y="5937"/>
                </a:lnTo>
                <a:lnTo>
                  <a:pt x="15257" y="5962"/>
                </a:lnTo>
                <a:lnTo>
                  <a:pt x="15232" y="5962"/>
                </a:lnTo>
                <a:lnTo>
                  <a:pt x="15232" y="6010"/>
                </a:lnTo>
                <a:lnTo>
                  <a:pt x="15281" y="6181"/>
                </a:lnTo>
                <a:lnTo>
                  <a:pt x="15354" y="6327"/>
                </a:lnTo>
                <a:lnTo>
                  <a:pt x="15573" y="6619"/>
                </a:lnTo>
                <a:lnTo>
                  <a:pt x="15622" y="6692"/>
                </a:lnTo>
                <a:lnTo>
                  <a:pt x="15354" y="6643"/>
                </a:lnTo>
                <a:lnTo>
                  <a:pt x="15086" y="6570"/>
                </a:lnTo>
                <a:lnTo>
                  <a:pt x="15086" y="6546"/>
                </a:lnTo>
                <a:lnTo>
                  <a:pt x="14843" y="6205"/>
                </a:lnTo>
                <a:lnTo>
                  <a:pt x="14575" y="5889"/>
                </a:lnTo>
                <a:lnTo>
                  <a:pt x="14283" y="5572"/>
                </a:lnTo>
                <a:lnTo>
                  <a:pt x="13991" y="5256"/>
                </a:lnTo>
                <a:lnTo>
                  <a:pt x="13359" y="4672"/>
                </a:lnTo>
                <a:lnTo>
                  <a:pt x="12726" y="4137"/>
                </a:lnTo>
                <a:lnTo>
                  <a:pt x="11996" y="3456"/>
                </a:lnTo>
                <a:lnTo>
                  <a:pt x="11607" y="3139"/>
                </a:lnTo>
                <a:lnTo>
                  <a:pt x="11217" y="2823"/>
                </a:lnTo>
                <a:lnTo>
                  <a:pt x="11169" y="2823"/>
                </a:lnTo>
                <a:lnTo>
                  <a:pt x="11144" y="2750"/>
                </a:lnTo>
                <a:lnTo>
                  <a:pt x="11071" y="2628"/>
                </a:lnTo>
                <a:lnTo>
                  <a:pt x="11023" y="2482"/>
                </a:lnTo>
                <a:lnTo>
                  <a:pt x="10974" y="2336"/>
                </a:lnTo>
                <a:lnTo>
                  <a:pt x="10950" y="2166"/>
                </a:lnTo>
                <a:lnTo>
                  <a:pt x="10925" y="1850"/>
                </a:lnTo>
                <a:lnTo>
                  <a:pt x="10974" y="1509"/>
                </a:lnTo>
                <a:lnTo>
                  <a:pt x="11071" y="1193"/>
                </a:lnTo>
                <a:lnTo>
                  <a:pt x="11144" y="1022"/>
                </a:lnTo>
                <a:lnTo>
                  <a:pt x="11217" y="901"/>
                </a:lnTo>
                <a:lnTo>
                  <a:pt x="11315" y="755"/>
                </a:lnTo>
                <a:lnTo>
                  <a:pt x="11412" y="633"/>
                </a:lnTo>
                <a:lnTo>
                  <a:pt x="11534" y="536"/>
                </a:lnTo>
                <a:lnTo>
                  <a:pt x="11655" y="463"/>
                </a:lnTo>
                <a:lnTo>
                  <a:pt x="11753" y="414"/>
                </a:lnTo>
                <a:lnTo>
                  <a:pt x="11850" y="390"/>
                </a:lnTo>
                <a:lnTo>
                  <a:pt x="11972" y="390"/>
                </a:lnTo>
                <a:close/>
                <a:moveTo>
                  <a:pt x="10098" y="4745"/>
                </a:moveTo>
                <a:lnTo>
                  <a:pt x="9976" y="4794"/>
                </a:lnTo>
                <a:lnTo>
                  <a:pt x="9879" y="4867"/>
                </a:lnTo>
                <a:lnTo>
                  <a:pt x="9684" y="5037"/>
                </a:lnTo>
                <a:lnTo>
                  <a:pt x="9149" y="5572"/>
                </a:lnTo>
                <a:lnTo>
                  <a:pt x="8687" y="6035"/>
                </a:lnTo>
                <a:lnTo>
                  <a:pt x="8468" y="6302"/>
                </a:lnTo>
                <a:lnTo>
                  <a:pt x="8273" y="6570"/>
                </a:lnTo>
                <a:lnTo>
                  <a:pt x="8249" y="6643"/>
                </a:lnTo>
                <a:lnTo>
                  <a:pt x="8273" y="6716"/>
                </a:lnTo>
                <a:lnTo>
                  <a:pt x="8346" y="6789"/>
                </a:lnTo>
                <a:lnTo>
                  <a:pt x="8419" y="6789"/>
                </a:lnTo>
                <a:lnTo>
                  <a:pt x="8565" y="6765"/>
                </a:lnTo>
                <a:lnTo>
                  <a:pt x="8687" y="6716"/>
                </a:lnTo>
                <a:lnTo>
                  <a:pt x="8833" y="6619"/>
                </a:lnTo>
                <a:lnTo>
                  <a:pt x="8979" y="6521"/>
                </a:lnTo>
                <a:lnTo>
                  <a:pt x="9222" y="6278"/>
                </a:lnTo>
                <a:lnTo>
                  <a:pt x="9417" y="6059"/>
                </a:lnTo>
                <a:lnTo>
                  <a:pt x="9976" y="5524"/>
                </a:lnTo>
                <a:lnTo>
                  <a:pt x="10171" y="5353"/>
                </a:lnTo>
                <a:lnTo>
                  <a:pt x="10268" y="5280"/>
                </a:lnTo>
                <a:lnTo>
                  <a:pt x="10341" y="5207"/>
                </a:lnTo>
                <a:lnTo>
                  <a:pt x="10414" y="5110"/>
                </a:lnTo>
                <a:lnTo>
                  <a:pt x="10414" y="5037"/>
                </a:lnTo>
                <a:lnTo>
                  <a:pt x="10414" y="4964"/>
                </a:lnTo>
                <a:lnTo>
                  <a:pt x="10390" y="4891"/>
                </a:lnTo>
                <a:lnTo>
                  <a:pt x="10341" y="4818"/>
                </a:lnTo>
                <a:lnTo>
                  <a:pt x="10268" y="4770"/>
                </a:lnTo>
                <a:lnTo>
                  <a:pt x="10195" y="4745"/>
                </a:lnTo>
                <a:lnTo>
                  <a:pt x="10098" y="4745"/>
                </a:lnTo>
                <a:close/>
                <a:moveTo>
                  <a:pt x="11047" y="3018"/>
                </a:moveTo>
                <a:lnTo>
                  <a:pt x="11193" y="3188"/>
                </a:lnTo>
                <a:lnTo>
                  <a:pt x="11339" y="3358"/>
                </a:lnTo>
                <a:lnTo>
                  <a:pt x="11680" y="3699"/>
                </a:lnTo>
                <a:lnTo>
                  <a:pt x="12385" y="4307"/>
                </a:lnTo>
                <a:lnTo>
                  <a:pt x="12994" y="4867"/>
                </a:lnTo>
                <a:lnTo>
                  <a:pt x="13602" y="5451"/>
                </a:lnTo>
                <a:lnTo>
                  <a:pt x="14162" y="6059"/>
                </a:lnTo>
                <a:lnTo>
                  <a:pt x="14429" y="6375"/>
                </a:lnTo>
                <a:lnTo>
                  <a:pt x="14697" y="6716"/>
                </a:lnTo>
                <a:lnTo>
                  <a:pt x="14624" y="6789"/>
                </a:lnTo>
                <a:lnTo>
                  <a:pt x="14308" y="6619"/>
                </a:lnTo>
                <a:lnTo>
                  <a:pt x="14137" y="6521"/>
                </a:lnTo>
                <a:lnTo>
                  <a:pt x="13943" y="6424"/>
                </a:lnTo>
                <a:lnTo>
                  <a:pt x="13821" y="6400"/>
                </a:lnTo>
                <a:lnTo>
                  <a:pt x="13748" y="6375"/>
                </a:lnTo>
                <a:lnTo>
                  <a:pt x="13699" y="6327"/>
                </a:lnTo>
                <a:lnTo>
                  <a:pt x="13675" y="6327"/>
                </a:lnTo>
                <a:lnTo>
                  <a:pt x="13651" y="6351"/>
                </a:lnTo>
                <a:lnTo>
                  <a:pt x="13651" y="6375"/>
                </a:lnTo>
                <a:lnTo>
                  <a:pt x="13724" y="6497"/>
                </a:lnTo>
                <a:lnTo>
                  <a:pt x="13772" y="6594"/>
                </a:lnTo>
                <a:lnTo>
                  <a:pt x="13918" y="6765"/>
                </a:lnTo>
                <a:lnTo>
                  <a:pt x="14089" y="6911"/>
                </a:lnTo>
                <a:lnTo>
                  <a:pt x="14405" y="7105"/>
                </a:lnTo>
                <a:lnTo>
                  <a:pt x="14332" y="7203"/>
                </a:lnTo>
                <a:lnTo>
                  <a:pt x="14283" y="7251"/>
                </a:lnTo>
                <a:lnTo>
                  <a:pt x="14235" y="7227"/>
                </a:lnTo>
                <a:lnTo>
                  <a:pt x="13967" y="7105"/>
                </a:lnTo>
                <a:lnTo>
                  <a:pt x="13699" y="6984"/>
                </a:lnTo>
                <a:lnTo>
                  <a:pt x="13602" y="6911"/>
                </a:lnTo>
                <a:lnTo>
                  <a:pt x="13480" y="6862"/>
                </a:lnTo>
                <a:lnTo>
                  <a:pt x="13359" y="6838"/>
                </a:lnTo>
                <a:lnTo>
                  <a:pt x="13237" y="6862"/>
                </a:lnTo>
                <a:lnTo>
                  <a:pt x="13188" y="6886"/>
                </a:lnTo>
                <a:lnTo>
                  <a:pt x="13188" y="6911"/>
                </a:lnTo>
                <a:lnTo>
                  <a:pt x="13164" y="6959"/>
                </a:lnTo>
                <a:lnTo>
                  <a:pt x="13188" y="6984"/>
                </a:lnTo>
                <a:lnTo>
                  <a:pt x="13261" y="7105"/>
                </a:lnTo>
                <a:lnTo>
                  <a:pt x="13383" y="7178"/>
                </a:lnTo>
                <a:lnTo>
                  <a:pt x="13626" y="7349"/>
                </a:lnTo>
                <a:lnTo>
                  <a:pt x="13821" y="7446"/>
                </a:lnTo>
                <a:lnTo>
                  <a:pt x="14016" y="7543"/>
                </a:lnTo>
                <a:lnTo>
                  <a:pt x="13699" y="7835"/>
                </a:lnTo>
                <a:lnTo>
                  <a:pt x="13480" y="7738"/>
                </a:lnTo>
                <a:lnTo>
                  <a:pt x="13237" y="7616"/>
                </a:lnTo>
                <a:lnTo>
                  <a:pt x="13018" y="7568"/>
                </a:lnTo>
                <a:lnTo>
                  <a:pt x="12896" y="7543"/>
                </a:lnTo>
                <a:lnTo>
                  <a:pt x="12775" y="7543"/>
                </a:lnTo>
                <a:lnTo>
                  <a:pt x="12702" y="7568"/>
                </a:lnTo>
                <a:lnTo>
                  <a:pt x="12653" y="7641"/>
                </a:lnTo>
                <a:lnTo>
                  <a:pt x="12653" y="7714"/>
                </a:lnTo>
                <a:lnTo>
                  <a:pt x="12653" y="7762"/>
                </a:lnTo>
                <a:lnTo>
                  <a:pt x="12702" y="7787"/>
                </a:lnTo>
                <a:lnTo>
                  <a:pt x="13042" y="7981"/>
                </a:lnTo>
                <a:lnTo>
                  <a:pt x="13383" y="8176"/>
                </a:lnTo>
                <a:lnTo>
                  <a:pt x="13164" y="8419"/>
                </a:lnTo>
                <a:lnTo>
                  <a:pt x="12969" y="8346"/>
                </a:lnTo>
                <a:lnTo>
                  <a:pt x="12775" y="8273"/>
                </a:lnTo>
                <a:lnTo>
                  <a:pt x="12580" y="8152"/>
                </a:lnTo>
                <a:lnTo>
                  <a:pt x="12483" y="8103"/>
                </a:lnTo>
                <a:lnTo>
                  <a:pt x="12385" y="8054"/>
                </a:lnTo>
                <a:lnTo>
                  <a:pt x="12337" y="8054"/>
                </a:lnTo>
                <a:lnTo>
                  <a:pt x="12288" y="8079"/>
                </a:lnTo>
                <a:lnTo>
                  <a:pt x="12264" y="8127"/>
                </a:lnTo>
                <a:lnTo>
                  <a:pt x="12264" y="8176"/>
                </a:lnTo>
                <a:lnTo>
                  <a:pt x="12312" y="8273"/>
                </a:lnTo>
                <a:lnTo>
                  <a:pt x="12410" y="8371"/>
                </a:lnTo>
                <a:lnTo>
                  <a:pt x="12507" y="8468"/>
                </a:lnTo>
                <a:lnTo>
                  <a:pt x="12604" y="8541"/>
                </a:lnTo>
                <a:lnTo>
                  <a:pt x="12750" y="8614"/>
                </a:lnTo>
                <a:lnTo>
                  <a:pt x="12921" y="8687"/>
                </a:lnTo>
                <a:lnTo>
                  <a:pt x="12726" y="8930"/>
                </a:lnTo>
                <a:lnTo>
                  <a:pt x="12531" y="8833"/>
                </a:lnTo>
                <a:lnTo>
                  <a:pt x="12361" y="8784"/>
                </a:lnTo>
                <a:lnTo>
                  <a:pt x="12142" y="8638"/>
                </a:lnTo>
                <a:lnTo>
                  <a:pt x="11923" y="8517"/>
                </a:lnTo>
                <a:lnTo>
                  <a:pt x="11899" y="8517"/>
                </a:lnTo>
                <a:lnTo>
                  <a:pt x="11850" y="8565"/>
                </a:lnTo>
                <a:lnTo>
                  <a:pt x="11826" y="8590"/>
                </a:lnTo>
                <a:lnTo>
                  <a:pt x="11826" y="8687"/>
                </a:lnTo>
                <a:lnTo>
                  <a:pt x="11850" y="8809"/>
                </a:lnTo>
                <a:lnTo>
                  <a:pt x="11947" y="8906"/>
                </a:lnTo>
                <a:lnTo>
                  <a:pt x="12045" y="9003"/>
                </a:lnTo>
                <a:lnTo>
                  <a:pt x="12166" y="9101"/>
                </a:lnTo>
                <a:lnTo>
                  <a:pt x="12458" y="9247"/>
                </a:lnTo>
                <a:lnTo>
                  <a:pt x="12166" y="9539"/>
                </a:lnTo>
                <a:lnTo>
                  <a:pt x="11947" y="9441"/>
                </a:lnTo>
                <a:lnTo>
                  <a:pt x="11753" y="9320"/>
                </a:lnTo>
                <a:lnTo>
                  <a:pt x="11582" y="9198"/>
                </a:lnTo>
                <a:lnTo>
                  <a:pt x="11461" y="9174"/>
                </a:lnTo>
                <a:lnTo>
                  <a:pt x="11339" y="9174"/>
                </a:lnTo>
                <a:lnTo>
                  <a:pt x="11315" y="9198"/>
                </a:lnTo>
                <a:lnTo>
                  <a:pt x="11315" y="9271"/>
                </a:lnTo>
                <a:lnTo>
                  <a:pt x="11363" y="9368"/>
                </a:lnTo>
                <a:lnTo>
                  <a:pt x="11436" y="9466"/>
                </a:lnTo>
                <a:lnTo>
                  <a:pt x="11582" y="9612"/>
                </a:lnTo>
                <a:lnTo>
                  <a:pt x="11728" y="9709"/>
                </a:lnTo>
                <a:lnTo>
                  <a:pt x="11850" y="9806"/>
                </a:lnTo>
                <a:lnTo>
                  <a:pt x="11777" y="9879"/>
                </a:lnTo>
                <a:lnTo>
                  <a:pt x="11728" y="9928"/>
                </a:lnTo>
                <a:lnTo>
                  <a:pt x="11704" y="9977"/>
                </a:lnTo>
                <a:lnTo>
                  <a:pt x="11680" y="10050"/>
                </a:lnTo>
                <a:lnTo>
                  <a:pt x="11680" y="10098"/>
                </a:lnTo>
                <a:lnTo>
                  <a:pt x="11655" y="10196"/>
                </a:lnTo>
                <a:lnTo>
                  <a:pt x="11680" y="10244"/>
                </a:lnTo>
                <a:lnTo>
                  <a:pt x="11704" y="10317"/>
                </a:lnTo>
                <a:lnTo>
                  <a:pt x="11777" y="10488"/>
                </a:lnTo>
                <a:lnTo>
                  <a:pt x="11874" y="10682"/>
                </a:lnTo>
                <a:lnTo>
                  <a:pt x="11680" y="10561"/>
                </a:lnTo>
                <a:lnTo>
                  <a:pt x="11509" y="10463"/>
                </a:lnTo>
                <a:lnTo>
                  <a:pt x="11412" y="10439"/>
                </a:lnTo>
                <a:lnTo>
                  <a:pt x="11217" y="10439"/>
                </a:lnTo>
                <a:lnTo>
                  <a:pt x="11144" y="10463"/>
                </a:lnTo>
                <a:lnTo>
                  <a:pt x="11096" y="10488"/>
                </a:lnTo>
                <a:lnTo>
                  <a:pt x="11096" y="10512"/>
                </a:lnTo>
                <a:lnTo>
                  <a:pt x="11096" y="10561"/>
                </a:lnTo>
                <a:lnTo>
                  <a:pt x="11096" y="10585"/>
                </a:lnTo>
                <a:lnTo>
                  <a:pt x="11193" y="10658"/>
                </a:lnTo>
                <a:lnTo>
                  <a:pt x="11315" y="10731"/>
                </a:lnTo>
                <a:lnTo>
                  <a:pt x="11509" y="10877"/>
                </a:lnTo>
                <a:lnTo>
                  <a:pt x="11753" y="11072"/>
                </a:lnTo>
                <a:lnTo>
                  <a:pt x="11996" y="11266"/>
                </a:lnTo>
                <a:lnTo>
                  <a:pt x="12020" y="11266"/>
                </a:lnTo>
                <a:lnTo>
                  <a:pt x="12093" y="11631"/>
                </a:lnTo>
                <a:lnTo>
                  <a:pt x="12118" y="11972"/>
                </a:lnTo>
                <a:lnTo>
                  <a:pt x="11777" y="11704"/>
                </a:lnTo>
                <a:lnTo>
                  <a:pt x="11461" y="11437"/>
                </a:lnTo>
                <a:lnTo>
                  <a:pt x="11315" y="11339"/>
                </a:lnTo>
                <a:lnTo>
                  <a:pt x="11144" y="11242"/>
                </a:lnTo>
                <a:lnTo>
                  <a:pt x="10974" y="11193"/>
                </a:lnTo>
                <a:lnTo>
                  <a:pt x="10877" y="11169"/>
                </a:lnTo>
                <a:lnTo>
                  <a:pt x="10779" y="11193"/>
                </a:lnTo>
                <a:lnTo>
                  <a:pt x="10755" y="11218"/>
                </a:lnTo>
                <a:lnTo>
                  <a:pt x="10779" y="11242"/>
                </a:lnTo>
                <a:lnTo>
                  <a:pt x="11363" y="11826"/>
                </a:lnTo>
                <a:lnTo>
                  <a:pt x="11509" y="11972"/>
                </a:lnTo>
                <a:lnTo>
                  <a:pt x="11680" y="12142"/>
                </a:lnTo>
                <a:lnTo>
                  <a:pt x="11850" y="12264"/>
                </a:lnTo>
                <a:lnTo>
                  <a:pt x="12069" y="12361"/>
                </a:lnTo>
                <a:lnTo>
                  <a:pt x="12118" y="12361"/>
                </a:lnTo>
                <a:lnTo>
                  <a:pt x="12118" y="12921"/>
                </a:lnTo>
                <a:lnTo>
                  <a:pt x="12093" y="13091"/>
                </a:lnTo>
                <a:lnTo>
                  <a:pt x="11972" y="12969"/>
                </a:lnTo>
                <a:lnTo>
                  <a:pt x="11850" y="12824"/>
                </a:lnTo>
                <a:lnTo>
                  <a:pt x="11655" y="12653"/>
                </a:lnTo>
                <a:lnTo>
                  <a:pt x="11120" y="12167"/>
                </a:lnTo>
                <a:lnTo>
                  <a:pt x="10877" y="11948"/>
                </a:lnTo>
                <a:lnTo>
                  <a:pt x="10731" y="11875"/>
                </a:lnTo>
                <a:lnTo>
                  <a:pt x="10585" y="11826"/>
                </a:lnTo>
                <a:lnTo>
                  <a:pt x="10536" y="11850"/>
                </a:lnTo>
                <a:lnTo>
                  <a:pt x="10512" y="11875"/>
                </a:lnTo>
                <a:lnTo>
                  <a:pt x="10536" y="12021"/>
                </a:lnTo>
                <a:lnTo>
                  <a:pt x="10609" y="12142"/>
                </a:lnTo>
                <a:lnTo>
                  <a:pt x="10682" y="12264"/>
                </a:lnTo>
                <a:lnTo>
                  <a:pt x="10779" y="12386"/>
                </a:lnTo>
                <a:lnTo>
                  <a:pt x="11023" y="12605"/>
                </a:lnTo>
                <a:lnTo>
                  <a:pt x="11217" y="12799"/>
                </a:lnTo>
                <a:lnTo>
                  <a:pt x="11728" y="13286"/>
                </a:lnTo>
                <a:lnTo>
                  <a:pt x="11801" y="13359"/>
                </a:lnTo>
                <a:lnTo>
                  <a:pt x="11874" y="13407"/>
                </a:lnTo>
                <a:lnTo>
                  <a:pt x="12045" y="13407"/>
                </a:lnTo>
                <a:lnTo>
                  <a:pt x="11947" y="13699"/>
                </a:lnTo>
                <a:lnTo>
                  <a:pt x="11899" y="13845"/>
                </a:lnTo>
                <a:lnTo>
                  <a:pt x="11826" y="13991"/>
                </a:lnTo>
                <a:lnTo>
                  <a:pt x="11631" y="13748"/>
                </a:lnTo>
                <a:lnTo>
                  <a:pt x="11412" y="13529"/>
                </a:lnTo>
                <a:lnTo>
                  <a:pt x="11169" y="13334"/>
                </a:lnTo>
                <a:lnTo>
                  <a:pt x="10950" y="13115"/>
                </a:lnTo>
                <a:lnTo>
                  <a:pt x="10536" y="12702"/>
                </a:lnTo>
                <a:lnTo>
                  <a:pt x="10439" y="12629"/>
                </a:lnTo>
                <a:lnTo>
                  <a:pt x="10293" y="12532"/>
                </a:lnTo>
                <a:lnTo>
                  <a:pt x="10171" y="12459"/>
                </a:lnTo>
                <a:lnTo>
                  <a:pt x="10098" y="12361"/>
                </a:lnTo>
                <a:lnTo>
                  <a:pt x="10074" y="12361"/>
                </a:lnTo>
                <a:lnTo>
                  <a:pt x="10049" y="12386"/>
                </a:lnTo>
                <a:lnTo>
                  <a:pt x="10098" y="12532"/>
                </a:lnTo>
                <a:lnTo>
                  <a:pt x="10147" y="12653"/>
                </a:lnTo>
                <a:lnTo>
                  <a:pt x="10293" y="12921"/>
                </a:lnTo>
                <a:lnTo>
                  <a:pt x="10487" y="13140"/>
                </a:lnTo>
                <a:lnTo>
                  <a:pt x="10706" y="13359"/>
                </a:lnTo>
                <a:lnTo>
                  <a:pt x="11169" y="13797"/>
                </a:lnTo>
                <a:lnTo>
                  <a:pt x="11388" y="14016"/>
                </a:lnTo>
                <a:lnTo>
                  <a:pt x="11558" y="14235"/>
                </a:lnTo>
                <a:lnTo>
                  <a:pt x="11412" y="14283"/>
                </a:lnTo>
                <a:lnTo>
                  <a:pt x="11266" y="14283"/>
                </a:lnTo>
                <a:lnTo>
                  <a:pt x="11096" y="14259"/>
                </a:lnTo>
                <a:lnTo>
                  <a:pt x="10925" y="14210"/>
                </a:lnTo>
                <a:lnTo>
                  <a:pt x="10877" y="14162"/>
                </a:lnTo>
                <a:lnTo>
                  <a:pt x="10414" y="13651"/>
                </a:lnTo>
                <a:lnTo>
                  <a:pt x="9903" y="13164"/>
                </a:lnTo>
                <a:lnTo>
                  <a:pt x="9392" y="12678"/>
                </a:lnTo>
                <a:lnTo>
                  <a:pt x="8857" y="12240"/>
                </a:lnTo>
                <a:lnTo>
                  <a:pt x="7811" y="11315"/>
                </a:lnTo>
                <a:lnTo>
                  <a:pt x="7300" y="10828"/>
                </a:lnTo>
                <a:lnTo>
                  <a:pt x="6813" y="10342"/>
                </a:lnTo>
                <a:lnTo>
                  <a:pt x="5913" y="9344"/>
                </a:lnTo>
                <a:lnTo>
                  <a:pt x="5426" y="8857"/>
                </a:lnTo>
                <a:lnTo>
                  <a:pt x="4940" y="8419"/>
                </a:lnTo>
                <a:lnTo>
                  <a:pt x="4429" y="7981"/>
                </a:lnTo>
                <a:lnTo>
                  <a:pt x="3918" y="7568"/>
                </a:lnTo>
                <a:lnTo>
                  <a:pt x="3747" y="7397"/>
                </a:lnTo>
                <a:lnTo>
                  <a:pt x="3577" y="7203"/>
                </a:lnTo>
                <a:lnTo>
                  <a:pt x="3504" y="7130"/>
                </a:lnTo>
                <a:lnTo>
                  <a:pt x="3407" y="7057"/>
                </a:lnTo>
                <a:lnTo>
                  <a:pt x="3309" y="7008"/>
                </a:lnTo>
                <a:lnTo>
                  <a:pt x="3212" y="6984"/>
                </a:lnTo>
                <a:lnTo>
                  <a:pt x="3163" y="6911"/>
                </a:lnTo>
                <a:lnTo>
                  <a:pt x="3139" y="6838"/>
                </a:lnTo>
                <a:lnTo>
                  <a:pt x="3163" y="6740"/>
                </a:lnTo>
                <a:lnTo>
                  <a:pt x="3163" y="6667"/>
                </a:lnTo>
                <a:lnTo>
                  <a:pt x="3236" y="6521"/>
                </a:lnTo>
                <a:lnTo>
                  <a:pt x="3358" y="6375"/>
                </a:lnTo>
                <a:lnTo>
                  <a:pt x="3504" y="6254"/>
                </a:lnTo>
                <a:lnTo>
                  <a:pt x="3650" y="6156"/>
                </a:lnTo>
                <a:lnTo>
                  <a:pt x="3942" y="6010"/>
                </a:lnTo>
                <a:lnTo>
                  <a:pt x="4234" y="5913"/>
                </a:lnTo>
                <a:lnTo>
                  <a:pt x="4526" y="5840"/>
                </a:lnTo>
                <a:lnTo>
                  <a:pt x="4842" y="5767"/>
                </a:lnTo>
                <a:lnTo>
                  <a:pt x="5134" y="5743"/>
                </a:lnTo>
                <a:lnTo>
                  <a:pt x="5499" y="5743"/>
                </a:lnTo>
                <a:lnTo>
                  <a:pt x="5864" y="5767"/>
                </a:lnTo>
                <a:lnTo>
                  <a:pt x="6229" y="5816"/>
                </a:lnTo>
                <a:lnTo>
                  <a:pt x="6594" y="5913"/>
                </a:lnTo>
                <a:lnTo>
                  <a:pt x="6862" y="6010"/>
                </a:lnTo>
                <a:lnTo>
                  <a:pt x="7154" y="6108"/>
                </a:lnTo>
                <a:lnTo>
                  <a:pt x="7446" y="6205"/>
                </a:lnTo>
                <a:lnTo>
                  <a:pt x="7592" y="6254"/>
                </a:lnTo>
                <a:lnTo>
                  <a:pt x="7738" y="6254"/>
                </a:lnTo>
                <a:lnTo>
                  <a:pt x="7787" y="6229"/>
                </a:lnTo>
                <a:lnTo>
                  <a:pt x="7860" y="6181"/>
                </a:lnTo>
                <a:lnTo>
                  <a:pt x="7884" y="6132"/>
                </a:lnTo>
                <a:lnTo>
                  <a:pt x="7884" y="6083"/>
                </a:lnTo>
                <a:lnTo>
                  <a:pt x="8006" y="5962"/>
                </a:lnTo>
                <a:lnTo>
                  <a:pt x="8079" y="5864"/>
                </a:lnTo>
                <a:lnTo>
                  <a:pt x="8346" y="5621"/>
                </a:lnTo>
                <a:lnTo>
                  <a:pt x="8614" y="5402"/>
                </a:lnTo>
                <a:lnTo>
                  <a:pt x="9198" y="4964"/>
                </a:lnTo>
                <a:lnTo>
                  <a:pt x="9490" y="4721"/>
                </a:lnTo>
                <a:lnTo>
                  <a:pt x="9757" y="4453"/>
                </a:lnTo>
                <a:lnTo>
                  <a:pt x="10293" y="3894"/>
                </a:lnTo>
                <a:lnTo>
                  <a:pt x="10706" y="3480"/>
                </a:lnTo>
                <a:lnTo>
                  <a:pt x="10901" y="3261"/>
                </a:lnTo>
                <a:lnTo>
                  <a:pt x="10974" y="3139"/>
                </a:lnTo>
                <a:lnTo>
                  <a:pt x="11047" y="3018"/>
                </a:lnTo>
                <a:close/>
                <a:moveTo>
                  <a:pt x="6327" y="10463"/>
                </a:moveTo>
                <a:lnTo>
                  <a:pt x="6594" y="10780"/>
                </a:lnTo>
                <a:lnTo>
                  <a:pt x="7057" y="11266"/>
                </a:lnTo>
                <a:lnTo>
                  <a:pt x="7543" y="11729"/>
                </a:lnTo>
                <a:lnTo>
                  <a:pt x="6643" y="12580"/>
                </a:lnTo>
                <a:lnTo>
                  <a:pt x="5718" y="13407"/>
                </a:lnTo>
                <a:lnTo>
                  <a:pt x="4794" y="14210"/>
                </a:lnTo>
                <a:lnTo>
                  <a:pt x="3820" y="14989"/>
                </a:lnTo>
                <a:lnTo>
                  <a:pt x="3042" y="15597"/>
                </a:lnTo>
                <a:lnTo>
                  <a:pt x="2263" y="16157"/>
                </a:lnTo>
                <a:lnTo>
                  <a:pt x="1460" y="16717"/>
                </a:lnTo>
                <a:lnTo>
                  <a:pt x="682" y="17301"/>
                </a:lnTo>
                <a:lnTo>
                  <a:pt x="1120" y="16765"/>
                </a:lnTo>
                <a:lnTo>
                  <a:pt x="1533" y="16230"/>
                </a:lnTo>
                <a:lnTo>
                  <a:pt x="1971" y="15646"/>
                </a:lnTo>
                <a:lnTo>
                  <a:pt x="2458" y="15111"/>
                </a:lnTo>
                <a:lnTo>
                  <a:pt x="3431" y="14064"/>
                </a:lnTo>
                <a:lnTo>
                  <a:pt x="4307" y="13018"/>
                </a:lnTo>
                <a:lnTo>
                  <a:pt x="5159" y="11972"/>
                </a:lnTo>
                <a:lnTo>
                  <a:pt x="5524" y="11485"/>
                </a:lnTo>
                <a:lnTo>
                  <a:pt x="5913" y="11023"/>
                </a:lnTo>
                <a:lnTo>
                  <a:pt x="6132" y="10755"/>
                </a:lnTo>
                <a:lnTo>
                  <a:pt x="6229" y="10609"/>
                </a:lnTo>
                <a:lnTo>
                  <a:pt x="6327" y="10463"/>
                </a:lnTo>
                <a:close/>
                <a:moveTo>
                  <a:pt x="11753" y="0"/>
                </a:moveTo>
                <a:lnTo>
                  <a:pt x="11558" y="49"/>
                </a:lnTo>
                <a:lnTo>
                  <a:pt x="11363" y="122"/>
                </a:lnTo>
                <a:lnTo>
                  <a:pt x="11217" y="219"/>
                </a:lnTo>
                <a:lnTo>
                  <a:pt x="11096" y="341"/>
                </a:lnTo>
                <a:lnTo>
                  <a:pt x="10974" y="463"/>
                </a:lnTo>
                <a:lnTo>
                  <a:pt x="10877" y="609"/>
                </a:lnTo>
                <a:lnTo>
                  <a:pt x="10779" y="779"/>
                </a:lnTo>
                <a:lnTo>
                  <a:pt x="10706" y="949"/>
                </a:lnTo>
                <a:lnTo>
                  <a:pt x="10633" y="1120"/>
                </a:lnTo>
                <a:lnTo>
                  <a:pt x="10585" y="1314"/>
                </a:lnTo>
                <a:lnTo>
                  <a:pt x="10536" y="1509"/>
                </a:lnTo>
                <a:lnTo>
                  <a:pt x="10512" y="1704"/>
                </a:lnTo>
                <a:lnTo>
                  <a:pt x="10512" y="1898"/>
                </a:lnTo>
                <a:lnTo>
                  <a:pt x="10512" y="2093"/>
                </a:lnTo>
                <a:lnTo>
                  <a:pt x="10536" y="2263"/>
                </a:lnTo>
                <a:lnTo>
                  <a:pt x="10585" y="2458"/>
                </a:lnTo>
                <a:lnTo>
                  <a:pt x="10633" y="2604"/>
                </a:lnTo>
                <a:lnTo>
                  <a:pt x="10731" y="2774"/>
                </a:lnTo>
                <a:lnTo>
                  <a:pt x="10609" y="2823"/>
                </a:lnTo>
                <a:lnTo>
                  <a:pt x="10487" y="2920"/>
                </a:lnTo>
                <a:lnTo>
                  <a:pt x="10293" y="3115"/>
                </a:lnTo>
                <a:lnTo>
                  <a:pt x="9928" y="3553"/>
                </a:lnTo>
                <a:lnTo>
                  <a:pt x="9417" y="4113"/>
                </a:lnTo>
                <a:lnTo>
                  <a:pt x="9149" y="4356"/>
                </a:lnTo>
                <a:lnTo>
                  <a:pt x="8857" y="4624"/>
                </a:lnTo>
                <a:lnTo>
                  <a:pt x="8298" y="5061"/>
                </a:lnTo>
                <a:lnTo>
                  <a:pt x="8030" y="5305"/>
                </a:lnTo>
                <a:lnTo>
                  <a:pt x="7787" y="5572"/>
                </a:lnTo>
                <a:lnTo>
                  <a:pt x="7714" y="5670"/>
                </a:lnTo>
                <a:lnTo>
                  <a:pt x="7616" y="5791"/>
                </a:lnTo>
                <a:lnTo>
                  <a:pt x="7470" y="5718"/>
                </a:lnTo>
                <a:lnTo>
                  <a:pt x="7300" y="5645"/>
                </a:lnTo>
                <a:lnTo>
                  <a:pt x="6935" y="5524"/>
                </a:lnTo>
                <a:lnTo>
                  <a:pt x="6570" y="5451"/>
                </a:lnTo>
                <a:lnTo>
                  <a:pt x="6254" y="5402"/>
                </a:lnTo>
                <a:lnTo>
                  <a:pt x="5767" y="5329"/>
                </a:lnTo>
                <a:lnTo>
                  <a:pt x="5280" y="5305"/>
                </a:lnTo>
                <a:lnTo>
                  <a:pt x="4794" y="5353"/>
                </a:lnTo>
                <a:lnTo>
                  <a:pt x="4307" y="5451"/>
                </a:lnTo>
                <a:lnTo>
                  <a:pt x="3942" y="5548"/>
                </a:lnTo>
                <a:lnTo>
                  <a:pt x="3601" y="5718"/>
                </a:lnTo>
                <a:lnTo>
                  <a:pt x="3431" y="5791"/>
                </a:lnTo>
                <a:lnTo>
                  <a:pt x="3261" y="5913"/>
                </a:lnTo>
                <a:lnTo>
                  <a:pt x="3139" y="6035"/>
                </a:lnTo>
                <a:lnTo>
                  <a:pt x="3017" y="6181"/>
                </a:lnTo>
                <a:lnTo>
                  <a:pt x="2871" y="6448"/>
                </a:lnTo>
                <a:lnTo>
                  <a:pt x="2823" y="6570"/>
                </a:lnTo>
                <a:lnTo>
                  <a:pt x="2798" y="6716"/>
                </a:lnTo>
                <a:lnTo>
                  <a:pt x="2798" y="6862"/>
                </a:lnTo>
                <a:lnTo>
                  <a:pt x="2823" y="7008"/>
                </a:lnTo>
                <a:lnTo>
                  <a:pt x="2871" y="7130"/>
                </a:lnTo>
                <a:lnTo>
                  <a:pt x="2969" y="7227"/>
                </a:lnTo>
                <a:lnTo>
                  <a:pt x="3042" y="7251"/>
                </a:lnTo>
                <a:lnTo>
                  <a:pt x="3115" y="7251"/>
                </a:lnTo>
                <a:lnTo>
                  <a:pt x="3285" y="7470"/>
                </a:lnTo>
                <a:lnTo>
                  <a:pt x="3455" y="7689"/>
                </a:lnTo>
                <a:lnTo>
                  <a:pt x="3650" y="7908"/>
                </a:lnTo>
                <a:lnTo>
                  <a:pt x="3869" y="8103"/>
                </a:lnTo>
                <a:lnTo>
                  <a:pt x="4307" y="8468"/>
                </a:lnTo>
                <a:lnTo>
                  <a:pt x="4769" y="8833"/>
                </a:lnTo>
                <a:lnTo>
                  <a:pt x="5086" y="9125"/>
                </a:lnTo>
                <a:lnTo>
                  <a:pt x="5402" y="9466"/>
                </a:lnTo>
                <a:lnTo>
                  <a:pt x="6010" y="10123"/>
                </a:lnTo>
                <a:lnTo>
                  <a:pt x="5962" y="10196"/>
                </a:lnTo>
                <a:lnTo>
                  <a:pt x="5864" y="10342"/>
                </a:lnTo>
                <a:lnTo>
                  <a:pt x="5767" y="10488"/>
                </a:lnTo>
                <a:lnTo>
                  <a:pt x="5499" y="10780"/>
                </a:lnTo>
                <a:lnTo>
                  <a:pt x="5110" y="11291"/>
                </a:lnTo>
                <a:lnTo>
                  <a:pt x="4721" y="11777"/>
                </a:lnTo>
                <a:lnTo>
                  <a:pt x="3820" y="12921"/>
                </a:lnTo>
                <a:lnTo>
                  <a:pt x="2871" y="14016"/>
                </a:lnTo>
                <a:lnTo>
                  <a:pt x="1995" y="14989"/>
                </a:lnTo>
                <a:lnTo>
                  <a:pt x="1582" y="15500"/>
                </a:lnTo>
                <a:lnTo>
                  <a:pt x="1168" y="16011"/>
                </a:lnTo>
                <a:lnTo>
                  <a:pt x="779" y="16571"/>
                </a:lnTo>
                <a:lnTo>
                  <a:pt x="584" y="16838"/>
                </a:lnTo>
                <a:lnTo>
                  <a:pt x="365" y="17106"/>
                </a:lnTo>
                <a:lnTo>
                  <a:pt x="244" y="17276"/>
                </a:lnTo>
                <a:lnTo>
                  <a:pt x="122" y="17422"/>
                </a:lnTo>
                <a:lnTo>
                  <a:pt x="49" y="17593"/>
                </a:lnTo>
                <a:lnTo>
                  <a:pt x="0" y="17787"/>
                </a:lnTo>
                <a:lnTo>
                  <a:pt x="0" y="17860"/>
                </a:lnTo>
                <a:lnTo>
                  <a:pt x="73" y="17909"/>
                </a:lnTo>
                <a:lnTo>
                  <a:pt x="122" y="17909"/>
                </a:lnTo>
                <a:lnTo>
                  <a:pt x="195" y="17885"/>
                </a:lnTo>
                <a:lnTo>
                  <a:pt x="219" y="17836"/>
                </a:lnTo>
                <a:lnTo>
                  <a:pt x="463" y="17763"/>
                </a:lnTo>
                <a:lnTo>
                  <a:pt x="682" y="17666"/>
                </a:lnTo>
                <a:lnTo>
                  <a:pt x="901" y="17544"/>
                </a:lnTo>
                <a:lnTo>
                  <a:pt x="1120" y="17398"/>
                </a:lnTo>
                <a:lnTo>
                  <a:pt x="1533" y="17106"/>
                </a:lnTo>
                <a:lnTo>
                  <a:pt x="1947" y="16838"/>
                </a:lnTo>
                <a:lnTo>
                  <a:pt x="2433" y="16522"/>
                </a:lnTo>
                <a:lnTo>
                  <a:pt x="2896" y="16206"/>
                </a:lnTo>
                <a:lnTo>
                  <a:pt x="3358" y="15865"/>
                </a:lnTo>
                <a:lnTo>
                  <a:pt x="3820" y="15524"/>
                </a:lnTo>
                <a:lnTo>
                  <a:pt x="4867" y="14697"/>
                </a:lnTo>
                <a:lnTo>
                  <a:pt x="5889" y="13845"/>
                </a:lnTo>
                <a:lnTo>
                  <a:pt x="6886" y="12945"/>
                </a:lnTo>
                <a:lnTo>
                  <a:pt x="7860" y="12045"/>
                </a:lnTo>
                <a:lnTo>
                  <a:pt x="7860" y="12021"/>
                </a:lnTo>
                <a:lnTo>
                  <a:pt x="9222" y="13261"/>
                </a:lnTo>
                <a:lnTo>
                  <a:pt x="9879" y="13870"/>
                </a:lnTo>
                <a:lnTo>
                  <a:pt x="10195" y="14210"/>
                </a:lnTo>
                <a:lnTo>
                  <a:pt x="10512" y="14527"/>
                </a:lnTo>
                <a:lnTo>
                  <a:pt x="10585" y="14600"/>
                </a:lnTo>
                <a:lnTo>
                  <a:pt x="10658" y="14624"/>
                </a:lnTo>
                <a:lnTo>
                  <a:pt x="10731" y="14624"/>
                </a:lnTo>
                <a:lnTo>
                  <a:pt x="10804" y="14600"/>
                </a:lnTo>
                <a:lnTo>
                  <a:pt x="10925" y="14648"/>
                </a:lnTo>
                <a:lnTo>
                  <a:pt x="11047" y="14673"/>
                </a:lnTo>
                <a:lnTo>
                  <a:pt x="11290" y="14721"/>
                </a:lnTo>
                <a:lnTo>
                  <a:pt x="11534" y="14697"/>
                </a:lnTo>
                <a:lnTo>
                  <a:pt x="11655" y="14673"/>
                </a:lnTo>
                <a:lnTo>
                  <a:pt x="11777" y="14624"/>
                </a:lnTo>
                <a:lnTo>
                  <a:pt x="11923" y="14527"/>
                </a:lnTo>
                <a:lnTo>
                  <a:pt x="12045" y="14429"/>
                </a:lnTo>
                <a:lnTo>
                  <a:pt x="12142" y="14283"/>
                </a:lnTo>
                <a:lnTo>
                  <a:pt x="12239" y="14137"/>
                </a:lnTo>
                <a:lnTo>
                  <a:pt x="12312" y="13967"/>
                </a:lnTo>
                <a:lnTo>
                  <a:pt x="12385" y="13797"/>
                </a:lnTo>
                <a:lnTo>
                  <a:pt x="12458" y="13480"/>
                </a:lnTo>
                <a:lnTo>
                  <a:pt x="12531" y="13091"/>
                </a:lnTo>
                <a:lnTo>
                  <a:pt x="12580" y="12653"/>
                </a:lnTo>
                <a:lnTo>
                  <a:pt x="12580" y="12240"/>
                </a:lnTo>
                <a:lnTo>
                  <a:pt x="12556" y="11802"/>
                </a:lnTo>
                <a:lnTo>
                  <a:pt x="12483" y="11364"/>
                </a:lnTo>
                <a:lnTo>
                  <a:pt x="12385" y="10950"/>
                </a:lnTo>
                <a:lnTo>
                  <a:pt x="12264" y="10536"/>
                </a:lnTo>
                <a:lnTo>
                  <a:pt x="12093" y="10171"/>
                </a:lnTo>
                <a:lnTo>
                  <a:pt x="12337" y="9977"/>
                </a:lnTo>
                <a:lnTo>
                  <a:pt x="12580" y="9758"/>
                </a:lnTo>
                <a:lnTo>
                  <a:pt x="12994" y="9295"/>
                </a:lnTo>
                <a:lnTo>
                  <a:pt x="13407" y="8833"/>
                </a:lnTo>
                <a:lnTo>
                  <a:pt x="13845" y="8371"/>
                </a:lnTo>
                <a:lnTo>
                  <a:pt x="13918" y="8322"/>
                </a:lnTo>
                <a:lnTo>
                  <a:pt x="13967" y="8273"/>
                </a:lnTo>
                <a:lnTo>
                  <a:pt x="14259" y="8006"/>
                </a:lnTo>
                <a:lnTo>
                  <a:pt x="14575" y="7714"/>
                </a:lnTo>
                <a:lnTo>
                  <a:pt x="14721" y="7543"/>
                </a:lnTo>
                <a:lnTo>
                  <a:pt x="14867" y="7373"/>
                </a:lnTo>
                <a:lnTo>
                  <a:pt x="14965" y="7203"/>
                </a:lnTo>
                <a:lnTo>
                  <a:pt x="15062" y="7057"/>
                </a:lnTo>
                <a:lnTo>
                  <a:pt x="15427" y="7154"/>
                </a:lnTo>
                <a:lnTo>
                  <a:pt x="15865" y="7203"/>
                </a:lnTo>
                <a:lnTo>
                  <a:pt x="16279" y="7227"/>
                </a:lnTo>
                <a:lnTo>
                  <a:pt x="16498" y="7203"/>
                </a:lnTo>
                <a:lnTo>
                  <a:pt x="16717" y="7178"/>
                </a:lnTo>
                <a:lnTo>
                  <a:pt x="16911" y="7130"/>
                </a:lnTo>
                <a:lnTo>
                  <a:pt x="17106" y="7057"/>
                </a:lnTo>
                <a:lnTo>
                  <a:pt x="17300" y="6959"/>
                </a:lnTo>
                <a:lnTo>
                  <a:pt x="17446" y="6862"/>
                </a:lnTo>
                <a:lnTo>
                  <a:pt x="17617" y="6740"/>
                </a:lnTo>
                <a:lnTo>
                  <a:pt x="17738" y="6594"/>
                </a:lnTo>
                <a:lnTo>
                  <a:pt x="17836" y="6424"/>
                </a:lnTo>
                <a:lnTo>
                  <a:pt x="17909" y="6229"/>
                </a:lnTo>
                <a:lnTo>
                  <a:pt x="17957" y="6108"/>
                </a:lnTo>
                <a:lnTo>
                  <a:pt x="17957" y="5986"/>
                </a:lnTo>
                <a:lnTo>
                  <a:pt x="17933" y="5864"/>
                </a:lnTo>
                <a:lnTo>
                  <a:pt x="17909" y="5743"/>
                </a:lnTo>
                <a:lnTo>
                  <a:pt x="17811" y="5548"/>
                </a:lnTo>
                <a:lnTo>
                  <a:pt x="17690" y="5353"/>
                </a:lnTo>
                <a:lnTo>
                  <a:pt x="17495" y="5183"/>
                </a:lnTo>
                <a:lnTo>
                  <a:pt x="17325" y="5013"/>
                </a:lnTo>
                <a:lnTo>
                  <a:pt x="16960" y="4721"/>
                </a:lnTo>
                <a:lnTo>
                  <a:pt x="16692" y="4453"/>
                </a:lnTo>
                <a:lnTo>
                  <a:pt x="16425" y="4161"/>
                </a:lnTo>
                <a:lnTo>
                  <a:pt x="15914" y="3577"/>
                </a:lnTo>
                <a:lnTo>
                  <a:pt x="15403" y="2993"/>
                </a:lnTo>
                <a:lnTo>
                  <a:pt x="15135" y="2701"/>
                </a:lnTo>
                <a:lnTo>
                  <a:pt x="14843" y="2434"/>
                </a:lnTo>
                <a:lnTo>
                  <a:pt x="14283" y="1996"/>
                </a:lnTo>
                <a:lnTo>
                  <a:pt x="14016" y="1777"/>
                </a:lnTo>
                <a:lnTo>
                  <a:pt x="13772" y="1533"/>
                </a:lnTo>
                <a:lnTo>
                  <a:pt x="13529" y="1266"/>
                </a:lnTo>
                <a:lnTo>
                  <a:pt x="13310" y="998"/>
                </a:lnTo>
                <a:lnTo>
                  <a:pt x="13091" y="706"/>
                </a:lnTo>
                <a:lnTo>
                  <a:pt x="12848" y="438"/>
                </a:lnTo>
                <a:lnTo>
                  <a:pt x="12677" y="292"/>
                </a:lnTo>
                <a:lnTo>
                  <a:pt x="12507" y="171"/>
                </a:lnTo>
                <a:lnTo>
                  <a:pt x="12337" y="98"/>
                </a:lnTo>
                <a:lnTo>
                  <a:pt x="12142" y="25"/>
                </a:lnTo>
                <a:lnTo>
                  <a:pt x="11947" y="0"/>
                </a:lnTo>
                <a:lnTo>
                  <a:pt x="1175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1" name="Google Shape;161;p25"/>
          <p:cNvSpPr txBox="1"/>
          <p:nvPr/>
        </p:nvSpPr>
        <p:spPr>
          <a:xfrm>
            <a:off x="5249863" y="1423988"/>
            <a:ext cx="1279525" cy="315912"/>
          </a:xfrm>
          <a:prstGeom prst="rect">
            <a:avLst/>
          </a:prstGeom>
          <a:noFill/>
          <a:ln>
            <a:noFill/>
          </a:ln>
          <a:effectLst>
            <a:outerShdw blurRad="57150" dist="19050" dir="5400000" algn="bl" rotWithShape="0">
              <a:srgbClr val="000000">
                <a:alpha val="50000"/>
              </a:srgbClr>
            </a:outerShdw>
          </a:effectLst>
        </p:spPr>
        <p:txBody>
          <a:bodyPr spcFirstLastPara="1" lIns="91425" tIns="91425" rIns="91425" bIns="91425"/>
          <a:lstStyle/>
          <a:p>
            <a:pPr>
              <a:spcBef>
                <a:spcPts val="0"/>
              </a:spcBef>
              <a:spcAft>
                <a:spcPts val="0"/>
              </a:spcAft>
              <a:defRPr/>
            </a:pPr>
            <a:r>
              <a:rPr lang="en" dirty="0">
                <a:solidFill>
                  <a:schemeClr val="dk1"/>
                </a:solidFill>
                <a:latin typeface="Walter Turncoat"/>
                <a:ea typeface="Walter Turncoat"/>
                <a:cs typeface="Walter Turncoat"/>
                <a:sym typeface="Walter Turncoat"/>
              </a:rPr>
              <a:t>CORONA</a:t>
            </a:r>
            <a:endParaRPr dirty="0">
              <a:solidFill>
                <a:schemeClr val="dk1"/>
              </a:solidFill>
              <a:latin typeface="Walter Turncoat"/>
              <a:ea typeface="Walter Turncoat"/>
              <a:cs typeface="Walter Turncoat"/>
              <a:sym typeface="Walter Turncoat"/>
            </a:endParaRPr>
          </a:p>
        </p:txBody>
      </p:sp>
      <p:grpSp>
        <p:nvGrpSpPr>
          <p:cNvPr id="16397" name="Google Shape;162;p25"/>
          <p:cNvGrpSpPr>
            <a:grpSpLocks/>
          </p:cNvGrpSpPr>
          <p:nvPr/>
        </p:nvGrpSpPr>
        <p:grpSpPr bwMode="auto">
          <a:xfrm rot="10800000">
            <a:off x="5068888" y="1828800"/>
            <a:ext cx="619125" cy="198438"/>
            <a:chOff x="271125" y="812725"/>
            <a:chExt cx="766525" cy="221725"/>
          </a:xfrm>
        </p:grpSpPr>
        <p:sp>
          <p:nvSpPr>
            <p:cNvPr id="163" name="Google Shape;163;p25"/>
            <p:cNvSpPr/>
            <p:nvPr/>
          </p:nvSpPr>
          <p:spPr>
            <a:xfrm>
              <a:off x="271125" y="908510"/>
              <a:ext cx="695769" cy="70952"/>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a:effectLst>
              <a:outerShdw blurRad="57150" dist="19050" dir="5400000" algn="bl" rotWithShape="0">
                <a:srgbClr val="000000">
                  <a:alpha val="50000"/>
                </a:srgbClr>
              </a:outerShdw>
            </a:effectLst>
          </p:spPr>
          <p:txBody>
            <a:bodyPr spcFirstLastPara="1" lIns="91425" tIns="91425" rIns="91425" bIns="91425" anchor="ctr"/>
            <a:lstStyle/>
            <a:p>
              <a:pPr>
                <a:spcBef>
                  <a:spcPts val="0"/>
                </a:spcBef>
                <a:spcAft>
                  <a:spcPts val="0"/>
                </a:spcAft>
                <a:defRPr/>
              </a:pPr>
              <a:endParaRPr/>
            </a:p>
          </p:txBody>
        </p:sp>
        <p:sp>
          <p:nvSpPr>
            <p:cNvPr id="164" name="Google Shape;164;p25"/>
            <p:cNvSpPr/>
            <p:nvPr/>
          </p:nvSpPr>
          <p:spPr>
            <a:xfrm>
              <a:off x="872552" y="812725"/>
              <a:ext cx="178856" cy="221725"/>
            </a:xfrm>
            <a:custGeom>
              <a:avLst/>
              <a:gdLst/>
              <a:ahLst/>
              <a:cxnLst/>
              <a:rect l="l" t="t" r="r" b="b"/>
              <a:pathLst>
                <a:path w="7171" h="8869" extrusionOk="0">
                  <a:moveTo>
                    <a:pt x="5756" y="6510"/>
                  </a:moveTo>
                  <a:lnTo>
                    <a:pt x="5756" y="6604"/>
                  </a:lnTo>
                  <a:lnTo>
                    <a:pt x="5850" y="6604"/>
                  </a:lnTo>
                  <a:lnTo>
                    <a:pt x="5756" y="6510"/>
                  </a:lnTo>
                  <a:close/>
                  <a:moveTo>
                    <a:pt x="2265" y="7925"/>
                  </a:moveTo>
                  <a:lnTo>
                    <a:pt x="2252" y="7965"/>
                  </a:lnTo>
                  <a:lnTo>
                    <a:pt x="2252" y="7965"/>
                  </a:lnTo>
                  <a:lnTo>
                    <a:pt x="2284" y="7953"/>
                  </a:lnTo>
                  <a:lnTo>
                    <a:pt x="2284" y="7953"/>
                  </a:lnTo>
                  <a:lnTo>
                    <a:pt x="2265" y="7925"/>
                  </a:lnTo>
                  <a:close/>
                  <a:moveTo>
                    <a:pt x="567" y="0"/>
                  </a:moveTo>
                  <a:lnTo>
                    <a:pt x="284" y="189"/>
                  </a:lnTo>
                  <a:lnTo>
                    <a:pt x="95" y="472"/>
                  </a:lnTo>
                  <a:lnTo>
                    <a:pt x="1" y="755"/>
                  </a:lnTo>
                  <a:lnTo>
                    <a:pt x="95" y="1038"/>
                  </a:lnTo>
                  <a:lnTo>
                    <a:pt x="190" y="1227"/>
                  </a:lnTo>
                  <a:lnTo>
                    <a:pt x="473" y="1415"/>
                  </a:lnTo>
                  <a:lnTo>
                    <a:pt x="850" y="1321"/>
                  </a:lnTo>
                  <a:lnTo>
                    <a:pt x="661" y="1604"/>
                  </a:lnTo>
                  <a:lnTo>
                    <a:pt x="756" y="1604"/>
                  </a:lnTo>
                  <a:lnTo>
                    <a:pt x="661" y="1793"/>
                  </a:lnTo>
                  <a:lnTo>
                    <a:pt x="661" y="1887"/>
                  </a:lnTo>
                  <a:lnTo>
                    <a:pt x="756" y="1793"/>
                  </a:lnTo>
                  <a:lnTo>
                    <a:pt x="1510" y="1604"/>
                  </a:lnTo>
                  <a:lnTo>
                    <a:pt x="1510" y="1604"/>
                  </a:lnTo>
                  <a:lnTo>
                    <a:pt x="1133" y="2076"/>
                  </a:lnTo>
                  <a:lnTo>
                    <a:pt x="1322" y="2453"/>
                  </a:lnTo>
                  <a:lnTo>
                    <a:pt x="1888" y="2830"/>
                  </a:lnTo>
                  <a:lnTo>
                    <a:pt x="3397" y="3774"/>
                  </a:lnTo>
                  <a:lnTo>
                    <a:pt x="5001" y="4623"/>
                  </a:lnTo>
                  <a:lnTo>
                    <a:pt x="5944" y="5095"/>
                  </a:lnTo>
                  <a:lnTo>
                    <a:pt x="5756" y="5189"/>
                  </a:lnTo>
                  <a:lnTo>
                    <a:pt x="5378" y="5378"/>
                  </a:lnTo>
                  <a:lnTo>
                    <a:pt x="5378" y="5283"/>
                  </a:lnTo>
                  <a:lnTo>
                    <a:pt x="5001" y="5661"/>
                  </a:lnTo>
                  <a:lnTo>
                    <a:pt x="4623" y="5944"/>
                  </a:lnTo>
                  <a:lnTo>
                    <a:pt x="4435" y="6321"/>
                  </a:lnTo>
                  <a:lnTo>
                    <a:pt x="4340" y="6510"/>
                  </a:lnTo>
                  <a:lnTo>
                    <a:pt x="4435" y="6698"/>
                  </a:lnTo>
                  <a:lnTo>
                    <a:pt x="4435" y="6698"/>
                  </a:lnTo>
                  <a:lnTo>
                    <a:pt x="4246" y="6415"/>
                  </a:lnTo>
                  <a:lnTo>
                    <a:pt x="4057" y="6321"/>
                  </a:lnTo>
                  <a:lnTo>
                    <a:pt x="3963" y="6415"/>
                  </a:lnTo>
                  <a:lnTo>
                    <a:pt x="3869" y="6510"/>
                  </a:lnTo>
                  <a:lnTo>
                    <a:pt x="3680" y="6887"/>
                  </a:lnTo>
                  <a:lnTo>
                    <a:pt x="3680" y="7076"/>
                  </a:lnTo>
                  <a:lnTo>
                    <a:pt x="3774" y="7076"/>
                  </a:lnTo>
                  <a:lnTo>
                    <a:pt x="3680" y="7264"/>
                  </a:lnTo>
                  <a:lnTo>
                    <a:pt x="3303" y="7453"/>
                  </a:lnTo>
                  <a:lnTo>
                    <a:pt x="2359" y="7925"/>
                  </a:lnTo>
                  <a:lnTo>
                    <a:pt x="2284" y="7953"/>
                  </a:lnTo>
                  <a:lnTo>
                    <a:pt x="2284" y="7953"/>
                  </a:lnTo>
                  <a:lnTo>
                    <a:pt x="2454" y="8208"/>
                  </a:lnTo>
                  <a:lnTo>
                    <a:pt x="2642" y="8396"/>
                  </a:lnTo>
                  <a:lnTo>
                    <a:pt x="2642" y="8302"/>
                  </a:lnTo>
                  <a:lnTo>
                    <a:pt x="2737" y="8396"/>
                  </a:lnTo>
                  <a:lnTo>
                    <a:pt x="2831" y="8113"/>
                  </a:lnTo>
                  <a:lnTo>
                    <a:pt x="2925" y="7925"/>
                  </a:lnTo>
                  <a:lnTo>
                    <a:pt x="3020" y="7830"/>
                  </a:lnTo>
                  <a:lnTo>
                    <a:pt x="3397" y="7830"/>
                  </a:lnTo>
                  <a:lnTo>
                    <a:pt x="3680" y="7736"/>
                  </a:lnTo>
                  <a:lnTo>
                    <a:pt x="3774" y="7547"/>
                  </a:lnTo>
                  <a:lnTo>
                    <a:pt x="3869" y="7264"/>
                  </a:lnTo>
                  <a:lnTo>
                    <a:pt x="4246" y="7453"/>
                  </a:lnTo>
                  <a:lnTo>
                    <a:pt x="4623" y="7642"/>
                  </a:lnTo>
                  <a:lnTo>
                    <a:pt x="4718" y="7547"/>
                  </a:lnTo>
                  <a:lnTo>
                    <a:pt x="4906" y="7359"/>
                  </a:lnTo>
                  <a:lnTo>
                    <a:pt x="5190" y="7170"/>
                  </a:lnTo>
                  <a:lnTo>
                    <a:pt x="5095" y="7076"/>
                  </a:lnTo>
                  <a:lnTo>
                    <a:pt x="4906" y="6793"/>
                  </a:lnTo>
                  <a:lnTo>
                    <a:pt x="4906" y="6793"/>
                  </a:lnTo>
                  <a:lnTo>
                    <a:pt x="5095" y="6887"/>
                  </a:lnTo>
                  <a:lnTo>
                    <a:pt x="5378" y="6793"/>
                  </a:lnTo>
                  <a:lnTo>
                    <a:pt x="5756" y="6510"/>
                  </a:lnTo>
                  <a:lnTo>
                    <a:pt x="6322" y="6132"/>
                  </a:lnTo>
                  <a:lnTo>
                    <a:pt x="6699" y="5566"/>
                  </a:lnTo>
                  <a:lnTo>
                    <a:pt x="7171" y="5095"/>
                  </a:lnTo>
                  <a:lnTo>
                    <a:pt x="7076" y="4717"/>
                  </a:lnTo>
                  <a:lnTo>
                    <a:pt x="6982" y="4434"/>
                  </a:lnTo>
                  <a:lnTo>
                    <a:pt x="6605" y="3963"/>
                  </a:lnTo>
                  <a:lnTo>
                    <a:pt x="6133" y="3491"/>
                  </a:lnTo>
                  <a:lnTo>
                    <a:pt x="5567" y="3113"/>
                  </a:lnTo>
                  <a:lnTo>
                    <a:pt x="4340" y="2547"/>
                  </a:lnTo>
                  <a:lnTo>
                    <a:pt x="3208" y="1887"/>
                  </a:lnTo>
                  <a:lnTo>
                    <a:pt x="2925" y="1698"/>
                  </a:lnTo>
                  <a:lnTo>
                    <a:pt x="2925" y="1604"/>
                  </a:lnTo>
                  <a:lnTo>
                    <a:pt x="2925" y="1510"/>
                  </a:lnTo>
                  <a:lnTo>
                    <a:pt x="2737" y="1698"/>
                  </a:lnTo>
                  <a:lnTo>
                    <a:pt x="2642" y="1698"/>
                  </a:lnTo>
                  <a:lnTo>
                    <a:pt x="2642" y="1604"/>
                  </a:lnTo>
                  <a:lnTo>
                    <a:pt x="2642" y="1510"/>
                  </a:lnTo>
                  <a:lnTo>
                    <a:pt x="2642" y="1415"/>
                  </a:lnTo>
                  <a:lnTo>
                    <a:pt x="2454" y="1604"/>
                  </a:lnTo>
                  <a:lnTo>
                    <a:pt x="2454" y="1698"/>
                  </a:lnTo>
                  <a:lnTo>
                    <a:pt x="2265" y="1887"/>
                  </a:lnTo>
                  <a:lnTo>
                    <a:pt x="2265" y="1604"/>
                  </a:lnTo>
                  <a:lnTo>
                    <a:pt x="2171" y="1415"/>
                  </a:lnTo>
                  <a:lnTo>
                    <a:pt x="1605" y="944"/>
                  </a:lnTo>
                  <a:lnTo>
                    <a:pt x="1227" y="755"/>
                  </a:lnTo>
                  <a:lnTo>
                    <a:pt x="1039" y="472"/>
                  </a:lnTo>
                  <a:lnTo>
                    <a:pt x="850" y="283"/>
                  </a:lnTo>
                  <a:lnTo>
                    <a:pt x="944" y="0"/>
                  </a:lnTo>
                  <a:close/>
                  <a:moveTo>
                    <a:pt x="2252" y="7965"/>
                  </a:moveTo>
                  <a:lnTo>
                    <a:pt x="850" y="8491"/>
                  </a:lnTo>
                  <a:lnTo>
                    <a:pt x="756" y="8491"/>
                  </a:lnTo>
                  <a:lnTo>
                    <a:pt x="756" y="8774"/>
                  </a:lnTo>
                  <a:lnTo>
                    <a:pt x="944" y="8868"/>
                  </a:lnTo>
                  <a:lnTo>
                    <a:pt x="1133" y="8868"/>
                  </a:lnTo>
                  <a:lnTo>
                    <a:pt x="1605" y="8774"/>
                  </a:lnTo>
                  <a:lnTo>
                    <a:pt x="1793" y="8679"/>
                  </a:lnTo>
                  <a:lnTo>
                    <a:pt x="2076" y="8491"/>
                  </a:lnTo>
                  <a:lnTo>
                    <a:pt x="2171" y="8208"/>
                  </a:lnTo>
                  <a:lnTo>
                    <a:pt x="2252" y="7965"/>
                  </a:lnTo>
                  <a:close/>
                </a:path>
              </a:pathLst>
            </a:custGeom>
            <a:solidFill>
              <a:srgbClr val="FFFFFF"/>
            </a:solidFill>
            <a:ln>
              <a:noFill/>
            </a:ln>
            <a:effectLst>
              <a:outerShdw blurRad="57150" dist="19050" dir="5400000" algn="bl" rotWithShape="0">
                <a:srgbClr val="000000">
                  <a:alpha val="50000"/>
                </a:srgbClr>
              </a:outerShdw>
            </a:effectLst>
          </p:spPr>
          <p:txBody>
            <a:bodyPr spcFirstLastPara="1" lIns="91425" tIns="91425" rIns="91425" bIns="91425" anchor="ctr"/>
            <a:lstStyle/>
            <a:p>
              <a:pPr>
                <a:spcBef>
                  <a:spcPts val="0"/>
                </a:spcBef>
                <a:spcAft>
                  <a:spcPts val="0"/>
                </a:spcAft>
                <a:defRPr/>
              </a:pPr>
              <a:endParaRPr/>
            </a:p>
          </p:txBody>
        </p:sp>
      </p:grpSp>
      <p:sp>
        <p:nvSpPr>
          <p:cNvPr id="16398" name="Google Shape;165;p25"/>
          <p:cNvSpPr txBox="1">
            <a:spLocks noChangeArrowheads="1"/>
          </p:cNvSpPr>
          <p:nvPr/>
        </p:nvSpPr>
        <p:spPr bwMode="auto">
          <a:xfrm>
            <a:off x="6637338" y="5211763"/>
            <a:ext cx="1033462"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s-CZ" altLang="cs-CZ" sz="1800">
                <a:solidFill>
                  <a:srgbClr val="000000"/>
                </a:solidFill>
                <a:latin typeface="Walter Turncoat" charset="0"/>
                <a:sym typeface="Walter Turncoat" charset="0"/>
              </a:rPr>
              <a:t>Foot</a:t>
            </a:r>
          </a:p>
        </p:txBody>
      </p:sp>
      <p:sp>
        <p:nvSpPr>
          <p:cNvPr id="16399" name="Google Shape;166;p25"/>
          <p:cNvSpPr txBox="1">
            <a:spLocks noChangeArrowheads="1"/>
          </p:cNvSpPr>
          <p:nvPr/>
        </p:nvSpPr>
        <p:spPr bwMode="auto">
          <a:xfrm>
            <a:off x="1868488" y="4860925"/>
            <a:ext cx="1033462"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s-CZ" altLang="cs-CZ" sz="1800">
                <a:solidFill>
                  <a:srgbClr val="000000"/>
                </a:solidFill>
                <a:latin typeface="Walter Turncoat" charset="0"/>
                <a:sym typeface="Walter Turncoat" charset="0"/>
              </a:rPr>
              <a:t>Embryo</a:t>
            </a:r>
          </a:p>
        </p:txBody>
      </p:sp>
      <p:sp>
        <p:nvSpPr>
          <p:cNvPr id="16400" name="Google Shape;167;p25"/>
          <p:cNvSpPr txBox="1">
            <a:spLocks noChangeArrowheads="1"/>
          </p:cNvSpPr>
          <p:nvPr/>
        </p:nvSpPr>
        <p:spPr bwMode="auto">
          <a:xfrm>
            <a:off x="1265238" y="2924175"/>
            <a:ext cx="1293812"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s-CZ" altLang="cs-CZ" sz="1800">
                <a:solidFill>
                  <a:srgbClr val="000000"/>
                </a:solidFill>
                <a:latin typeface="Walter Turncoat" charset="0"/>
                <a:sym typeface="Walter Turncoat" charset="0"/>
              </a:rPr>
              <a:t>Stomach</a:t>
            </a:r>
          </a:p>
        </p:txBody>
      </p:sp>
      <p:sp>
        <p:nvSpPr>
          <p:cNvPr id="16401" name="Google Shape;168;p25"/>
          <p:cNvSpPr txBox="1">
            <a:spLocks noChangeArrowheads="1"/>
          </p:cNvSpPr>
          <p:nvPr/>
        </p:nvSpPr>
        <p:spPr bwMode="auto">
          <a:xfrm>
            <a:off x="1839913" y="3916363"/>
            <a:ext cx="1033462"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s-CZ" altLang="cs-CZ" sz="1800">
                <a:solidFill>
                  <a:srgbClr val="000000"/>
                </a:solidFill>
                <a:latin typeface="Walter Turncoat" charset="0"/>
                <a:sym typeface="Walter Turncoat" charset="0"/>
              </a:rPr>
              <a:t>Bladder</a:t>
            </a:r>
          </a:p>
        </p:txBody>
      </p:sp>
      <p:sp>
        <p:nvSpPr>
          <p:cNvPr id="16402" name="Google Shape;169;p25"/>
          <p:cNvSpPr txBox="1">
            <a:spLocks noChangeArrowheads="1"/>
          </p:cNvSpPr>
          <p:nvPr/>
        </p:nvSpPr>
        <p:spPr bwMode="auto">
          <a:xfrm>
            <a:off x="1162050" y="2611438"/>
            <a:ext cx="1498600"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s-CZ" altLang="cs-CZ" sz="1800">
                <a:solidFill>
                  <a:srgbClr val="000000"/>
                </a:solidFill>
                <a:latin typeface="Walter Turncoat" charset="0"/>
                <a:sym typeface="Walter Turncoat" charset="0"/>
              </a:rPr>
              <a:t>Esophagus</a:t>
            </a:r>
          </a:p>
        </p:txBody>
      </p:sp>
      <p:grpSp>
        <p:nvGrpSpPr>
          <p:cNvPr id="16403" name="Google Shape;170;p25"/>
          <p:cNvGrpSpPr>
            <a:grpSpLocks/>
          </p:cNvGrpSpPr>
          <p:nvPr/>
        </p:nvGrpSpPr>
        <p:grpSpPr bwMode="auto">
          <a:xfrm>
            <a:off x="4521200" y="2384425"/>
            <a:ext cx="1941513" cy="200025"/>
            <a:chOff x="271125" y="812725"/>
            <a:chExt cx="766525" cy="221725"/>
          </a:xfrm>
        </p:grpSpPr>
        <p:sp>
          <p:nvSpPr>
            <p:cNvPr id="16447" name="Google Shape;171;p25"/>
            <p:cNvSpPr>
              <a:spLocks/>
            </p:cNvSpPr>
            <p:nvPr/>
          </p:nvSpPr>
          <p:spPr bwMode="auto">
            <a:xfrm>
              <a:off x="271125" y="921200"/>
              <a:ext cx="695775" cy="70775"/>
            </a:xfrm>
            <a:custGeom>
              <a:avLst/>
              <a:gdLst>
                <a:gd name="T0" fmla="*/ 2147483646 w 27831"/>
                <a:gd name="T1" fmla="*/ 2147483646 h 2831"/>
                <a:gd name="T2" fmla="*/ 2147483646 w 27831"/>
                <a:gd name="T3" fmla="*/ 2147483646 h 2831"/>
                <a:gd name="T4" fmla="*/ 2147483646 w 27831"/>
                <a:gd name="T5" fmla="*/ 2147483646 h 2831"/>
                <a:gd name="T6" fmla="*/ 2147483646 w 27831"/>
                <a:gd name="T7" fmla="*/ 2147483646 h 2831"/>
                <a:gd name="T8" fmla="*/ 2147483646 w 27831"/>
                <a:gd name="T9" fmla="*/ 2147483646 h 2831"/>
                <a:gd name="T10" fmla="*/ 2147483646 w 27831"/>
                <a:gd name="T11" fmla="*/ 2147483646 h 2831"/>
                <a:gd name="T12" fmla="*/ 2147483646 w 27831"/>
                <a:gd name="T13" fmla="*/ 2147483646 h 2831"/>
                <a:gd name="T14" fmla="*/ 2147483646 w 27831"/>
                <a:gd name="T15" fmla="*/ 2147483646 h 2831"/>
                <a:gd name="T16" fmla="*/ 2147483646 w 27831"/>
                <a:gd name="T17" fmla="*/ 2147483646 h 2831"/>
                <a:gd name="T18" fmla="*/ 2147483646 w 27831"/>
                <a:gd name="T19" fmla="*/ 2147483646 h 2831"/>
                <a:gd name="T20" fmla="*/ 2147483646 w 27831"/>
                <a:gd name="T21" fmla="*/ 2147483646 h 2831"/>
                <a:gd name="T22" fmla="*/ 2147483646 w 27831"/>
                <a:gd name="T23" fmla="*/ 2147483646 h 2831"/>
                <a:gd name="T24" fmla="*/ 2147483646 w 27831"/>
                <a:gd name="T25" fmla="*/ 2147483646 h 2831"/>
                <a:gd name="T26" fmla="*/ 2147483646 w 27831"/>
                <a:gd name="T27" fmla="*/ 2147483646 h 2831"/>
                <a:gd name="T28" fmla="*/ 2147483646 w 27831"/>
                <a:gd name="T29" fmla="*/ 2147483646 h 2831"/>
                <a:gd name="T30" fmla="*/ 2147483646 w 27831"/>
                <a:gd name="T31" fmla="*/ 2147483646 h 2831"/>
                <a:gd name="T32" fmla="*/ 2147483646 w 27831"/>
                <a:gd name="T33" fmla="*/ 2147483646 h 2831"/>
                <a:gd name="T34" fmla="*/ 2147483646 w 27831"/>
                <a:gd name="T35" fmla="*/ 2147483646 h 2831"/>
                <a:gd name="T36" fmla="*/ 2147483646 w 27831"/>
                <a:gd name="T37" fmla="*/ 2147483646 h 2831"/>
                <a:gd name="T38" fmla="*/ 2147483646 w 27831"/>
                <a:gd name="T39" fmla="*/ 2147483646 h 2831"/>
                <a:gd name="T40" fmla="*/ 2147483646 w 27831"/>
                <a:gd name="T41" fmla="*/ 2147483646 h 2831"/>
                <a:gd name="T42" fmla="*/ 2147483646 w 27831"/>
                <a:gd name="T43" fmla="*/ 2147483646 h 2831"/>
                <a:gd name="T44" fmla="*/ 2147483646 w 27831"/>
                <a:gd name="T45" fmla="*/ 2147483646 h 2831"/>
                <a:gd name="T46" fmla="*/ 2147483646 w 27831"/>
                <a:gd name="T47" fmla="*/ 2147483646 h 2831"/>
                <a:gd name="T48" fmla="*/ 2147483646 w 27831"/>
                <a:gd name="T49" fmla="*/ 2147483646 h 2831"/>
                <a:gd name="T50" fmla="*/ 2147483646 w 27831"/>
                <a:gd name="T51" fmla="*/ 2147483646 h 2831"/>
                <a:gd name="T52" fmla="*/ 2147483646 w 27831"/>
                <a:gd name="T53" fmla="*/ 2147483646 h 2831"/>
                <a:gd name="T54" fmla="*/ 2147483646 w 27831"/>
                <a:gd name="T55" fmla="*/ 2147483646 h 2831"/>
                <a:gd name="T56" fmla="*/ 2147483646 w 27831"/>
                <a:gd name="T57" fmla="*/ 2147483646 h 2831"/>
                <a:gd name="T58" fmla="*/ 2147483646 w 27831"/>
                <a:gd name="T59" fmla="*/ 2147483646 h 2831"/>
                <a:gd name="T60" fmla="*/ 2147483646 w 27831"/>
                <a:gd name="T61" fmla="*/ 2147483646 h 2831"/>
                <a:gd name="T62" fmla="*/ 2147483646 w 27831"/>
                <a:gd name="T63" fmla="*/ 2147483646 h 2831"/>
                <a:gd name="T64" fmla="*/ 2147483646 w 27831"/>
                <a:gd name="T65" fmla="*/ 2147483646 h 2831"/>
                <a:gd name="T66" fmla="*/ 2147483646 w 27831"/>
                <a:gd name="T67" fmla="*/ 2147483646 h 2831"/>
                <a:gd name="T68" fmla="*/ 2147483646 w 27831"/>
                <a:gd name="T69" fmla="*/ 2147483646 h 2831"/>
                <a:gd name="T70" fmla="*/ 2147483646 w 27831"/>
                <a:gd name="T71" fmla="*/ 2147483646 h 2831"/>
                <a:gd name="T72" fmla="*/ 2147483646 w 27831"/>
                <a:gd name="T73" fmla="*/ 2147483646 h 2831"/>
                <a:gd name="T74" fmla="*/ 2147483646 w 27831"/>
                <a:gd name="T75" fmla="*/ 2147483646 h 2831"/>
                <a:gd name="T76" fmla="*/ 2147483646 w 27831"/>
                <a:gd name="T77" fmla="*/ 2147483646 h 2831"/>
                <a:gd name="T78" fmla="*/ 2147483646 w 27831"/>
                <a:gd name="T79" fmla="*/ 2147483646 h 2831"/>
                <a:gd name="T80" fmla="*/ 2147483646 w 27831"/>
                <a:gd name="T81" fmla="*/ 2147483646 h 2831"/>
                <a:gd name="T82" fmla="*/ 2147483646 w 27831"/>
                <a:gd name="T83" fmla="*/ 2147483646 h 2831"/>
                <a:gd name="T84" fmla="*/ 2147483646 w 27831"/>
                <a:gd name="T85" fmla="*/ 2147483646 h 2831"/>
                <a:gd name="T86" fmla="*/ 2147483646 w 27831"/>
                <a:gd name="T87" fmla="*/ 2147483646 h 2831"/>
                <a:gd name="T88" fmla="*/ 2147483646 w 27831"/>
                <a:gd name="T89" fmla="*/ 2147483646 h 2831"/>
                <a:gd name="T90" fmla="*/ 2147483646 w 27831"/>
                <a:gd name="T91" fmla="*/ 2147483646 h 2831"/>
                <a:gd name="T92" fmla="*/ 2147483646 w 27831"/>
                <a:gd name="T93" fmla="*/ 2147483646 h 2831"/>
                <a:gd name="T94" fmla="*/ 2147483646 w 27831"/>
                <a:gd name="T95" fmla="*/ 2147483646 h 2831"/>
                <a:gd name="T96" fmla="*/ 2147483646 w 27831"/>
                <a:gd name="T97" fmla="*/ 2147483646 h 2831"/>
                <a:gd name="T98" fmla="*/ 2147483646 w 27831"/>
                <a:gd name="T99" fmla="*/ 2147483646 h 2831"/>
                <a:gd name="T100" fmla="*/ 2147483646 w 27831"/>
                <a:gd name="T101" fmla="*/ 2147483646 h 2831"/>
                <a:gd name="T102" fmla="*/ 2147483646 w 27831"/>
                <a:gd name="T103" fmla="*/ 2147483646 h 2831"/>
                <a:gd name="T104" fmla="*/ 2147483646 w 27831"/>
                <a:gd name="T105" fmla="*/ 2147483646 h 2831"/>
                <a:gd name="T106" fmla="*/ 2147483646 w 27831"/>
                <a:gd name="T107" fmla="*/ 2147483646 h 2831"/>
                <a:gd name="T108" fmla="*/ 2147483646 w 27831"/>
                <a:gd name="T109" fmla="*/ 2147483646 h 2831"/>
                <a:gd name="T110" fmla="*/ 2147483646 w 27831"/>
                <a:gd name="T111" fmla="*/ 2147483646 h 2831"/>
                <a:gd name="T112" fmla="*/ 2147483646 w 27831"/>
                <a:gd name="T113" fmla="*/ 2147483646 h 2831"/>
                <a:gd name="T114" fmla="*/ 2147483646 w 27831"/>
                <a:gd name="T115" fmla="*/ 2147483646 h 283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31" h="2831" extrusionOk="0">
                  <a:moveTo>
                    <a:pt x="27264" y="944"/>
                  </a:moveTo>
                  <a:lnTo>
                    <a:pt x="27359" y="1086"/>
                  </a:lnTo>
                  <a:lnTo>
                    <a:pt x="27359" y="944"/>
                  </a:lnTo>
                  <a:lnTo>
                    <a:pt x="27264" y="944"/>
                  </a:lnTo>
                  <a:close/>
                  <a:moveTo>
                    <a:pt x="27359" y="1086"/>
                  </a:moveTo>
                  <a:lnTo>
                    <a:pt x="27359" y="1133"/>
                  </a:lnTo>
                  <a:lnTo>
                    <a:pt x="27372" y="1106"/>
                  </a:lnTo>
                  <a:lnTo>
                    <a:pt x="27359" y="1086"/>
                  </a:lnTo>
                  <a:close/>
                  <a:moveTo>
                    <a:pt x="27453" y="944"/>
                  </a:move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lnTo>
                    <a:pt x="20189"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448" name="Google Shape;172;p25"/>
            <p:cNvSpPr>
              <a:spLocks/>
            </p:cNvSpPr>
            <p:nvPr/>
          </p:nvSpPr>
          <p:spPr bwMode="auto">
            <a:xfrm>
              <a:off x="858375" y="812725"/>
              <a:ext cx="179275" cy="221725"/>
            </a:xfrm>
            <a:custGeom>
              <a:avLst/>
              <a:gdLst>
                <a:gd name="T0" fmla="*/ 2147483646 w 7171"/>
                <a:gd name="T1" fmla="*/ 2147483646 h 8869"/>
                <a:gd name="T2" fmla="*/ 2147483646 w 7171"/>
                <a:gd name="T3" fmla="*/ 2147483646 h 8869"/>
                <a:gd name="T4" fmla="*/ 2147483646 w 7171"/>
                <a:gd name="T5" fmla="*/ 2147483646 h 8869"/>
                <a:gd name="T6" fmla="*/ 2147483646 w 7171"/>
                <a:gd name="T7" fmla="*/ 2147483646 h 8869"/>
                <a:gd name="T8" fmla="*/ 2147483646 w 7171"/>
                <a:gd name="T9" fmla="*/ 2147483646 h 8869"/>
                <a:gd name="T10" fmla="*/ 2147483646 w 7171"/>
                <a:gd name="T11" fmla="*/ 2147483646 h 8869"/>
                <a:gd name="T12" fmla="*/ 244140625 w 7171"/>
                <a:gd name="T13" fmla="*/ 2147483646 h 8869"/>
                <a:gd name="T14" fmla="*/ 2147483646 w 7171"/>
                <a:gd name="T15" fmla="*/ 2147483646 h 8869"/>
                <a:gd name="T16" fmla="*/ 2147483646 w 7171"/>
                <a:gd name="T17" fmla="*/ 2147483646 h 8869"/>
                <a:gd name="T18" fmla="*/ 2147483646 w 7171"/>
                <a:gd name="T19" fmla="*/ 2147483646 h 8869"/>
                <a:gd name="T20" fmla="*/ 2147483646 w 7171"/>
                <a:gd name="T21" fmla="*/ 2147483646 h 8869"/>
                <a:gd name="T22" fmla="*/ 2147483646 w 7171"/>
                <a:gd name="T23" fmla="*/ 2147483646 h 8869"/>
                <a:gd name="T24" fmla="*/ 2147483646 w 7171"/>
                <a:gd name="T25" fmla="*/ 2147483646 h 8869"/>
                <a:gd name="T26" fmla="*/ 2147483646 w 7171"/>
                <a:gd name="T27" fmla="*/ 2147483646 h 8869"/>
                <a:gd name="T28" fmla="*/ 2147483646 w 7171"/>
                <a:gd name="T29" fmla="*/ 2147483646 h 8869"/>
                <a:gd name="T30" fmla="*/ 2147483646 w 7171"/>
                <a:gd name="T31" fmla="*/ 2147483646 h 8869"/>
                <a:gd name="T32" fmla="*/ 2147483646 w 7171"/>
                <a:gd name="T33" fmla="*/ 2147483646 h 8869"/>
                <a:gd name="T34" fmla="*/ 2147483646 w 7171"/>
                <a:gd name="T35" fmla="*/ 2147483646 h 8869"/>
                <a:gd name="T36" fmla="*/ 2147483646 w 7171"/>
                <a:gd name="T37" fmla="*/ 2147483646 h 8869"/>
                <a:gd name="T38" fmla="*/ 2147483646 w 7171"/>
                <a:gd name="T39" fmla="*/ 2147483646 h 8869"/>
                <a:gd name="T40" fmla="*/ 2147483646 w 7171"/>
                <a:gd name="T41" fmla="*/ 2147483646 h 8869"/>
                <a:gd name="T42" fmla="*/ 2147483646 w 7171"/>
                <a:gd name="T43" fmla="*/ 2147483646 h 8869"/>
                <a:gd name="T44" fmla="*/ 2147483646 w 7171"/>
                <a:gd name="T45" fmla="*/ 2147483646 h 8869"/>
                <a:gd name="T46" fmla="*/ 2147483646 w 7171"/>
                <a:gd name="T47" fmla="*/ 2147483646 h 8869"/>
                <a:gd name="T48" fmla="*/ 2147483646 w 7171"/>
                <a:gd name="T49" fmla="*/ 2147483646 h 8869"/>
                <a:gd name="T50" fmla="*/ 2147483646 w 7171"/>
                <a:gd name="T51" fmla="*/ 2147483646 h 8869"/>
                <a:gd name="T52" fmla="*/ 2147483646 w 7171"/>
                <a:gd name="T53" fmla="*/ 2147483646 h 8869"/>
                <a:gd name="T54" fmla="*/ 2147483646 w 7171"/>
                <a:gd name="T55" fmla="*/ 2147483646 h 8869"/>
                <a:gd name="T56" fmla="*/ 2147483646 w 7171"/>
                <a:gd name="T57" fmla="*/ 2147483646 h 8869"/>
                <a:gd name="T58" fmla="*/ 2147483646 w 7171"/>
                <a:gd name="T59" fmla="*/ 2147483646 h 8869"/>
                <a:gd name="T60" fmla="*/ 2147483646 w 7171"/>
                <a:gd name="T61" fmla="*/ 2147483646 h 8869"/>
                <a:gd name="T62" fmla="*/ 2147483646 w 7171"/>
                <a:gd name="T63" fmla="*/ 2147483646 h 8869"/>
                <a:gd name="T64" fmla="*/ 2147483646 w 7171"/>
                <a:gd name="T65" fmla="*/ 2147483646 h 8869"/>
                <a:gd name="T66" fmla="*/ 2147483646 w 7171"/>
                <a:gd name="T67" fmla="*/ 2147483646 h 8869"/>
                <a:gd name="T68" fmla="*/ 2147483646 w 7171"/>
                <a:gd name="T69" fmla="*/ 2147483646 h 8869"/>
                <a:gd name="T70" fmla="*/ 2147483646 w 7171"/>
                <a:gd name="T71" fmla="*/ 2147483646 h 8869"/>
                <a:gd name="T72" fmla="*/ 2147483646 w 7171"/>
                <a:gd name="T73" fmla="*/ 2147483646 h 8869"/>
                <a:gd name="T74" fmla="*/ 2147483646 w 7171"/>
                <a:gd name="T75" fmla="*/ 2147483646 h 8869"/>
                <a:gd name="T76" fmla="*/ 2147483646 w 7171"/>
                <a:gd name="T77" fmla="*/ 2147483646 h 8869"/>
                <a:gd name="T78" fmla="*/ 2147483646 w 7171"/>
                <a:gd name="T79" fmla="*/ 2147483646 h 8869"/>
                <a:gd name="T80" fmla="*/ 2147483646 w 7171"/>
                <a:gd name="T81" fmla="*/ 2147483646 h 8869"/>
                <a:gd name="T82" fmla="*/ 2147483646 w 7171"/>
                <a:gd name="T83" fmla="*/ 2147483646 h 8869"/>
                <a:gd name="T84" fmla="*/ 2147483646 w 7171"/>
                <a:gd name="T85" fmla="*/ 2147483646 h 8869"/>
                <a:gd name="T86" fmla="*/ 2147483646 w 7171"/>
                <a:gd name="T87" fmla="*/ 2147483646 h 8869"/>
                <a:gd name="T88" fmla="*/ 2147483646 w 7171"/>
                <a:gd name="T89" fmla="*/ 2147483646 h 8869"/>
                <a:gd name="T90" fmla="*/ 2147483646 w 7171"/>
                <a:gd name="T91" fmla="*/ 2147483646 h 8869"/>
                <a:gd name="T92" fmla="*/ 2147483646 w 7171"/>
                <a:gd name="T93" fmla="*/ 2147483646 h 8869"/>
                <a:gd name="T94" fmla="*/ 2147483646 w 7171"/>
                <a:gd name="T95" fmla="*/ 2147483646 h 8869"/>
                <a:gd name="T96" fmla="*/ 2147483646 w 7171"/>
                <a:gd name="T97" fmla="*/ 2147483646 h 8869"/>
                <a:gd name="T98" fmla="*/ 2147483646 w 7171"/>
                <a:gd name="T99" fmla="*/ 2147483646 h 8869"/>
                <a:gd name="T100" fmla="*/ 2147483646 w 7171"/>
                <a:gd name="T101" fmla="*/ 0 h 8869"/>
                <a:gd name="T102" fmla="*/ 2147483646 w 7171"/>
                <a:gd name="T103" fmla="*/ 2147483646 h 8869"/>
                <a:gd name="T104" fmla="*/ 2147483646 w 7171"/>
                <a:gd name="T105" fmla="*/ 2147483646 h 8869"/>
                <a:gd name="T106" fmla="*/ 2147483646 w 7171"/>
                <a:gd name="T107" fmla="*/ 2147483646 h 8869"/>
                <a:gd name="T108" fmla="*/ 2147483646 w 7171"/>
                <a:gd name="T109" fmla="*/ 2147483646 h 8869"/>
                <a:gd name="T110" fmla="*/ 2147483646 w 7171"/>
                <a:gd name="T111" fmla="*/ 2147483646 h 8869"/>
                <a:gd name="T112" fmla="*/ 2147483646 w 7171"/>
                <a:gd name="T113" fmla="*/ 2147483646 h 886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7171" h="8869" extrusionOk="0">
                  <a:moveTo>
                    <a:pt x="5756" y="6510"/>
                  </a:moveTo>
                  <a:lnTo>
                    <a:pt x="5756" y="6604"/>
                  </a:lnTo>
                  <a:lnTo>
                    <a:pt x="5850" y="6604"/>
                  </a:lnTo>
                  <a:lnTo>
                    <a:pt x="5756" y="6510"/>
                  </a:lnTo>
                  <a:close/>
                  <a:moveTo>
                    <a:pt x="2265" y="7925"/>
                  </a:moveTo>
                  <a:lnTo>
                    <a:pt x="2252" y="7965"/>
                  </a:lnTo>
                  <a:lnTo>
                    <a:pt x="2284" y="7953"/>
                  </a:lnTo>
                  <a:lnTo>
                    <a:pt x="2265" y="7925"/>
                  </a:lnTo>
                  <a:close/>
                  <a:moveTo>
                    <a:pt x="567" y="0"/>
                  </a:moveTo>
                  <a:lnTo>
                    <a:pt x="284" y="189"/>
                  </a:lnTo>
                  <a:lnTo>
                    <a:pt x="95" y="472"/>
                  </a:lnTo>
                  <a:lnTo>
                    <a:pt x="1" y="755"/>
                  </a:lnTo>
                  <a:lnTo>
                    <a:pt x="95" y="1038"/>
                  </a:lnTo>
                  <a:lnTo>
                    <a:pt x="190" y="1227"/>
                  </a:lnTo>
                  <a:lnTo>
                    <a:pt x="473" y="1415"/>
                  </a:lnTo>
                  <a:lnTo>
                    <a:pt x="850" y="1321"/>
                  </a:lnTo>
                  <a:lnTo>
                    <a:pt x="661" y="1604"/>
                  </a:lnTo>
                  <a:lnTo>
                    <a:pt x="756" y="1604"/>
                  </a:lnTo>
                  <a:lnTo>
                    <a:pt x="661" y="1793"/>
                  </a:lnTo>
                  <a:lnTo>
                    <a:pt x="661" y="1887"/>
                  </a:lnTo>
                  <a:lnTo>
                    <a:pt x="756" y="1793"/>
                  </a:lnTo>
                  <a:lnTo>
                    <a:pt x="1510" y="1604"/>
                  </a:lnTo>
                  <a:lnTo>
                    <a:pt x="1133" y="2076"/>
                  </a:lnTo>
                  <a:lnTo>
                    <a:pt x="1322" y="2453"/>
                  </a:lnTo>
                  <a:lnTo>
                    <a:pt x="1888" y="2830"/>
                  </a:lnTo>
                  <a:lnTo>
                    <a:pt x="3397" y="3774"/>
                  </a:lnTo>
                  <a:lnTo>
                    <a:pt x="5001" y="4623"/>
                  </a:lnTo>
                  <a:lnTo>
                    <a:pt x="5944" y="5095"/>
                  </a:lnTo>
                  <a:lnTo>
                    <a:pt x="5756" y="5189"/>
                  </a:lnTo>
                  <a:lnTo>
                    <a:pt x="5378" y="5378"/>
                  </a:lnTo>
                  <a:lnTo>
                    <a:pt x="5378" y="5283"/>
                  </a:lnTo>
                  <a:lnTo>
                    <a:pt x="5001" y="5661"/>
                  </a:lnTo>
                  <a:lnTo>
                    <a:pt x="4623" y="5944"/>
                  </a:lnTo>
                  <a:lnTo>
                    <a:pt x="4435" y="6321"/>
                  </a:lnTo>
                  <a:lnTo>
                    <a:pt x="4340" y="6510"/>
                  </a:lnTo>
                  <a:lnTo>
                    <a:pt x="4435" y="6698"/>
                  </a:lnTo>
                  <a:lnTo>
                    <a:pt x="4246" y="6415"/>
                  </a:lnTo>
                  <a:lnTo>
                    <a:pt x="4057" y="6321"/>
                  </a:lnTo>
                  <a:lnTo>
                    <a:pt x="3963" y="6415"/>
                  </a:lnTo>
                  <a:lnTo>
                    <a:pt x="3869" y="6510"/>
                  </a:lnTo>
                  <a:lnTo>
                    <a:pt x="3680" y="6887"/>
                  </a:lnTo>
                  <a:lnTo>
                    <a:pt x="3680" y="7076"/>
                  </a:lnTo>
                  <a:lnTo>
                    <a:pt x="3774" y="7076"/>
                  </a:lnTo>
                  <a:lnTo>
                    <a:pt x="3680" y="7264"/>
                  </a:lnTo>
                  <a:lnTo>
                    <a:pt x="3303" y="7453"/>
                  </a:lnTo>
                  <a:lnTo>
                    <a:pt x="2359" y="7925"/>
                  </a:lnTo>
                  <a:lnTo>
                    <a:pt x="2284" y="7953"/>
                  </a:lnTo>
                  <a:lnTo>
                    <a:pt x="2454" y="8208"/>
                  </a:lnTo>
                  <a:lnTo>
                    <a:pt x="2642" y="8396"/>
                  </a:lnTo>
                  <a:lnTo>
                    <a:pt x="2642" y="8302"/>
                  </a:lnTo>
                  <a:lnTo>
                    <a:pt x="2737" y="8396"/>
                  </a:lnTo>
                  <a:lnTo>
                    <a:pt x="2831" y="8113"/>
                  </a:lnTo>
                  <a:lnTo>
                    <a:pt x="2925" y="7925"/>
                  </a:lnTo>
                  <a:lnTo>
                    <a:pt x="3020" y="7830"/>
                  </a:lnTo>
                  <a:lnTo>
                    <a:pt x="3397" y="7830"/>
                  </a:lnTo>
                  <a:lnTo>
                    <a:pt x="3680" y="7736"/>
                  </a:lnTo>
                  <a:lnTo>
                    <a:pt x="3774" y="7547"/>
                  </a:lnTo>
                  <a:lnTo>
                    <a:pt x="3869" y="7264"/>
                  </a:lnTo>
                  <a:lnTo>
                    <a:pt x="4246" y="7453"/>
                  </a:lnTo>
                  <a:lnTo>
                    <a:pt x="4623" y="7642"/>
                  </a:lnTo>
                  <a:lnTo>
                    <a:pt x="4718" y="7547"/>
                  </a:lnTo>
                  <a:lnTo>
                    <a:pt x="4906" y="7359"/>
                  </a:lnTo>
                  <a:lnTo>
                    <a:pt x="5190" y="7170"/>
                  </a:lnTo>
                  <a:lnTo>
                    <a:pt x="5095" y="7076"/>
                  </a:lnTo>
                  <a:lnTo>
                    <a:pt x="4906" y="6793"/>
                  </a:lnTo>
                  <a:lnTo>
                    <a:pt x="5095" y="6887"/>
                  </a:lnTo>
                  <a:lnTo>
                    <a:pt x="5378" y="6793"/>
                  </a:lnTo>
                  <a:lnTo>
                    <a:pt x="5756" y="6510"/>
                  </a:lnTo>
                  <a:lnTo>
                    <a:pt x="6322" y="6132"/>
                  </a:lnTo>
                  <a:lnTo>
                    <a:pt x="6699" y="5566"/>
                  </a:lnTo>
                  <a:lnTo>
                    <a:pt x="7171" y="5095"/>
                  </a:lnTo>
                  <a:lnTo>
                    <a:pt x="7076" y="4717"/>
                  </a:lnTo>
                  <a:lnTo>
                    <a:pt x="6982" y="4434"/>
                  </a:lnTo>
                  <a:lnTo>
                    <a:pt x="6605" y="3963"/>
                  </a:lnTo>
                  <a:lnTo>
                    <a:pt x="6133" y="3491"/>
                  </a:lnTo>
                  <a:lnTo>
                    <a:pt x="5567" y="3113"/>
                  </a:lnTo>
                  <a:lnTo>
                    <a:pt x="4340" y="2547"/>
                  </a:lnTo>
                  <a:lnTo>
                    <a:pt x="3208" y="1887"/>
                  </a:lnTo>
                  <a:lnTo>
                    <a:pt x="2925" y="1698"/>
                  </a:lnTo>
                  <a:lnTo>
                    <a:pt x="2925" y="1604"/>
                  </a:lnTo>
                  <a:lnTo>
                    <a:pt x="2925" y="1510"/>
                  </a:lnTo>
                  <a:lnTo>
                    <a:pt x="2737" y="1698"/>
                  </a:lnTo>
                  <a:lnTo>
                    <a:pt x="2642" y="1698"/>
                  </a:lnTo>
                  <a:lnTo>
                    <a:pt x="2642" y="1604"/>
                  </a:lnTo>
                  <a:lnTo>
                    <a:pt x="2642" y="1510"/>
                  </a:lnTo>
                  <a:lnTo>
                    <a:pt x="2642" y="1415"/>
                  </a:lnTo>
                  <a:lnTo>
                    <a:pt x="2454" y="1604"/>
                  </a:lnTo>
                  <a:lnTo>
                    <a:pt x="2454" y="1698"/>
                  </a:lnTo>
                  <a:lnTo>
                    <a:pt x="2265" y="1887"/>
                  </a:lnTo>
                  <a:lnTo>
                    <a:pt x="2265" y="1604"/>
                  </a:lnTo>
                  <a:lnTo>
                    <a:pt x="2171" y="1415"/>
                  </a:lnTo>
                  <a:lnTo>
                    <a:pt x="1605" y="944"/>
                  </a:lnTo>
                  <a:lnTo>
                    <a:pt x="1227" y="755"/>
                  </a:lnTo>
                  <a:lnTo>
                    <a:pt x="1039" y="472"/>
                  </a:lnTo>
                  <a:lnTo>
                    <a:pt x="850" y="283"/>
                  </a:lnTo>
                  <a:lnTo>
                    <a:pt x="944" y="0"/>
                  </a:lnTo>
                  <a:lnTo>
                    <a:pt x="567" y="0"/>
                  </a:lnTo>
                  <a:close/>
                  <a:moveTo>
                    <a:pt x="2252" y="7965"/>
                  </a:moveTo>
                  <a:lnTo>
                    <a:pt x="850" y="8491"/>
                  </a:lnTo>
                  <a:lnTo>
                    <a:pt x="756" y="8491"/>
                  </a:lnTo>
                  <a:lnTo>
                    <a:pt x="756" y="8774"/>
                  </a:lnTo>
                  <a:lnTo>
                    <a:pt x="944" y="8868"/>
                  </a:lnTo>
                  <a:lnTo>
                    <a:pt x="1133" y="8868"/>
                  </a:lnTo>
                  <a:lnTo>
                    <a:pt x="1605" y="8774"/>
                  </a:lnTo>
                  <a:lnTo>
                    <a:pt x="1793" y="8679"/>
                  </a:lnTo>
                  <a:lnTo>
                    <a:pt x="2076" y="8491"/>
                  </a:lnTo>
                  <a:lnTo>
                    <a:pt x="2171" y="8208"/>
                  </a:lnTo>
                  <a:lnTo>
                    <a:pt x="2252" y="79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16404" name="Google Shape;173;p25"/>
          <p:cNvGrpSpPr>
            <a:grpSpLocks/>
          </p:cNvGrpSpPr>
          <p:nvPr/>
        </p:nvGrpSpPr>
        <p:grpSpPr bwMode="auto">
          <a:xfrm>
            <a:off x="2516188" y="2946400"/>
            <a:ext cx="1439862" cy="200025"/>
            <a:chOff x="271125" y="812725"/>
            <a:chExt cx="766525" cy="221725"/>
          </a:xfrm>
        </p:grpSpPr>
        <p:sp>
          <p:nvSpPr>
            <p:cNvPr id="174" name="Google Shape;174;p25"/>
            <p:cNvSpPr/>
            <p:nvPr/>
          </p:nvSpPr>
          <p:spPr>
            <a:xfrm>
              <a:off x="271125" y="921828"/>
              <a:ext cx="695535" cy="70389"/>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a:effectLst>
              <a:outerShdw blurRad="57150" dist="19050" dir="5400000" algn="bl" rotWithShape="0">
                <a:srgbClr val="000000">
                  <a:alpha val="50000"/>
                </a:srgbClr>
              </a:outerShdw>
            </a:effectLst>
          </p:spPr>
          <p:txBody>
            <a:bodyPr spcFirstLastPara="1" lIns="91425" tIns="91425" rIns="91425" bIns="91425" anchor="ctr"/>
            <a:lstStyle/>
            <a:p>
              <a:pPr>
                <a:spcBef>
                  <a:spcPts val="0"/>
                </a:spcBef>
                <a:spcAft>
                  <a:spcPts val="0"/>
                </a:spcAft>
                <a:defRPr/>
              </a:pPr>
              <a:endParaRPr/>
            </a:p>
          </p:txBody>
        </p:sp>
        <p:sp>
          <p:nvSpPr>
            <p:cNvPr id="175" name="Google Shape;175;p25"/>
            <p:cNvSpPr/>
            <p:nvPr/>
          </p:nvSpPr>
          <p:spPr>
            <a:xfrm>
              <a:off x="858484" y="812725"/>
              <a:ext cx="179166" cy="221725"/>
            </a:xfrm>
            <a:custGeom>
              <a:avLst/>
              <a:gdLst/>
              <a:ahLst/>
              <a:cxnLst/>
              <a:rect l="l" t="t" r="r" b="b"/>
              <a:pathLst>
                <a:path w="7171" h="8869" extrusionOk="0">
                  <a:moveTo>
                    <a:pt x="5756" y="6510"/>
                  </a:moveTo>
                  <a:lnTo>
                    <a:pt x="5756" y="6604"/>
                  </a:lnTo>
                  <a:lnTo>
                    <a:pt x="5850" y="6604"/>
                  </a:lnTo>
                  <a:lnTo>
                    <a:pt x="5756" y="6510"/>
                  </a:lnTo>
                  <a:close/>
                  <a:moveTo>
                    <a:pt x="2265" y="7925"/>
                  </a:moveTo>
                  <a:lnTo>
                    <a:pt x="2252" y="7965"/>
                  </a:lnTo>
                  <a:lnTo>
                    <a:pt x="2252" y="7965"/>
                  </a:lnTo>
                  <a:lnTo>
                    <a:pt x="2284" y="7953"/>
                  </a:lnTo>
                  <a:lnTo>
                    <a:pt x="2284" y="7953"/>
                  </a:lnTo>
                  <a:lnTo>
                    <a:pt x="2265" y="7925"/>
                  </a:lnTo>
                  <a:close/>
                  <a:moveTo>
                    <a:pt x="567" y="0"/>
                  </a:moveTo>
                  <a:lnTo>
                    <a:pt x="284" y="189"/>
                  </a:lnTo>
                  <a:lnTo>
                    <a:pt x="95" y="472"/>
                  </a:lnTo>
                  <a:lnTo>
                    <a:pt x="1" y="755"/>
                  </a:lnTo>
                  <a:lnTo>
                    <a:pt x="95" y="1038"/>
                  </a:lnTo>
                  <a:lnTo>
                    <a:pt x="190" y="1227"/>
                  </a:lnTo>
                  <a:lnTo>
                    <a:pt x="473" y="1415"/>
                  </a:lnTo>
                  <a:lnTo>
                    <a:pt x="850" y="1321"/>
                  </a:lnTo>
                  <a:lnTo>
                    <a:pt x="661" y="1604"/>
                  </a:lnTo>
                  <a:lnTo>
                    <a:pt x="756" y="1604"/>
                  </a:lnTo>
                  <a:lnTo>
                    <a:pt x="661" y="1793"/>
                  </a:lnTo>
                  <a:lnTo>
                    <a:pt x="661" y="1887"/>
                  </a:lnTo>
                  <a:lnTo>
                    <a:pt x="756" y="1793"/>
                  </a:lnTo>
                  <a:lnTo>
                    <a:pt x="1510" y="1604"/>
                  </a:lnTo>
                  <a:lnTo>
                    <a:pt x="1510" y="1604"/>
                  </a:lnTo>
                  <a:lnTo>
                    <a:pt x="1133" y="2076"/>
                  </a:lnTo>
                  <a:lnTo>
                    <a:pt x="1322" y="2453"/>
                  </a:lnTo>
                  <a:lnTo>
                    <a:pt x="1888" y="2830"/>
                  </a:lnTo>
                  <a:lnTo>
                    <a:pt x="3397" y="3774"/>
                  </a:lnTo>
                  <a:lnTo>
                    <a:pt x="5001" y="4623"/>
                  </a:lnTo>
                  <a:lnTo>
                    <a:pt x="5944" y="5095"/>
                  </a:lnTo>
                  <a:lnTo>
                    <a:pt x="5756" y="5189"/>
                  </a:lnTo>
                  <a:lnTo>
                    <a:pt x="5378" y="5378"/>
                  </a:lnTo>
                  <a:lnTo>
                    <a:pt x="5378" y="5283"/>
                  </a:lnTo>
                  <a:lnTo>
                    <a:pt x="5001" y="5661"/>
                  </a:lnTo>
                  <a:lnTo>
                    <a:pt x="4623" y="5944"/>
                  </a:lnTo>
                  <a:lnTo>
                    <a:pt x="4435" y="6321"/>
                  </a:lnTo>
                  <a:lnTo>
                    <a:pt x="4340" y="6510"/>
                  </a:lnTo>
                  <a:lnTo>
                    <a:pt x="4435" y="6698"/>
                  </a:lnTo>
                  <a:lnTo>
                    <a:pt x="4435" y="6698"/>
                  </a:lnTo>
                  <a:lnTo>
                    <a:pt x="4246" y="6415"/>
                  </a:lnTo>
                  <a:lnTo>
                    <a:pt x="4057" y="6321"/>
                  </a:lnTo>
                  <a:lnTo>
                    <a:pt x="3963" y="6415"/>
                  </a:lnTo>
                  <a:lnTo>
                    <a:pt x="3869" y="6510"/>
                  </a:lnTo>
                  <a:lnTo>
                    <a:pt x="3680" y="6887"/>
                  </a:lnTo>
                  <a:lnTo>
                    <a:pt x="3680" y="7076"/>
                  </a:lnTo>
                  <a:lnTo>
                    <a:pt x="3774" y="7076"/>
                  </a:lnTo>
                  <a:lnTo>
                    <a:pt x="3680" y="7264"/>
                  </a:lnTo>
                  <a:lnTo>
                    <a:pt x="3303" y="7453"/>
                  </a:lnTo>
                  <a:lnTo>
                    <a:pt x="2359" y="7925"/>
                  </a:lnTo>
                  <a:lnTo>
                    <a:pt x="2284" y="7953"/>
                  </a:lnTo>
                  <a:lnTo>
                    <a:pt x="2284" y="7953"/>
                  </a:lnTo>
                  <a:lnTo>
                    <a:pt x="2454" y="8208"/>
                  </a:lnTo>
                  <a:lnTo>
                    <a:pt x="2642" y="8396"/>
                  </a:lnTo>
                  <a:lnTo>
                    <a:pt x="2642" y="8302"/>
                  </a:lnTo>
                  <a:lnTo>
                    <a:pt x="2737" y="8396"/>
                  </a:lnTo>
                  <a:lnTo>
                    <a:pt x="2831" y="8113"/>
                  </a:lnTo>
                  <a:lnTo>
                    <a:pt x="2925" y="7925"/>
                  </a:lnTo>
                  <a:lnTo>
                    <a:pt x="3020" y="7830"/>
                  </a:lnTo>
                  <a:lnTo>
                    <a:pt x="3397" y="7830"/>
                  </a:lnTo>
                  <a:lnTo>
                    <a:pt x="3680" y="7736"/>
                  </a:lnTo>
                  <a:lnTo>
                    <a:pt x="3774" y="7547"/>
                  </a:lnTo>
                  <a:lnTo>
                    <a:pt x="3869" y="7264"/>
                  </a:lnTo>
                  <a:lnTo>
                    <a:pt x="4246" y="7453"/>
                  </a:lnTo>
                  <a:lnTo>
                    <a:pt x="4623" y="7642"/>
                  </a:lnTo>
                  <a:lnTo>
                    <a:pt x="4718" y="7547"/>
                  </a:lnTo>
                  <a:lnTo>
                    <a:pt x="4906" y="7359"/>
                  </a:lnTo>
                  <a:lnTo>
                    <a:pt x="5190" y="7170"/>
                  </a:lnTo>
                  <a:lnTo>
                    <a:pt x="5095" y="7076"/>
                  </a:lnTo>
                  <a:lnTo>
                    <a:pt x="4906" y="6793"/>
                  </a:lnTo>
                  <a:lnTo>
                    <a:pt x="4906" y="6793"/>
                  </a:lnTo>
                  <a:lnTo>
                    <a:pt x="5095" y="6887"/>
                  </a:lnTo>
                  <a:lnTo>
                    <a:pt x="5378" y="6793"/>
                  </a:lnTo>
                  <a:lnTo>
                    <a:pt x="5756" y="6510"/>
                  </a:lnTo>
                  <a:lnTo>
                    <a:pt x="6322" y="6132"/>
                  </a:lnTo>
                  <a:lnTo>
                    <a:pt x="6699" y="5566"/>
                  </a:lnTo>
                  <a:lnTo>
                    <a:pt x="7171" y="5095"/>
                  </a:lnTo>
                  <a:lnTo>
                    <a:pt x="7076" y="4717"/>
                  </a:lnTo>
                  <a:lnTo>
                    <a:pt x="6982" y="4434"/>
                  </a:lnTo>
                  <a:lnTo>
                    <a:pt x="6605" y="3963"/>
                  </a:lnTo>
                  <a:lnTo>
                    <a:pt x="6133" y="3491"/>
                  </a:lnTo>
                  <a:lnTo>
                    <a:pt x="5567" y="3113"/>
                  </a:lnTo>
                  <a:lnTo>
                    <a:pt x="4340" y="2547"/>
                  </a:lnTo>
                  <a:lnTo>
                    <a:pt x="3208" y="1887"/>
                  </a:lnTo>
                  <a:lnTo>
                    <a:pt x="2925" y="1698"/>
                  </a:lnTo>
                  <a:lnTo>
                    <a:pt x="2925" y="1604"/>
                  </a:lnTo>
                  <a:lnTo>
                    <a:pt x="2925" y="1510"/>
                  </a:lnTo>
                  <a:lnTo>
                    <a:pt x="2737" y="1698"/>
                  </a:lnTo>
                  <a:lnTo>
                    <a:pt x="2642" y="1698"/>
                  </a:lnTo>
                  <a:lnTo>
                    <a:pt x="2642" y="1604"/>
                  </a:lnTo>
                  <a:lnTo>
                    <a:pt x="2642" y="1510"/>
                  </a:lnTo>
                  <a:lnTo>
                    <a:pt x="2642" y="1415"/>
                  </a:lnTo>
                  <a:lnTo>
                    <a:pt x="2454" y="1604"/>
                  </a:lnTo>
                  <a:lnTo>
                    <a:pt x="2454" y="1698"/>
                  </a:lnTo>
                  <a:lnTo>
                    <a:pt x="2265" y="1887"/>
                  </a:lnTo>
                  <a:lnTo>
                    <a:pt x="2265" y="1604"/>
                  </a:lnTo>
                  <a:lnTo>
                    <a:pt x="2171" y="1415"/>
                  </a:lnTo>
                  <a:lnTo>
                    <a:pt x="1605" y="944"/>
                  </a:lnTo>
                  <a:lnTo>
                    <a:pt x="1227" y="755"/>
                  </a:lnTo>
                  <a:lnTo>
                    <a:pt x="1039" y="472"/>
                  </a:lnTo>
                  <a:lnTo>
                    <a:pt x="850" y="283"/>
                  </a:lnTo>
                  <a:lnTo>
                    <a:pt x="944" y="0"/>
                  </a:lnTo>
                  <a:close/>
                  <a:moveTo>
                    <a:pt x="2252" y="7965"/>
                  </a:moveTo>
                  <a:lnTo>
                    <a:pt x="850" y="8491"/>
                  </a:lnTo>
                  <a:lnTo>
                    <a:pt x="756" y="8491"/>
                  </a:lnTo>
                  <a:lnTo>
                    <a:pt x="756" y="8774"/>
                  </a:lnTo>
                  <a:lnTo>
                    <a:pt x="944" y="8868"/>
                  </a:lnTo>
                  <a:lnTo>
                    <a:pt x="1133" y="8868"/>
                  </a:lnTo>
                  <a:lnTo>
                    <a:pt x="1605" y="8774"/>
                  </a:lnTo>
                  <a:lnTo>
                    <a:pt x="1793" y="8679"/>
                  </a:lnTo>
                  <a:lnTo>
                    <a:pt x="2076" y="8491"/>
                  </a:lnTo>
                  <a:lnTo>
                    <a:pt x="2171" y="8208"/>
                  </a:lnTo>
                  <a:lnTo>
                    <a:pt x="2252" y="7965"/>
                  </a:lnTo>
                  <a:close/>
                </a:path>
              </a:pathLst>
            </a:custGeom>
            <a:solidFill>
              <a:srgbClr val="FFFFFF"/>
            </a:solidFill>
            <a:ln>
              <a:noFill/>
            </a:ln>
            <a:effectLst>
              <a:outerShdw blurRad="57150" dist="19050" dir="5400000" algn="bl" rotWithShape="0">
                <a:srgbClr val="000000">
                  <a:alpha val="50000"/>
                </a:srgbClr>
              </a:outerShdw>
            </a:effectLst>
          </p:spPr>
          <p:txBody>
            <a:bodyPr spcFirstLastPara="1" lIns="91425" tIns="91425" rIns="91425" bIns="91425" anchor="ctr"/>
            <a:lstStyle/>
            <a:p>
              <a:pPr>
                <a:spcBef>
                  <a:spcPts val="0"/>
                </a:spcBef>
                <a:spcAft>
                  <a:spcPts val="0"/>
                </a:spcAft>
                <a:defRPr/>
              </a:pPr>
              <a:endParaRPr/>
            </a:p>
          </p:txBody>
        </p:sp>
      </p:grpSp>
      <p:grpSp>
        <p:nvGrpSpPr>
          <p:cNvPr id="16405" name="Google Shape;176;p25"/>
          <p:cNvGrpSpPr>
            <a:grpSpLocks/>
          </p:cNvGrpSpPr>
          <p:nvPr/>
        </p:nvGrpSpPr>
        <p:grpSpPr bwMode="auto">
          <a:xfrm>
            <a:off x="2660650" y="4032250"/>
            <a:ext cx="1438275" cy="198438"/>
            <a:chOff x="271125" y="812725"/>
            <a:chExt cx="766525" cy="221725"/>
          </a:xfrm>
        </p:grpSpPr>
        <p:sp>
          <p:nvSpPr>
            <p:cNvPr id="177" name="Google Shape;177;p25"/>
            <p:cNvSpPr/>
            <p:nvPr/>
          </p:nvSpPr>
          <p:spPr>
            <a:xfrm>
              <a:off x="271125" y="920927"/>
              <a:ext cx="695456" cy="70952"/>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a:effectLst>
              <a:outerShdw blurRad="57150" dist="19050" dir="5400000" algn="bl" rotWithShape="0">
                <a:srgbClr val="000000">
                  <a:alpha val="50000"/>
                </a:srgbClr>
              </a:outerShdw>
            </a:effectLst>
          </p:spPr>
          <p:txBody>
            <a:bodyPr spcFirstLastPara="1" lIns="91425" tIns="91425" rIns="91425" bIns="91425" anchor="ctr"/>
            <a:lstStyle/>
            <a:p>
              <a:pPr>
                <a:spcBef>
                  <a:spcPts val="0"/>
                </a:spcBef>
                <a:spcAft>
                  <a:spcPts val="0"/>
                </a:spcAft>
                <a:defRPr/>
              </a:pPr>
              <a:endParaRPr/>
            </a:p>
          </p:txBody>
        </p:sp>
        <p:sp>
          <p:nvSpPr>
            <p:cNvPr id="178" name="Google Shape;178;p25"/>
            <p:cNvSpPr/>
            <p:nvPr/>
          </p:nvSpPr>
          <p:spPr>
            <a:xfrm>
              <a:off x="858287" y="812725"/>
              <a:ext cx="179363" cy="221725"/>
            </a:xfrm>
            <a:custGeom>
              <a:avLst/>
              <a:gdLst/>
              <a:ahLst/>
              <a:cxnLst/>
              <a:rect l="l" t="t" r="r" b="b"/>
              <a:pathLst>
                <a:path w="7171" h="8869" extrusionOk="0">
                  <a:moveTo>
                    <a:pt x="5756" y="6510"/>
                  </a:moveTo>
                  <a:lnTo>
                    <a:pt x="5756" y="6604"/>
                  </a:lnTo>
                  <a:lnTo>
                    <a:pt x="5850" y="6604"/>
                  </a:lnTo>
                  <a:lnTo>
                    <a:pt x="5756" y="6510"/>
                  </a:lnTo>
                  <a:close/>
                  <a:moveTo>
                    <a:pt x="2265" y="7925"/>
                  </a:moveTo>
                  <a:lnTo>
                    <a:pt x="2252" y="7965"/>
                  </a:lnTo>
                  <a:lnTo>
                    <a:pt x="2252" y="7965"/>
                  </a:lnTo>
                  <a:lnTo>
                    <a:pt x="2284" y="7953"/>
                  </a:lnTo>
                  <a:lnTo>
                    <a:pt x="2284" y="7953"/>
                  </a:lnTo>
                  <a:lnTo>
                    <a:pt x="2265" y="7925"/>
                  </a:lnTo>
                  <a:close/>
                  <a:moveTo>
                    <a:pt x="567" y="0"/>
                  </a:moveTo>
                  <a:lnTo>
                    <a:pt x="284" y="189"/>
                  </a:lnTo>
                  <a:lnTo>
                    <a:pt x="95" y="472"/>
                  </a:lnTo>
                  <a:lnTo>
                    <a:pt x="1" y="755"/>
                  </a:lnTo>
                  <a:lnTo>
                    <a:pt x="95" y="1038"/>
                  </a:lnTo>
                  <a:lnTo>
                    <a:pt x="190" y="1227"/>
                  </a:lnTo>
                  <a:lnTo>
                    <a:pt x="473" y="1415"/>
                  </a:lnTo>
                  <a:lnTo>
                    <a:pt x="850" y="1321"/>
                  </a:lnTo>
                  <a:lnTo>
                    <a:pt x="661" y="1604"/>
                  </a:lnTo>
                  <a:lnTo>
                    <a:pt x="756" y="1604"/>
                  </a:lnTo>
                  <a:lnTo>
                    <a:pt x="661" y="1793"/>
                  </a:lnTo>
                  <a:lnTo>
                    <a:pt x="661" y="1887"/>
                  </a:lnTo>
                  <a:lnTo>
                    <a:pt x="756" y="1793"/>
                  </a:lnTo>
                  <a:lnTo>
                    <a:pt x="1510" y="1604"/>
                  </a:lnTo>
                  <a:lnTo>
                    <a:pt x="1510" y="1604"/>
                  </a:lnTo>
                  <a:lnTo>
                    <a:pt x="1133" y="2076"/>
                  </a:lnTo>
                  <a:lnTo>
                    <a:pt x="1322" y="2453"/>
                  </a:lnTo>
                  <a:lnTo>
                    <a:pt x="1888" y="2830"/>
                  </a:lnTo>
                  <a:lnTo>
                    <a:pt x="3397" y="3774"/>
                  </a:lnTo>
                  <a:lnTo>
                    <a:pt x="5001" y="4623"/>
                  </a:lnTo>
                  <a:lnTo>
                    <a:pt x="5944" y="5095"/>
                  </a:lnTo>
                  <a:lnTo>
                    <a:pt x="5756" y="5189"/>
                  </a:lnTo>
                  <a:lnTo>
                    <a:pt x="5378" y="5378"/>
                  </a:lnTo>
                  <a:lnTo>
                    <a:pt x="5378" y="5283"/>
                  </a:lnTo>
                  <a:lnTo>
                    <a:pt x="5001" y="5661"/>
                  </a:lnTo>
                  <a:lnTo>
                    <a:pt x="4623" y="5944"/>
                  </a:lnTo>
                  <a:lnTo>
                    <a:pt x="4435" y="6321"/>
                  </a:lnTo>
                  <a:lnTo>
                    <a:pt x="4340" y="6510"/>
                  </a:lnTo>
                  <a:lnTo>
                    <a:pt x="4435" y="6698"/>
                  </a:lnTo>
                  <a:lnTo>
                    <a:pt x="4435" y="6698"/>
                  </a:lnTo>
                  <a:lnTo>
                    <a:pt x="4246" y="6415"/>
                  </a:lnTo>
                  <a:lnTo>
                    <a:pt x="4057" y="6321"/>
                  </a:lnTo>
                  <a:lnTo>
                    <a:pt x="3963" y="6415"/>
                  </a:lnTo>
                  <a:lnTo>
                    <a:pt x="3869" y="6510"/>
                  </a:lnTo>
                  <a:lnTo>
                    <a:pt x="3680" y="6887"/>
                  </a:lnTo>
                  <a:lnTo>
                    <a:pt x="3680" y="7076"/>
                  </a:lnTo>
                  <a:lnTo>
                    <a:pt x="3774" y="7076"/>
                  </a:lnTo>
                  <a:lnTo>
                    <a:pt x="3680" y="7264"/>
                  </a:lnTo>
                  <a:lnTo>
                    <a:pt x="3303" y="7453"/>
                  </a:lnTo>
                  <a:lnTo>
                    <a:pt x="2359" y="7925"/>
                  </a:lnTo>
                  <a:lnTo>
                    <a:pt x="2284" y="7953"/>
                  </a:lnTo>
                  <a:lnTo>
                    <a:pt x="2284" y="7953"/>
                  </a:lnTo>
                  <a:lnTo>
                    <a:pt x="2454" y="8208"/>
                  </a:lnTo>
                  <a:lnTo>
                    <a:pt x="2642" y="8396"/>
                  </a:lnTo>
                  <a:lnTo>
                    <a:pt x="2642" y="8302"/>
                  </a:lnTo>
                  <a:lnTo>
                    <a:pt x="2737" y="8396"/>
                  </a:lnTo>
                  <a:lnTo>
                    <a:pt x="2831" y="8113"/>
                  </a:lnTo>
                  <a:lnTo>
                    <a:pt x="2925" y="7925"/>
                  </a:lnTo>
                  <a:lnTo>
                    <a:pt x="3020" y="7830"/>
                  </a:lnTo>
                  <a:lnTo>
                    <a:pt x="3397" y="7830"/>
                  </a:lnTo>
                  <a:lnTo>
                    <a:pt x="3680" y="7736"/>
                  </a:lnTo>
                  <a:lnTo>
                    <a:pt x="3774" y="7547"/>
                  </a:lnTo>
                  <a:lnTo>
                    <a:pt x="3869" y="7264"/>
                  </a:lnTo>
                  <a:lnTo>
                    <a:pt x="4246" y="7453"/>
                  </a:lnTo>
                  <a:lnTo>
                    <a:pt x="4623" y="7642"/>
                  </a:lnTo>
                  <a:lnTo>
                    <a:pt x="4718" y="7547"/>
                  </a:lnTo>
                  <a:lnTo>
                    <a:pt x="4906" y="7359"/>
                  </a:lnTo>
                  <a:lnTo>
                    <a:pt x="5190" y="7170"/>
                  </a:lnTo>
                  <a:lnTo>
                    <a:pt x="5095" y="7076"/>
                  </a:lnTo>
                  <a:lnTo>
                    <a:pt x="4906" y="6793"/>
                  </a:lnTo>
                  <a:lnTo>
                    <a:pt x="4906" y="6793"/>
                  </a:lnTo>
                  <a:lnTo>
                    <a:pt x="5095" y="6887"/>
                  </a:lnTo>
                  <a:lnTo>
                    <a:pt x="5378" y="6793"/>
                  </a:lnTo>
                  <a:lnTo>
                    <a:pt x="5756" y="6510"/>
                  </a:lnTo>
                  <a:lnTo>
                    <a:pt x="6322" y="6132"/>
                  </a:lnTo>
                  <a:lnTo>
                    <a:pt x="6699" y="5566"/>
                  </a:lnTo>
                  <a:lnTo>
                    <a:pt x="7171" y="5095"/>
                  </a:lnTo>
                  <a:lnTo>
                    <a:pt x="7076" y="4717"/>
                  </a:lnTo>
                  <a:lnTo>
                    <a:pt x="6982" y="4434"/>
                  </a:lnTo>
                  <a:lnTo>
                    <a:pt x="6605" y="3963"/>
                  </a:lnTo>
                  <a:lnTo>
                    <a:pt x="6133" y="3491"/>
                  </a:lnTo>
                  <a:lnTo>
                    <a:pt x="5567" y="3113"/>
                  </a:lnTo>
                  <a:lnTo>
                    <a:pt x="4340" y="2547"/>
                  </a:lnTo>
                  <a:lnTo>
                    <a:pt x="3208" y="1887"/>
                  </a:lnTo>
                  <a:lnTo>
                    <a:pt x="2925" y="1698"/>
                  </a:lnTo>
                  <a:lnTo>
                    <a:pt x="2925" y="1604"/>
                  </a:lnTo>
                  <a:lnTo>
                    <a:pt x="2925" y="1510"/>
                  </a:lnTo>
                  <a:lnTo>
                    <a:pt x="2737" y="1698"/>
                  </a:lnTo>
                  <a:lnTo>
                    <a:pt x="2642" y="1698"/>
                  </a:lnTo>
                  <a:lnTo>
                    <a:pt x="2642" y="1604"/>
                  </a:lnTo>
                  <a:lnTo>
                    <a:pt x="2642" y="1510"/>
                  </a:lnTo>
                  <a:lnTo>
                    <a:pt x="2642" y="1415"/>
                  </a:lnTo>
                  <a:lnTo>
                    <a:pt x="2454" y="1604"/>
                  </a:lnTo>
                  <a:lnTo>
                    <a:pt x="2454" y="1698"/>
                  </a:lnTo>
                  <a:lnTo>
                    <a:pt x="2265" y="1887"/>
                  </a:lnTo>
                  <a:lnTo>
                    <a:pt x="2265" y="1604"/>
                  </a:lnTo>
                  <a:lnTo>
                    <a:pt x="2171" y="1415"/>
                  </a:lnTo>
                  <a:lnTo>
                    <a:pt x="1605" y="944"/>
                  </a:lnTo>
                  <a:lnTo>
                    <a:pt x="1227" y="755"/>
                  </a:lnTo>
                  <a:lnTo>
                    <a:pt x="1039" y="472"/>
                  </a:lnTo>
                  <a:lnTo>
                    <a:pt x="850" y="283"/>
                  </a:lnTo>
                  <a:lnTo>
                    <a:pt x="944" y="0"/>
                  </a:lnTo>
                  <a:close/>
                  <a:moveTo>
                    <a:pt x="2252" y="7965"/>
                  </a:moveTo>
                  <a:lnTo>
                    <a:pt x="850" y="8491"/>
                  </a:lnTo>
                  <a:lnTo>
                    <a:pt x="756" y="8491"/>
                  </a:lnTo>
                  <a:lnTo>
                    <a:pt x="756" y="8774"/>
                  </a:lnTo>
                  <a:lnTo>
                    <a:pt x="944" y="8868"/>
                  </a:lnTo>
                  <a:lnTo>
                    <a:pt x="1133" y="8868"/>
                  </a:lnTo>
                  <a:lnTo>
                    <a:pt x="1605" y="8774"/>
                  </a:lnTo>
                  <a:lnTo>
                    <a:pt x="1793" y="8679"/>
                  </a:lnTo>
                  <a:lnTo>
                    <a:pt x="2076" y="8491"/>
                  </a:lnTo>
                  <a:lnTo>
                    <a:pt x="2171" y="8208"/>
                  </a:lnTo>
                  <a:lnTo>
                    <a:pt x="2252" y="7965"/>
                  </a:lnTo>
                  <a:close/>
                </a:path>
              </a:pathLst>
            </a:custGeom>
            <a:solidFill>
              <a:srgbClr val="FFFFFF"/>
            </a:solidFill>
            <a:ln>
              <a:noFill/>
            </a:ln>
            <a:effectLst>
              <a:outerShdw blurRad="57150" dist="19050" dir="5400000" algn="bl" rotWithShape="0">
                <a:srgbClr val="000000">
                  <a:alpha val="50000"/>
                </a:srgbClr>
              </a:outerShdw>
            </a:effectLst>
          </p:spPr>
          <p:txBody>
            <a:bodyPr spcFirstLastPara="1" lIns="91425" tIns="91425" rIns="91425" bIns="91425" anchor="ctr"/>
            <a:lstStyle/>
            <a:p>
              <a:pPr>
                <a:spcBef>
                  <a:spcPts val="0"/>
                </a:spcBef>
                <a:spcAft>
                  <a:spcPts val="0"/>
                </a:spcAft>
                <a:defRPr/>
              </a:pPr>
              <a:endParaRPr/>
            </a:p>
          </p:txBody>
        </p:sp>
      </p:grpSp>
      <p:grpSp>
        <p:nvGrpSpPr>
          <p:cNvPr id="16406" name="Google Shape;179;p25"/>
          <p:cNvGrpSpPr>
            <a:grpSpLocks/>
          </p:cNvGrpSpPr>
          <p:nvPr/>
        </p:nvGrpSpPr>
        <p:grpSpPr bwMode="auto">
          <a:xfrm>
            <a:off x="3051175" y="4870450"/>
            <a:ext cx="939800" cy="198438"/>
            <a:chOff x="271125" y="812725"/>
            <a:chExt cx="766525" cy="221725"/>
          </a:xfrm>
        </p:grpSpPr>
        <p:sp>
          <p:nvSpPr>
            <p:cNvPr id="180" name="Google Shape;180;p25"/>
            <p:cNvSpPr/>
            <p:nvPr/>
          </p:nvSpPr>
          <p:spPr>
            <a:xfrm>
              <a:off x="271125" y="920927"/>
              <a:ext cx="695311" cy="70952"/>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a:effectLst>
              <a:outerShdw blurRad="57150" dist="19050" dir="5400000" algn="bl" rotWithShape="0">
                <a:srgbClr val="000000">
                  <a:alpha val="50000"/>
                </a:srgbClr>
              </a:outerShdw>
            </a:effectLst>
          </p:spPr>
          <p:txBody>
            <a:bodyPr spcFirstLastPara="1" lIns="91425" tIns="91425" rIns="91425" bIns="91425" anchor="ctr"/>
            <a:lstStyle/>
            <a:p>
              <a:pPr>
                <a:spcBef>
                  <a:spcPts val="0"/>
                </a:spcBef>
                <a:spcAft>
                  <a:spcPts val="0"/>
                </a:spcAft>
                <a:defRPr/>
              </a:pPr>
              <a:endParaRPr/>
            </a:p>
          </p:txBody>
        </p:sp>
        <p:sp>
          <p:nvSpPr>
            <p:cNvPr id="181" name="Google Shape;181;p25"/>
            <p:cNvSpPr/>
            <p:nvPr/>
          </p:nvSpPr>
          <p:spPr>
            <a:xfrm>
              <a:off x="858967" y="812725"/>
              <a:ext cx="178683" cy="221725"/>
            </a:xfrm>
            <a:custGeom>
              <a:avLst/>
              <a:gdLst/>
              <a:ahLst/>
              <a:cxnLst/>
              <a:rect l="l" t="t" r="r" b="b"/>
              <a:pathLst>
                <a:path w="7171" h="8869" extrusionOk="0">
                  <a:moveTo>
                    <a:pt x="5756" y="6510"/>
                  </a:moveTo>
                  <a:lnTo>
                    <a:pt x="5756" y="6604"/>
                  </a:lnTo>
                  <a:lnTo>
                    <a:pt x="5850" y="6604"/>
                  </a:lnTo>
                  <a:lnTo>
                    <a:pt x="5756" y="6510"/>
                  </a:lnTo>
                  <a:close/>
                  <a:moveTo>
                    <a:pt x="2265" y="7925"/>
                  </a:moveTo>
                  <a:lnTo>
                    <a:pt x="2252" y="7965"/>
                  </a:lnTo>
                  <a:lnTo>
                    <a:pt x="2252" y="7965"/>
                  </a:lnTo>
                  <a:lnTo>
                    <a:pt x="2284" y="7953"/>
                  </a:lnTo>
                  <a:lnTo>
                    <a:pt x="2284" y="7953"/>
                  </a:lnTo>
                  <a:lnTo>
                    <a:pt x="2265" y="7925"/>
                  </a:lnTo>
                  <a:close/>
                  <a:moveTo>
                    <a:pt x="567" y="0"/>
                  </a:moveTo>
                  <a:lnTo>
                    <a:pt x="284" y="189"/>
                  </a:lnTo>
                  <a:lnTo>
                    <a:pt x="95" y="472"/>
                  </a:lnTo>
                  <a:lnTo>
                    <a:pt x="1" y="755"/>
                  </a:lnTo>
                  <a:lnTo>
                    <a:pt x="95" y="1038"/>
                  </a:lnTo>
                  <a:lnTo>
                    <a:pt x="190" y="1227"/>
                  </a:lnTo>
                  <a:lnTo>
                    <a:pt x="473" y="1415"/>
                  </a:lnTo>
                  <a:lnTo>
                    <a:pt x="850" y="1321"/>
                  </a:lnTo>
                  <a:lnTo>
                    <a:pt x="661" y="1604"/>
                  </a:lnTo>
                  <a:lnTo>
                    <a:pt x="756" y="1604"/>
                  </a:lnTo>
                  <a:lnTo>
                    <a:pt x="661" y="1793"/>
                  </a:lnTo>
                  <a:lnTo>
                    <a:pt x="661" y="1887"/>
                  </a:lnTo>
                  <a:lnTo>
                    <a:pt x="756" y="1793"/>
                  </a:lnTo>
                  <a:lnTo>
                    <a:pt x="1510" y="1604"/>
                  </a:lnTo>
                  <a:lnTo>
                    <a:pt x="1510" y="1604"/>
                  </a:lnTo>
                  <a:lnTo>
                    <a:pt x="1133" y="2076"/>
                  </a:lnTo>
                  <a:lnTo>
                    <a:pt x="1322" y="2453"/>
                  </a:lnTo>
                  <a:lnTo>
                    <a:pt x="1888" y="2830"/>
                  </a:lnTo>
                  <a:lnTo>
                    <a:pt x="3397" y="3774"/>
                  </a:lnTo>
                  <a:lnTo>
                    <a:pt x="5001" y="4623"/>
                  </a:lnTo>
                  <a:lnTo>
                    <a:pt x="5944" y="5095"/>
                  </a:lnTo>
                  <a:lnTo>
                    <a:pt x="5756" y="5189"/>
                  </a:lnTo>
                  <a:lnTo>
                    <a:pt x="5378" y="5378"/>
                  </a:lnTo>
                  <a:lnTo>
                    <a:pt x="5378" y="5283"/>
                  </a:lnTo>
                  <a:lnTo>
                    <a:pt x="5001" y="5661"/>
                  </a:lnTo>
                  <a:lnTo>
                    <a:pt x="4623" y="5944"/>
                  </a:lnTo>
                  <a:lnTo>
                    <a:pt x="4435" y="6321"/>
                  </a:lnTo>
                  <a:lnTo>
                    <a:pt x="4340" y="6510"/>
                  </a:lnTo>
                  <a:lnTo>
                    <a:pt x="4435" y="6698"/>
                  </a:lnTo>
                  <a:lnTo>
                    <a:pt x="4435" y="6698"/>
                  </a:lnTo>
                  <a:lnTo>
                    <a:pt x="4246" y="6415"/>
                  </a:lnTo>
                  <a:lnTo>
                    <a:pt x="4057" y="6321"/>
                  </a:lnTo>
                  <a:lnTo>
                    <a:pt x="3963" y="6415"/>
                  </a:lnTo>
                  <a:lnTo>
                    <a:pt x="3869" y="6510"/>
                  </a:lnTo>
                  <a:lnTo>
                    <a:pt x="3680" y="6887"/>
                  </a:lnTo>
                  <a:lnTo>
                    <a:pt x="3680" y="7076"/>
                  </a:lnTo>
                  <a:lnTo>
                    <a:pt x="3774" y="7076"/>
                  </a:lnTo>
                  <a:lnTo>
                    <a:pt x="3680" y="7264"/>
                  </a:lnTo>
                  <a:lnTo>
                    <a:pt x="3303" y="7453"/>
                  </a:lnTo>
                  <a:lnTo>
                    <a:pt x="2359" y="7925"/>
                  </a:lnTo>
                  <a:lnTo>
                    <a:pt x="2284" y="7953"/>
                  </a:lnTo>
                  <a:lnTo>
                    <a:pt x="2284" y="7953"/>
                  </a:lnTo>
                  <a:lnTo>
                    <a:pt x="2454" y="8208"/>
                  </a:lnTo>
                  <a:lnTo>
                    <a:pt x="2642" y="8396"/>
                  </a:lnTo>
                  <a:lnTo>
                    <a:pt x="2642" y="8302"/>
                  </a:lnTo>
                  <a:lnTo>
                    <a:pt x="2737" y="8396"/>
                  </a:lnTo>
                  <a:lnTo>
                    <a:pt x="2831" y="8113"/>
                  </a:lnTo>
                  <a:lnTo>
                    <a:pt x="2925" y="7925"/>
                  </a:lnTo>
                  <a:lnTo>
                    <a:pt x="3020" y="7830"/>
                  </a:lnTo>
                  <a:lnTo>
                    <a:pt x="3397" y="7830"/>
                  </a:lnTo>
                  <a:lnTo>
                    <a:pt x="3680" y="7736"/>
                  </a:lnTo>
                  <a:lnTo>
                    <a:pt x="3774" y="7547"/>
                  </a:lnTo>
                  <a:lnTo>
                    <a:pt x="3869" y="7264"/>
                  </a:lnTo>
                  <a:lnTo>
                    <a:pt x="4246" y="7453"/>
                  </a:lnTo>
                  <a:lnTo>
                    <a:pt x="4623" y="7642"/>
                  </a:lnTo>
                  <a:lnTo>
                    <a:pt x="4718" y="7547"/>
                  </a:lnTo>
                  <a:lnTo>
                    <a:pt x="4906" y="7359"/>
                  </a:lnTo>
                  <a:lnTo>
                    <a:pt x="5190" y="7170"/>
                  </a:lnTo>
                  <a:lnTo>
                    <a:pt x="5095" y="7076"/>
                  </a:lnTo>
                  <a:lnTo>
                    <a:pt x="4906" y="6793"/>
                  </a:lnTo>
                  <a:lnTo>
                    <a:pt x="4906" y="6793"/>
                  </a:lnTo>
                  <a:lnTo>
                    <a:pt x="5095" y="6887"/>
                  </a:lnTo>
                  <a:lnTo>
                    <a:pt x="5378" y="6793"/>
                  </a:lnTo>
                  <a:lnTo>
                    <a:pt x="5756" y="6510"/>
                  </a:lnTo>
                  <a:lnTo>
                    <a:pt x="6322" y="6132"/>
                  </a:lnTo>
                  <a:lnTo>
                    <a:pt x="6699" y="5566"/>
                  </a:lnTo>
                  <a:lnTo>
                    <a:pt x="7171" y="5095"/>
                  </a:lnTo>
                  <a:lnTo>
                    <a:pt x="7076" y="4717"/>
                  </a:lnTo>
                  <a:lnTo>
                    <a:pt x="6982" y="4434"/>
                  </a:lnTo>
                  <a:lnTo>
                    <a:pt x="6605" y="3963"/>
                  </a:lnTo>
                  <a:lnTo>
                    <a:pt x="6133" y="3491"/>
                  </a:lnTo>
                  <a:lnTo>
                    <a:pt x="5567" y="3113"/>
                  </a:lnTo>
                  <a:lnTo>
                    <a:pt x="4340" y="2547"/>
                  </a:lnTo>
                  <a:lnTo>
                    <a:pt x="3208" y="1887"/>
                  </a:lnTo>
                  <a:lnTo>
                    <a:pt x="2925" y="1698"/>
                  </a:lnTo>
                  <a:lnTo>
                    <a:pt x="2925" y="1604"/>
                  </a:lnTo>
                  <a:lnTo>
                    <a:pt x="2925" y="1510"/>
                  </a:lnTo>
                  <a:lnTo>
                    <a:pt x="2737" y="1698"/>
                  </a:lnTo>
                  <a:lnTo>
                    <a:pt x="2642" y="1698"/>
                  </a:lnTo>
                  <a:lnTo>
                    <a:pt x="2642" y="1604"/>
                  </a:lnTo>
                  <a:lnTo>
                    <a:pt x="2642" y="1510"/>
                  </a:lnTo>
                  <a:lnTo>
                    <a:pt x="2642" y="1415"/>
                  </a:lnTo>
                  <a:lnTo>
                    <a:pt x="2454" y="1604"/>
                  </a:lnTo>
                  <a:lnTo>
                    <a:pt x="2454" y="1698"/>
                  </a:lnTo>
                  <a:lnTo>
                    <a:pt x="2265" y="1887"/>
                  </a:lnTo>
                  <a:lnTo>
                    <a:pt x="2265" y="1604"/>
                  </a:lnTo>
                  <a:lnTo>
                    <a:pt x="2171" y="1415"/>
                  </a:lnTo>
                  <a:lnTo>
                    <a:pt x="1605" y="944"/>
                  </a:lnTo>
                  <a:lnTo>
                    <a:pt x="1227" y="755"/>
                  </a:lnTo>
                  <a:lnTo>
                    <a:pt x="1039" y="472"/>
                  </a:lnTo>
                  <a:lnTo>
                    <a:pt x="850" y="283"/>
                  </a:lnTo>
                  <a:lnTo>
                    <a:pt x="944" y="0"/>
                  </a:lnTo>
                  <a:close/>
                  <a:moveTo>
                    <a:pt x="2252" y="7965"/>
                  </a:moveTo>
                  <a:lnTo>
                    <a:pt x="850" y="8491"/>
                  </a:lnTo>
                  <a:lnTo>
                    <a:pt x="756" y="8491"/>
                  </a:lnTo>
                  <a:lnTo>
                    <a:pt x="756" y="8774"/>
                  </a:lnTo>
                  <a:lnTo>
                    <a:pt x="944" y="8868"/>
                  </a:lnTo>
                  <a:lnTo>
                    <a:pt x="1133" y="8868"/>
                  </a:lnTo>
                  <a:lnTo>
                    <a:pt x="1605" y="8774"/>
                  </a:lnTo>
                  <a:lnTo>
                    <a:pt x="1793" y="8679"/>
                  </a:lnTo>
                  <a:lnTo>
                    <a:pt x="2076" y="8491"/>
                  </a:lnTo>
                  <a:lnTo>
                    <a:pt x="2171" y="8208"/>
                  </a:lnTo>
                  <a:lnTo>
                    <a:pt x="2252" y="7965"/>
                  </a:lnTo>
                  <a:close/>
                </a:path>
              </a:pathLst>
            </a:custGeom>
            <a:solidFill>
              <a:srgbClr val="FFFFFF"/>
            </a:solidFill>
            <a:ln>
              <a:noFill/>
            </a:ln>
            <a:effectLst>
              <a:outerShdw blurRad="57150" dist="19050" dir="5400000" algn="bl" rotWithShape="0">
                <a:srgbClr val="000000">
                  <a:alpha val="50000"/>
                </a:srgbClr>
              </a:outerShdw>
            </a:effectLst>
          </p:spPr>
          <p:txBody>
            <a:bodyPr spcFirstLastPara="1" lIns="91425" tIns="91425" rIns="91425" bIns="91425" anchor="ctr"/>
            <a:lstStyle/>
            <a:p>
              <a:pPr>
                <a:spcBef>
                  <a:spcPts val="0"/>
                </a:spcBef>
                <a:spcAft>
                  <a:spcPts val="0"/>
                </a:spcAft>
                <a:defRPr/>
              </a:pPr>
              <a:endParaRPr/>
            </a:p>
          </p:txBody>
        </p:sp>
      </p:grpSp>
      <p:grpSp>
        <p:nvGrpSpPr>
          <p:cNvPr id="16407" name="Google Shape;182;p25"/>
          <p:cNvGrpSpPr>
            <a:grpSpLocks/>
          </p:cNvGrpSpPr>
          <p:nvPr/>
        </p:nvGrpSpPr>
        <p:grpSpPr bwMode="auto">
          <a:xfrm rot="10800000">
            <a:off x="5691188" y="5356225"/>
            <a:ext cx="1016000" cy="200025"/>
            <a:chOff x="271125" y="812725"/>
            <a:chExt cx="766525" cy="221725"/>
          </a:xfrm>
        </p:grpSpPr>
        <p:sp>
          <p:nvSpPr>
            <p:cNvPr id="183" name="Google Shape;183;p25"/>
            <p:cNvSpPr/>
            <p:nvPr/>
          </p:nvSpPr>
          <p:spPr>
            <a:xfrm>
              <a:off x="287893" y="921828"/>
              <a:ext cx="695861" cy="70389"/>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a:effectLst>
              <a:outerShdw blurRad="57150" dist="19050" dir="5400000" algn="bl" rotWithShape="0">
                <a:srgbClr val="000000">
                  <a:alpha val="50000"/>
                </a:srgbClr>
              </a:outerShdw>
            </a:effectLst>
          </p:spPr>
          <p:txBody>
            <a:bodyPr spcFirstLastPara="1" lIns="91425" tIns="91425" rIns="91425" bIns="91425" anchor="ctr"/>
            <a:lstStyle/>
            <a:p>
              <a:pPr>
                <a:spcBef>
                  <a:spcPts val="0"/>
                </a:spcBef>
                <a:spcAft>
                  <a:spcPts val="0"/>
                </a:spcAft>
                <a:defRPr/>
              </a:pPr>
              <a:endParaRPr/>
            </a:p>
          </p:txBody>
        </p:sp>
        <p:sp>
          <p:nvSpPr>
            <p:cNvPr id="184" name="Google Shape;184;p25"/>
            <p:cNvSpPr/>
            <p:nvPr/>
          </p:nvSpPr>
          <p:spPr>
            <a:xfrm>
              <a:off x="857996" y="812725"/>
              <a:ext cx="179654" cy="221725"/>
            </a:xfrm>
            <a:custGeom>
              <a:avLst/>
              <a:gdLst/>
              <a:ahLst/>
              <a:cxnLst/>
              <a:rect l="l" t="t" r="r" b="b"/>
              <a:pathLst>
                <a:path w="7171" h="8869" extrusionOk="0">
                  <a:moveTo>
                    <a:pt x="5756" y="6510"/>
                  </a:moveTo>
                  <a:lnTo>
                    <a:pt x="5756" y="6604"/>
                  </a:lnTo>
                  <a:lnTo>
                    <a:pt x="5850" y="6604"/>
                  </a:lnTo>
                  <a:lnTo>
                    <a:pt x="5756" y="6510"/>
                  </a:lnTo>
                  <a:close/>
                  <a:moveTo>
                    <a:pt x="2265" y="7925"/>
                  </a:moveTo>
                  <a:lnTo>
                    <a:pt x="2252" y="7965"/>
                  </a:lnTo>
                  <a:lnTo>
                    <a:pt x="2252" y="7965"/>
                  </a:lnTo>
                  <a:lnTo>
                    <a:pt x="2284" y="7953"/>
                  </a:lnTo>
                  <a:lnTo>
                    <a:pt x="2284" y="7953"/>
                  </a:lnTo>
                  <a:lnTo>
                    <a:pt x="2265" y="7925"/>
                  </a:lnTo>
                  <a:close/>
                  <a:moveTo>
                    <a:pt x="567" y="0"/>
                  </a:moveTo>
                  <a:lnTo>
                    <a:pt x="284" y="189"/>
                  </a:lnTo>
                  <a:lnTo>
                    <a:pt x="95" y="472"/>
                  </a:lnTo>
                  <a:lnTo>
                    <a:pt x="1" y="755"/>
                  </a:lnTo>
                  <a:lnTo>
                    <a:pt x="95" y="1038"/>
                  </a:lnTo>
                  <a:lnTo>
                    <a:pt x="190" y="1227"/>
                  </a:lnTo>
                  <a:lnTo>
                    <a:pt x="473" y="1415"/>
                  </a:lnTo>
                  <a:lnTo>
                    <a:pt x="850" y="1321"/>
                  </a:lnTo>
                  <a:lnTo>
                    <a:pt x="661" y="1604"/>
                  </a:lnTo>
                  <a:lnTo>
                    <a:pt x="756" y="1604"/>
                  </a:lnTo>
                  <a:lnTo>
                    <a:pt x="661" y="1793"/>
                  </a:lnTo>
                  <a:lnTo>
                    <a:pt x="661" y="1887"/>
                  </a:lnTo>
                  <a:lnTo>
                    <a:pt x="756" y="1793"/>
                  </a:lnTo>
                  <a:lnTo>
                    <a:pt x="1510" y="1604"/>
                  </a:lnTo>
                  <a:lnTo>
                    <a:pt x="1510" y="1604"/>
                  </a:lnTo>
                  <a:lnTo>
                    <a:pt x="1133" y="2076"/>
                  </a:lnTo>
                  <a:lnTo>
                    <a:pt x="1322" y="2453"/>
                  </a:lnTo>
                  <a:lnTo>
                    <a:pt x="1888" y="2830"/>
                  </a:lnTo>
                  <a:lnTo>
                    <a:pt x="3397" y="3774"/>
                  </a:lnTo>
                  <a:lnTo>
                    <a:pt x="5001" y="4623"/>
                  </a:lnTo>
                  <a:lnTo>
                    <a:pt x="5944" y="5095"/>
                  </a:lnTo>
                  <a:lnTo>
                    <a:pt x="5756" y="5189"/>
                  </a:lnTo>
                  <a:lnTo>
                    <a:pt x="5378" y="5378"/>
                  </a:lnTo>
                  <a:lnTo>
                    <a:pt x="5378" y="5283"/>
                  </a:lnTo>
                  <a:lnTo>
                    <a:pt x="5001" y="5661"/>
                  </a:lnTo>
                  <a:lnTo>
                    <a:pt x="4623" y="5944"/>
                  </a:lnTo>
                  <a:lnTo>
                    <a:pt x="4435" y="6321"/>
                  </a:lnTo>
                  <a:lnTo>
                    <a:pt x="4340" y="6510"/>
                  </a:lnTo>
                  <a:lnTo>
                    <a:pt x="4435" y="6698"/>
                  </a:lnTo>
                  <a:lnTo>
                    <a:pt x="4435" y="6698"/>
                  </a:lnTo>
                  <a:lnTo>
                    <a:pt x="4246" y="6415"/>
                  </a:lnTo>
                  <a:lnTo>
                    <a:pt x="4057" y="6321"/>
                  </a:lnTo>
                  <a:lnTo>
                    <a:pt x="3963" y="6415"/>
                  </a:lnTo>
                  <a:lnTo>
                    <a:pt x="3869" y="6510"/>
                  </a:lnTo>
                  <a:lnTo>
                    <a:pt x="3680" y="6887"/>
                  </a:lnTo>
                  <a:lnTo>
                    <a:pt x="3680" y="7076"/>
                  </a:lnTo>
                  <a:lnTo>
                    <a:pt x="3774" y="7076"/>
                  </a:lnTo>
                  <a:lnTo>
                    <a:pt x="3680" y="7264"/>
                  </a:lnTo>
                  <a:lnTo>
                    <a:pt x="3303" y="7453"/>
                  </a:lnTo>
                  <a:lnTo>
                    <a:pt x="2359" y="7925"/>
                  </a:lnTo>
                  <a:lnTo>
                    <a:pt x="2284" y="7953"/>
                  </a:lnTo>
                  <a:lnTo>
                    <a:pt x="2284" y="7953"/>
                  </a:lnTo>
                  <a:lnTo>
                    <a:pt x="2454" y="8208"/>
                  </a:lnTo>
                  <a:lnTo>
                    <a:pt x="2642" y="8396"/>
                  </a:lnTo>
                  <a:lnTo>
                    <a:pt x="2642" y="8302"/>
                  </a:lnTo>
                  <a:lnTo>
                    <a:pt x="2737" y="8396"/>
                  </a:lnTo>
                  <a:lnTo>
                    <a:pt x="2831" y="8113"/>
                  </a:lnTo>
                  <a:lnTo>
                    <a:pt x="2925" y="7925"/>
                  </a:lnTo>
                  <a:lnTo>
                    <a:pt x="3020" y="7830"/>
                  </a:lnTo>
                  <a:lnTo>
                    <a:pt x="3397" y="7830"/>
                  </a:lnTo>
                  <a:lnTo>
                    <a:pt x="3680" y="7736"/>
                  </a:lnTo>
                  <a:lnTo>
                    <a:pt x="3774" y="7547"/>
                  </a:lnTo>
                  <a:lnTo>
                    <a:pt x="3869" y="7264"/>
                  </a:lnTo>
                  <a:lnTo>
                    <a:pt x="4246" y="7453"/>
                  </a:lnTo>
                  <a:lnTo>
                    <a:pt x="4623" y="7642"/>
                  </a:lnTo>
                  <a:lnTo>
                    <a:pt x="4718" y="7547"/>
                  </a:lnTo>
                  <a:lnTo>
                    <a:pt x="4906" y="7359"/>
                  </a:lnTo>
                  <a:lnTo>
                    <a:pt x="5190" y="7170"/>
                  </a:lnTo>
                  <a:lnTo>
                    <a:pt x="5095" y="7076"/>
                  </a:lnTo>
                  <a:lnTo>
                    <a:pt x="4906" y="6793"/>
                  </a:lnTo>
                  <a:lnTo>
                    <a:pt x="4906" y="6793"/>
                  </a:lnTo>
                  <a:lnTo>
                    <a:pt x="5095" y="6887"/>
                  </a:lnTo>
                  <a:lnTo>
                    <a:pt x="5378" y="6793"/>
                  </a:lnTo>
                  <a:lnTo>
                    <a:pt x="5756" y="6510"/>
                  </a:lnTo>
                  <a:lnTo>
                    <a:pt x="6322" y="6132"/>
                  </a:lnTo>
                  <a:lnTo>
                    <a:pt x="6699" y="5566"/>
                  </a:lnTo>
                  <a:lnTo>
                    <a:pt x="7171" y="5095"/>
                  </a:lnTo>
                  <a:lnTo>
                    <a:pt x="7076" y="4717"/>
                  </a:lnTo>
                  <a:lnTo>
                    <a:pt x="6982" y="4434"/>
                  </a:lnTo>
                  <a:lnTo>
                    <a:pt x="6605" y="3963"/>
                  </a:lnTo>
                  <a:lnTo>
                    <a:pt x="6133" y="3491"/>
                  </a:lnTo>
                  <a:lnTo>
                    <a:pt x="5567" y="3113"/>
                  </a:lnTo>
                  <a:lnTo>
                    <a:pt x="4340" y="2547"/>
                  </a:lnTo>
                  <a:lnTo>
                    <a:pt x="3208" y="1887"/>
                  </a:lnTo>
                  <a:lnTo>
                    <a:pt x="2925" y="1698"/>
                  </a:lnTo>
                  <a:lnTo>
                    <a:pt x="2925" y="1604"/>
                  </a:lnTo>
                  <a:lnTo>
                    <a:pt x="2925" y="1510"/>
                  </a:lnTo>
                  <a:lnTo>
                    <a:pt x="2737" y="1698"/>
                  </a:lnTo>
                  <a:lnTo>
                    <a:pt x="2642" y="1698"/>
                  </a:lnTo>
                  <a:lnTo>
                    <a:pt x="2642" y="1604"/>
                  </a:lnTo>
                  <a:lnTo>
                    <a:pt x="2642" y="1510"/>
                  </a:lnTo>
                  <a:lnTo>
                    <a:pt x="2642" y="1415"/>
                  </a:lnTo>
                  <a:lnTo>
                    <a:pt x="2454" y="1604"/>
                  </a:lnTo>
                  <a:lnTo>
                    <a:pt x="2454" y="1698"/>
                  </a:lnTo>
                  <a:lnTo>
                    <a:pt x="2265" y="1887"/>
                  </a:lnTo>
                  <a:lnTo>
                    <a:pt x="2265" y="1604"/>
                  </a:lnTo>
                  <a:lnTo>
                    <a:pt x="2171" y="1415"/>
                  </a:lnTo>
                  <a:lnTo>
                    <a:pt x="1605" y="944"/>
                  </a:lnTo>
                  <a:lnTo>
                    <a:pt x="1227" y="755"/>
                  </a:lnTo>
                  <a:lnTo>
                    <a:pt x="1039" y="472"/>
                  </a:lnTo>
                  <a:lnTo>
                    <a:pt x="850" y="283"/>
                  </a:lnTo>
                  <a:lnTo>
                    <a:pt x="944" y="0"/>
                  </a:lnTo>
                  <a:close/>
                  <a:moveTo>
                    <a:pt x="2252" y="7965"/>
                  </a:moveTo>
                  <a:lnTo>
                    <a:pt x="850" y="8491"/>
                  </a:lnTo>
                  <a:lnTo>
                    <a:pt x="756" y="8491"/>
                  </a:lnTo>
                  <a:lnTo>
                    <a:pt x="756" y="8774"/>
                  </a:lnTo>
                  <a:lnTo>
                    <a:pt x="944" y="8868"/>
                  </a:lnTo>
                  <a:lnTo>
                    <a:pt x="1133" y="8868"/>
                  </a:lnTo>
                  <a:lnTo>
                    <a:pt x="1605" y="8774"/>
                  </a:lnTo>
                  <a:lnTo>
                    <a:pt x="1793" y="8679"/>
                  </a:lnTo>
                  <a:lnTo>
                    <a:pt x="2076" y="8491"/>
                  </a:lnTo>
                  <a:lnTo>
                    <a:pt x="2171" y="8208"/>
                  </a:lnTo>
                  <a:lnTo>
                    <a:pt x="2252" y="7965"/>
                  </a:lnTo>
                  <a:close/>
                </a:path>
              </a:pathLst>
            </a:custGeom>
            <a:solidFill>
              <a:srgbClr val="FFFFFF"/>
            </a:solidFill>
            <a:ln>
              <a:noFill/>
            </a:ln>
            <a:effectLst>
              <a:outerShdw blurRad="57150" dist="19050" dir="5400000" algn="bl" rotWithShape="0">
                <a:srgbClr val="000000">
                  <a:alpha val="50000"/>
                </a:srgbClr>
              </a:outerShdw>
            </a:effectLst>
          </p:spPr>
          <p:txBody>
            <a:bodyPr spcFirstLastPara="1" lIns="91425" tIns="91425" rIns="91425" bIns="91425" anchor="ctr"/>
            <a:lstStyle/>
            <a:p>
              <a:pPr>
                <a:spcBef>
                  <a:spcPts val="0"/>
                </a:spcBef>
                <a:spcAft>
                  <a:spcPts val="0"/>
                </a:spcAft>
                <a:defRPr/>
              </a:pPr>
              <a:endParaRPr/>
            </a:p>
          </p:txBody>
        </p:sp>
      </p:grpSp>
      <p:grpSp>
        <p:nvGrpSpPr>
          <p:cNvPr id="16408" name="Google Shape;185;p25"/>
          <p:cNvGrpSpPr>
            <a:grpSpLocks/>
          </p:cNvGrpSpPr>
          <p:nvPr/>
        </p:nvGrpSpPr>
        <p:grpSpPr bwMode="auto">
          <a:xfrm>
            <a:off x="2465388" y="2717800"/>
            <a:ext cx="1514475" cy="200025"/>
            <a:chOff x="271125" y="812725"/>
            <a:chExt cx="766525" cy="221725"/>
          </a:xfrm>
        </p:grpSpPr>
        <p:sp>
          <p:nvSpPr>
            <p:cNvPr id="186" name="Google Shape;186;p25"/>
            <p:cNvSpPr/>
            <p:nvPr/>
          </p:nvSpPr>
          <p:spPr>
            <a:xfrm>
              <a:off x="271125" y="921200"/>
              <a:ext cx="695775" cy="70775"/>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a:effectLst>
              <a:outerShdw blurRad="57150" dist="19050" dir="5400000" algn="bl" rotWithShape="0">
                <a:srgbClr val="000000">
                  <a:alpha val="50000"/>
                </a:srgbClr>
              </a:outerShdw>
              <a:reflection endPos="30000" dist="38100" dir="5400000" fadeDir="5400012" sy="-100000" algn="bl" rotWithShape="0"/>
            </a:effectLst>
          </p:spPr>
          <p:txBody>
            <a:bodyPr spcFirstLastPara="1" lIns="91425" tIns="91425" rIns="91425" bIns="91425" anchor="ctr"/>
            <a:lstStyle/>
            <a:p>
              <a:pPr>
                <a:spcBef>
                  <a:spcPts val="0"/>
                </a:spcBef>
                <a:spcAft>
                  <a:spcPts val="0"/>
                </a:spcAft>
                <a:defRPr/>
              </a:pPr>
              <a:endParaRPr/>
            </a:p>
          </p:txBody>
        </p:sp>
        <p:sp>
          <p:nvSpPr>
            <p:cNvPr id="187" name="Google Shape;187;p25"/>
            <p:cNvSpPr/>
            <p:nvPr/>
          </p:nvSpPr>
          <p:spPr>
            <a:xfrm>
              <a:off x="858375" y="812725"/>
              <a:ext cx="179275" cy="221725"/>
            </a:xfrm>
            <a:custGeom>
              <a:avLst/>
              <a:gdLst/>
              <a:ahLst/>
              <a:cxnLst/>
              <a:rect l="l" t="t" r="r" b="b"/>
              <a:pathLst>
                <a:path w="7171" h="8869" extrusionOk="0">
                  <a:moveTo>
                    <a:pt x="5756" y="6510"/>
                  </a:moveTo>
                  <a:lnTo>
                    <a:pt x="5756" y="6604"/>
                  </a:lnTo>
                  <a:lnTo>
                    <a:pt x="5850" y="6604"/>
                  </a:lnTo>
                  <a:lnTo>
                    <a:pt x="5756" y="6510"/>
                  </a:lnTo>
                  <a:close/>
                  <a:moveTo>
                    <a:pt x="2265" y="7925"/>
                  </a:moveTo>
                  <a:lnTo>
                    <a:pt x="2252" y="7965"/>
                  </a:lnTo>
                  <a:lnTo>
                    <a:pt x="2252" y="7965"/>
                  </a:lnTo>
                  <a:lnTo>
                    <a:pt x="2284" y="7953"/>
                  </a:lnTo>
                  <a:lnTo>
                    <a:pt x="2284" y="7953"/>
                  </a:lnTo>
                  <a:lnTo>
                    <a:pt x="2265" y="7925"/>
                  </a:lnTo>
                  <a:close/>
                  <a:moveTo>
                    <a:pt x="567" y="0"/>
                  </a:moveTo>
                  <a:lnTo>
                    <a:pt x="284" y="189"/>
                  </a:lnTo>
                  <a:lnTo>
                    <a:pt x="95" y="472"/>
                  </a:lnTo>
                  <a:lnTo>
                    <a:pt x="1" y="755"/>
                  </a:lnTo>
                  <a:lnTo>
                    <a:pt x="95" y="1038"/>
                  </a:lnTo>
                  <a:lnTo>
                    <a:pt x="190" y="1227"/>
                  </a:lnTo>
                  <a:lnTo>
                    <a:pt x="473" y="1415"/>
                  </a:lnTo>
                  <a:lnTo>
                    <a:pt x="850" y="1321"/>
                  </a:lnTo>
                  <a:lnTo>
                    <a:pt x="661" y="1604"/>
                  </a:lnTo>
                  <a:lnTo>
                    <a:pt x="756" y="1604"/>
                  </a:lnTo>
                  <a:lnTo>
                    <a:pt x="661" y="1793"/>
                  </a:lnTo>
                  <a:lnTo>
                    <a:pt x="661" y="1887"/>
                  </a:lnTo>
                  <a:lnTo>
                    <a:pt x="756" y="1793"/>
                  </a:lnTo>
                  <a:lnTo>
                    <a:pt x="1510" y="1604"/>
                  </a:lnTo>
                  <a:lnTo>
                    <a:pt x="1510" y="1604"/>
                  </a:lnTo>
                  <a:lnTo>
                    <a:pt x="1133" y="2076"/>
                  </a:lnTo>
                  <a:lnTo>
                    <a:pt x="1322" y="2453"/>
                  </a:lnTo>
                  <a:lnTo>
                    <a:pt x="1888" y="2830"/>
                  </a:lnTo>
                  <a:lnTo>
                    <a:pt x="3397" y="3774"/>
                  </a:lnTo>
                  <a:lnTo>
                    <a:pt x="5001" y="4623"/>
                  </a:lnTo>
                  <a:lnTo>
                    <a:pt x="5944" y="5095"/>
                  </a:lnTo>
                  <a:lnTo>
                    <a:pt x="5756" y="5189"/>
                  </a:lnTo>
                  <a:lnTo>
                    <a:pt x="5378" y="5378"/>
                  </a:lnTo>
                  <a:lnTo>
                    <a:pt x="5378" y="5283"/>
                  </a:lnTo>
                  <a:lnTo>
                    <a:pt x="5001" y="5661"/>
                  </a:lnTo>
                  <a:lnTo>
                    <a:pt x="4623" y="5944"/>
                  </a:lnTo>
                  <a:lnTo>
                    <a:pt x="4435" y="6321"/>
                  </a:lnTo>
                  <a:lnTo>
                    <a:pt x="4340" y="6510"/>
                  </a:lnTo>
                  <a:lnTo>
                    <a:pt x="4435" y="6698"/>
                  </a:lnTo>
                  <a:lnTo>
                    <a:pt x="4435" y="6698"/>
                  </a:lnTo>
                  <a:lnTo>
                    <a:pt x="4246" y="6415"/>
                  </a:lnTo>
                  <a:lnTo>
                    <a:pt x="4057" y="6321"/>
                  </a:lnTo>
                  <a:lnTo>
                    <a:pt x="3963" y="6415"/>
                  </a:lnTo>
                  <a:lnTo>
                    <a:pt x="3869" y="6510"/>
                  </a:lnTo>
                  <a:lnTo>
                    <a:pt x="3680" y="6887"/>
                  </a:lnTo>
                  <a:lnTo>
                    <a:pt x="3680" y="7076"/>
                  </a:lnTo>
                  <a:lnTo>
                    <a:pt x="3774" y="7076"/>
                  </a:lnTo>
                  <a:lnTo>
                    <a:pt x="3680" y="7264"/>
                  </a:lnTo>
                  <a:lnTo>
                    <a:pt x="3303" y="7453"/>
                  </a:lnTo>
                  <a:lnTo>
                    <a:pt x="2359" y="7925"/>
                  </a:lnTo>
                  <a:lnTo>
                    <a:pt x="2284" y="7953"/>
                  </a:lnTo>
                  <a:lnTo>
                    <a:pt x="2284" y="7953"/>
                  </a:lnTo>
                  <a:lnTo>
                    <a:pt x="2454" y="8208"/>
                  </a:lnTo>
                  <a:lnTo>
                    <a:pt x="2642" y="8396"/>
                  </a:lnTo>
                  <a:lnTo>
                    <a:pt x="2642" y="8302"/>
                  </a:lnTo>
                  <a:lnTo>
                    <a:pt x="2737" y="8396"/>
                  </a:lnTo>
                  <a:lnTo>
                    <a:pt x="2831" y="8113"/>
                  </a:lnTo>
                  <a:lnTo>
                    <a:pt x="2925" y="7925"/>
                  </a:lnTo>
                  <a:lnTo>
                    <a:pt x="3020" y="7830"/>
                  </a:lnTo>
                  <a:lnTo>
                    <a:pt x="3397" y="7830"/>
                  </a:lnTo>
                  <a:lnTo>
                    <a:pt x="3680" y="7736"/>
                  </a:lnTo>
                  <a:lnTo>
                    <a:pt x="3774" y="7547"/>
                  </a:lnTo>
                  <a:lnTo>
                    <a:pt x="3869" y="7264"/>
                  </a:lnTo>
                  <a:lnTo>
                    <a:pt x="4246" y="7453"/>
                  </a:lnTo>
                  <a:lnTo>
                    <a:pt x="4623" y="7642"/>
                  </a:lnTo>
                  <a:lnTo>
                    <a:pt x="4718" y="7547"/>
                  </a:lnTo>
                  <a:lnTo>
                    <a:pt x="4906" y="7359"/>
                  </a:lnTo>
                  <a:lnTo>
                    <a:pt x="5190" y="7170"/>
                  </a:lnTo>
                  <a:lnTo>
                    <a:pt x="5095" y="7076"/>
                  </a:lnTo>
                  <a:lnTo>
                    <a:pt x="4906" y="6793"/>
                  </a:lnTo>
                  <a:lnTo>
                    <a:pt x="4906" y="6793"/>
                  </a:lnTo>
                  <a:lnTo>
                    <a:pt x="5095" y="6887"/>
                  </a:lnTo>
                  <a:lnTo>
                    <a:pt x="5378" y="6793"/>
                  </a:lnTo>
                  <a:lnTo>
                    <a:pt x="5756" y="6510"/>
                  </a:lnTo>
                  <a:lnTo>
                    <a:pt x="6322" y="6132"/>
                  </a:lnTo>
                  <a:lnTo>
                    <a:pt x="6699" y="5566"/>
                  </a:lnTo>
                  <a:lnTo>
                    <a:pt x="7171" y="5095"/>
                  </a:lnTo>
                  <a:lnTo>
                    <a:pt x="7076" y="4717"/>
                  </a:lnTo>
                  <a:lnTo>
                    <a:pt x="6982" y="4434"/>
                  </a:lnTo>
                  <a:lnTo>
                    <a:pt x="6605" y="3963"/>
                  </a:lnTo>
                  <a:lnTo>
                    <a:pt x="6133" y="3491"/>
                  </a:lnTo>
                  <a:lnTo>
                    <a:pt x="5567" y="3113"/>
                  </a:lnTo>
                  <a:lnTo>
                    <a:pt x="4340" y="2547"/>
                  </a:lnTo>
                  <a:lnTo>
                    <a:pt x="3208" y="1887"/>
                  </a:lnTo>
                  <a:lnTo>
                    <a:pt x="2925" y="1698"/>
                  </a:lnTo>
                  <a:lnTo>
                    <a:pt x="2925" y="1604"/>
                  </a:lnTo>
                  <a:lnTo>
                    <a:pt x="2925" y="1510"/>
                  </a:lnTo>
                  <a:lnTo>
                    <a:pt x="2737" y="1698"/>
                  </a:lnTo>
                  <a:lnTo>
                    <a:pt x="2642" y="1698"/>
                  </a:lnTo>
                  <a:lnTo>
                    <a:pt x="2642" y="1604"/>
                  </a:lnTo>
                  <a:lnTo>
                    <a:pt x="2642" y="1510"/>
                  </a:lnTo>
                  <a:lnTo>
                    <a:pt x="2642" y="1415"/>
                  </a:lnTo>
                  <a:lnTo>
                    <a:pt x="2454" y="1604"/>
                  </a:lnTo>
                  <a:lnTo>
                    <a:pt x="2454" y="1698"/>
                  </a:lnTo>
                  <a:lnTo>
                    <a:pt x="2265" y="1887"/>
                  </a:lnTo>
                  <a:lnTo>
                    <a:pt x="2265" y="1604"/>
                  </a:lnTo>
                  <a:lnTo>
                    <a:pt x="2171" y="1415"/>
                  </a:lnTo>
                  <a:lnTo>
                    <a:pt x="1605" y="944"/>
                  </a:lnTo>
                  <a:lnTo>
                    <a:pt x="1227" y="755"/>
                  </a:lnTo>
                  <a:lnTo>
                    <a:pt x="1039" y="472"/>
                  </a:lnTo>
                  <a:lnTo>
                    <a:pt x="850" y="283"/>
                  </a:lnTo>
                  <a:lnTo>
                    <a:pt x="944" y="0"/>
                  </a:lnTo>
                  <a:close/>
                  <a:moveTo>
                    <a:pt x="2252" y="7965"/>
                  </a:moveTo>
                  <a:lnTo>
                    <a:pt x="850" y="8491"/>
                  </a:lnTo>
                  <a:lnTo>
                    <a:pt x="756" y="8491"/>
                  </a:lnTo>
                  <a:lnTo>
                    <a:pt x="756" y="8774"/>
                  </a:lnTo>
                  <a:lnTo>
                    <a:pt x="944" y="8868"/>
                  </a:lnTo>
                  <a:lnTo>
                    <a:pt x="1133" y="8868"/>
                  </a:lnTo>
                  <a:lnTo>
                    <a:pt x="1605" y="8774"/>
                  </a:lnTo>
                  <a:lnTo>
                    <a:pt x="1793" y="8679"/>
                  </a:lnTo>
                  <a:lnTo>
                    <a:pt x="2076" y="8491"/>
                  </a:lnTo>
                  <a:lnTo>
                    <a:pt x="2171" y="8208"/>
                  </a:lnTo>
                  <a:lnTo>
                    <a:pt x="2252" y="7965"/>
                  </a:lnTo>
                  <a:close/>
                </a:path>
              </a:pathLst>
            </a:custGeom>
            <a:solidFill>
              <a:srgbClr val="FFFFFF"/>
            </a:solidFill>
            <a:ln>
              <a:noFill/>
            </a:ln>
            <a:effectLst>
              <a:outerShdw blurRad="57150" dist="19050" dir="5400000" algn="bl" rotWithShape="0">
                <a:srgbClr val="000000">
                  <a:alpha val="50000"/>
                </a:srgbClr>
              </a:outerShdw>
              <a:reflection endPos="30000" dist="38100" dir="5400000" fadeDir="5400012" sy="-100000" algn="bl" rotWithShape="0"/>
            </a:effectLst>
          </p:spPr>
          <p:txBody>
            <a:bodyPr spcFirstLastPara="1" lIns="91425" tIns="91425" rIns="91425" bIns="91425" anchor="ctr"/>
            <a:lstStyle/>
            <a:p>
              <a:pPr>
                <a:spcBef>
                  <a:spcPts val="0"/>
                </a:spcBef>
                <a:spcAft>
                  <a:spcPts val="0"/>
                </a:spcAft>
                <a:defRPr/>
              </a:pPr>
              <a:endParaRPr/>
            </a:p>
          </p:txBody>
        </p:sp>
      </p:grpSp>
      <p:sp>
        <p:nvSpPr>
          <p:cNvPr id="16409" name="Google Shape;188;p25"/>
          <p:cNvSpPr txBox="1">
            <a:spLocks noChangeArrowheads="1"/>
          </p:cNvSpPr>
          <p:nvPr/>
        </p:nvSpPr>
        <p:spPr bwMode="auto">
          <a:xfrm>
            <a:off x="6338888" y="4554538"/>
            <a:ext cx="1028700"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s-CZ" altLang="cs-CZ" sz="1800">
                <a:solidFill>
                  <a:srgbClr val="000000"/>
                </a:solidFill>
                <a:latin typeface="Walter Turncoat" charset="0"/>
                <a:sym typeface="Walter Turncoat" charset="0"/>
              </a:rPr>
              <a:t>Penis</a:t>
            </a:r>
          </a:p>
        </p:txBody>
      </p:sp>
      <p:sp>
        <p:nvSpPr>
          <p:cNvPr id="189" name="Google Shape;189;p25"/>
          <p:cNvSpPr txBox="1"/>
          <p:nvPr/>
        </p:nvSpPr>
        <p:spPr>
          <a:xfrm>
            <a:off x="1679575" y="3473450"/>
            <a:ext cx="1249363" cy="315913"/>
          </a:xfrm>
          <a:prstGeom prst="rect">
            <a:avLst/>
          </a:prstGeom>
          <a:noFill/>
          <a:ln>
            <a:noFill/>
          </a:ln>
          <a:effectLst>
            <a:outerShdw blurRad="57150" dist="19050" dir="5400000" algn="bl" rotWithShape="0">
              <a:srgbClr val="000000">
                <a:alpha val="50000"/>
              </a:srgbClr>
            </a:outerShdw>
          </a:effectLst>
        </p:spPr>
        <p:txBody>
          <a:bodyPr spcFirstLastPara="1" lIns="91425" tIns="91425" rIns="91425" bIns="91425"/>
          <a:lstStyle/>
          <a:p>
            <a:pPr>
              <a:spcBef>
                <a:spcPts val="0"/>
              </a:spcBef>
              <a:spcAft>
                <a:spcPts val="0"/>
              </a:spcAft>
              <a:defRPr/>
            </a:pPr>
            <a:r>
              <a:rPr lang="en" dirty="0">
                <a:solidFill>
                  <a:schemeClr val="dk1"/>
                </a:solidFill>
                <a:latin typeface="Walter Turncoat"/>
                <a:ea typeface="Walter Turncoat"/>
                <a:cs typeface="Walter Turncoat"/>
                <a:sym typeface="Walter Turncoat"/>
              </a:rPr>
              <a:t>Vitellarium</a:t>
            </a:r>
            <a:endParaRPr dirty="0">
              <a:solidFill>
                <a:schemeClr val="dk1"/>
              </a:solidFill>
              <a:latin typeface="Walter Turncoat"/>
              <a:ea typeface="Walter Turncoat"/>
              <a:cs typeface="Walter Turncoat"/>
              <a:sym typeface="Walter Turncoat"/>
            </a:endParaRPr>
          </a:p>
        </p:txBody>
      </p:sp>
      <p:grpSp>
        <p:nvGrpSpPr>
          <p:cNvPr id="16411" name="Google Shape;190;p25"/>
          <p:cNvGrpSpPr>
            <a:grpSpLocks/>
          </p:cNvGrpSpPr>
          <p:nvPr/>
        </p:nvGrpSpPr>
        <p:grpSpPr bwMode="auto">
          <a:xfrm>
            <a:off x="3051175" y="3498850"/>
            <a:ext cx="939800" cy="198438"/>
            <a:chOff x="271125" y="812725"/>
            <a:chExt cx="766525" cy="221725"/>
          </a:xfrm>
        </p:grpSpPr>
        <p:sp>
          <p:nvSpPr>
            <p:cNvPr id="191" name="Google Shape;191;p25"/>
            <p:cNvSpPr/>
            <p:nvPr/>
          </p:nvSpPr>
          <p:spPr>
            <a:xfrm>
              <a:off x="271125" y="920927"/>
              <a:ext cx="695311" cy="70952"/>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a:effectLst>
              <a:outerShdw blurRad="57150" dist="19050" dir="5400000" algn="bl" rotWithShape="0">
                <a:srgbClr val="000000">
                  <a:alpha val="50000"/>
                </a:srgbClr>
              </a:outerShdw>
            </a:effectLst>
          </p:spPr>
          <p:txBody>
            <a:bodyPr spcFirstLastPara="1" lIns="91425" tIns="91425" rIns="91425" bIns="91425" anchor="ctr"/>
            <a:lstStyle/>
            <a:p>
              <a:pPr>
                <a:spcBef>
                  <a:spcPts val="0"/>
                </a:spcBef>
                <a:spcAft>
                  <a:spcPts val="0"/>
                </a:spcAft>
                <a:defRPr/>
              </a:pPr>
              <a:endParaRPr/>
            </a:p>
          </p:txBody>
        </p:sp>
        <p:sp>
          <p:nvSpPr>
            <p:cNvPr id="192" name="Google Shape;192;p25"/>
            <p:cNvSpPr/>
            <p:nvPr/>
          </p:nvSpPr>
          <p:spPr>
            <a:xfrm>
              <a:off x="858967" y="812725"/>
              <a:ext cx="178683" cy="221725"/>
            </a:xfrm>
            <a:custGeom>
              <a:avLst/>
              <a:gdLst/>
              <a:ahLst/>
              <a:cxnLst/>
              <a:rect l="l" t="t" r="r" b="b"/>
              <a:pathLst>
                <a:path w="7171" h="8869" extrusionOk="0">
                  <a:moveTo>
                    <a:pt x="5756" y="6510"/>
                  </a:moveTo>
                  <a:lnTo>
                    <a:pt x="5756" y="6604"/>
                  </a:lnTo>
                  <a:lnTo>
                    <a:pt x="5850" y="6604"/>
                  </a:lnTo>
                  <a:lnTo>
                    <a:pt x="5756" y="6510"/>
                  </a:lnTo>
                  <a:close/>
                  <a:moveTo>
                    <a:pt x="2265" y="7925"/>
                  </a:moveTo>
                  <a:lnTo>
                    <a:pt x="2252" y="7965"/>
                  </a:lnTo>
                  <a:lnTo>
                    <a:pt x="2252" y="7965"/>
                  </a:lnTo>
                  <a:lnTo>
                    <a:pt x="2284" y="7953"/>
                  </a:lnTo>
                  <a:lnTo>
                    <a:pt x="2284" y="7953"/>
                  </a:lnTo>
                  <a:lnTo>
                    <a:pt x="2265" y="7925"/>
                  </a:lnTo>
                  <a:close/>
                  <a:moveTo>
                    <a:pt x="567" y="0"/>
                  </a:moveTo>
                  <a:lnTo>
                    <a:pt x="284" y="189"/>
                  </a:lnTo>
                  <a:lnTo>
                    <a:pt x="95" y="472"/>
                  </a:lnTo>
                  <a:lnTo>
                    <a:pt x="1" y="755"/>
                  </a:lnTo>
                  <a:lnTo>
                    <a:pt x="95" y="1038"/>
                  </a:lnTo>
                  <a:lnTo>
                    <a:pt x="190" y="1227"/>
                  </a:lnTo>
                  <a:lnTo>
                    <a:pt x="473" y="1415"/>
                  </a:lnTo>
                  <a:lnTo>
                    <a:pt x="850" y="1321"/>
                  </a:lnTo>
                  <a:lnTo>
                    <a:pt x="661" y="1604"/>
                  </a:lnTo>
                  <a:lnTo>
                    <a:pt x="756" y="1604"/>
                  </a:lnTo>
                  <a:lnTo>
                    <a:pt x="661" y="1793"/>
                  </a:lnTo>
                  <a:lnTo>
                    <a:pt x="661" y="1887"/>
                  </a:lnTo>
                  <a:lnTo>
                    <a:pt x="756" y="1793"/>
                  </a:lnTo>
                  <a:lnTo>
                    <a:pt x="1510" y="1604"/>
                  </a:lnTo>
                  <a:lnTo>
                    <a:pt x="1510" y="1604"/>
                  </a:lnTo>
                  <a:lnTo>
                    <a:pt x="1133" y="2076"/>
                  </a:lnTo>
                  <a:lnTo>
                    <a:pt x="1322" y="2453"/>
                  </a:lnTo>
                  <a:lnTo>
                    <a:pt x="1888" y="2830"/>
                  </a:lnTo>
                  <a:lnTo>
                    <a:pt x="3397" y="3774"/>
                  </a:lnTo>
                  <a:lnTo>
                    <a:pt x="5001" y="4623"/>
                  </a:lnTo>
                  <a:lnTo>
                    <a:pt x="5944" y="5095"/>
                  </a:lnTo>
                  <a:lnTo>
                    <a:pt x="5756" y="5189"/>
                  </a:lnTo>
                  <a:lnTo>
                    <a:pt x="5378" y="5378"/>
                  </a:lnTo>
                  <a:lnTo>
                    <a:pt x="5378" y="5283"/>
                  </a:lnTo>
                  <a:lnTo>
                    <a:pt x="5001" y="5661"/>
                  </a:lnTo>
                  <a:lnTo>
                    <a:pt x="4623" y="5944"/>
                  </a:lnTo>
                  <a:lnTo>
                    <a:pt x="4435" y="6321"/>
                  </a:lnTo>
                  <a:lnTo>
                    <a:pt x="4340" y="6510"/>
                  </a:lnTo>
                  <a:lnTo>
                    <a:pt x="4435" y="6698"/>
                  </a:lnTo>
                  <a:lnTo>
                    <a:pt x="4435" y="6698"/>
                  </a:lnTo>
                  <a:lnTo>
                    <a:pt x="4246" y="6415"/>
                  </a:lnTo>
                  <a:lnTo>
                    <a:pt x="4057" y="6321"/>
                  </a:lnTo>
                  <a:lnTo>
                    <a:pt x="3963" y="6415"/>
                  </a:lnTo>
                  <a:lnTo>
                    <a:pt x="3869" y="6510"/>
                  </a:lnTo>
                  <a:lnTo>
                    <a:pt x="3680" y="6887"/>
                  </a:lnTo>
                  <a:lnTo>
                    <a:pt x="3680" y="7076"/>
                  </a:lnTo>
                  <a:lnTo>
                    <a:pt x="3774" y="7076"/>
                  </a:lnTo>
                  <a:lnTo>
                    <a:pt x="3680" y="7264"/>
                  </a:lnTo>
                  <a:lnTo>
                    <a:pt x="3303" y="7453"/>
                  </a:lnTo>
                  <a:lnTo>
                    <a:pt x="2359" y="7925"/>
                  </a:lnTo>
                  <a:lnTo>
                    <a:pt x="2284" y="7953"/>
                  </a:lnTo>
                  <a:lnTo>
                    <a:pt x="2284" y="7953"/>
                  </a:lnTo>
                  <a:lnTo>
                    <a:pt x="2454" y="8208"/>
                  </a:lnTo>
                  <a:lnTo>
                    <a:pt x="2642" y="8396"/>
                  </a:lnTo>
                  <a:lnTo>
                    <a:pt x="2642" y="8302"/>
                  </a:lnTo>
                  <a:lnTo>
                    <a:pt x="2737" y="8396"/>
                  </a:lnTo>
                  <a:lnTo>
                    <a:pt x="2831" y="8113"/>
                  </a:lnTo>
                  <a:lnTo>
                    <a:pt x="2925" y="7925"/>
                  </a:lnTo>
                  <a:lnTo>
                    <a:pt x="3020" y="7830"/>
                  </a:lnTo>
                  <a:lnTo>
                    <a:pt x="3397" y="7830"/>
                  </a:lnTo>
                  <a:lnTo>
                    <a:pt x="3680" y="7736"/>
                  </a:lnTo>
                  <a:lnTo>
                    <a:pt x="3774" y="7547"/>
                  </a:lnTo>
                  <a:lnTo>
                    <a:pt x="3869" y="7264"/>
                  </a:lnTo>
                  <a:lnTo>
                    <a:pt x="4246" y="7453"/>
                  </a:lnTo>
                  <a:lnTo>
                    <a:pt x="4623" y="7642"/>
                  </a:lnTo>
                  <a:lnTo>
                    <a:pt x="4718" y="7547"/>
                  </a:lnTo>
                  <a:lnTo>
                    <a:pt x="4906" y="7359"/>
                  </a:lnTo>
                  <a:lnTo>
                    <a:pt x="5190" y="7170"/>
                  </a:lnTo>
                  <a:lnTo>
                    <a:pt x="5095" y="7076"/>
                  </a:lnTo>
                  <a:lnTo>
                    <a:pt x="4906" y="6793"/>
                  </a:lnTo>
                  <a:lnTo>
                    <a:pt x="4906" y="6793"/>
                  </a:lnTo>
                  <a:lnTo>
                    <a:pt x="5095" y="6887"/>
                  </a:lnTo>
                  <a:lnTo>
                    <a:pt x="5378" y="6793"/>
                  </a:lnTo>
                  <a:lnTo>
                    <a:pt x="5756" y="6510"/>
                  </a:lnTo>
                  <a:lnTo>
                    <a:pt x="6322" y="6132"/>
                  </a:lnTo>
                  <a:lnTo>
                    <a:pt x="6699" y="5566"/>
                  </a:lnTo>
                  <a:lnTo>
                    <a:pt x="7171" y="5095"/>
                  </a:lnTo>
                  <a:lnTo>
                    <a:pt x="7076" y="4717"/>
                  </a:lnTo>
                  <a:lnTo>
                    <a:pt x="6982" y="4434"/>
                  </a:lnTo>
                  <a:lnTo>
                    <a:pt x="6605" y="3963"/>
                  </a:lnTo>
                  <a:lnTo>
                    <a:pt x="6133" y="3491"/>
                  </a:lnTo>
                  <a:lnTo>
                    <a:pt x="5567" y="3113"/>
                  </a:lnTo>
                  <a:lnTo>
                    <a:pt x="4340" y="2547"/>
                  </a:lnTo>
                  <a:lnTo>
                    <a:pt x="3208" y="1887"/>
                  </a:lnTo>
                  <a:lnTo>
                    <a:pt x="2925" y="1698"/>
                  </a:lnTo>
                  <a:lnTo>
                    <a:pt x="2925" y="1604"/>
                  </a:lnTo>
                  <a:lnTo>
                    <a:pt x="2925" y="1510"/>
                  </a:lnTo>
                  <a:lnTo>
                    <a:pt x="2737" y="1698"/>
                  </a:lnTo>
                  <a:lnTo>
                    <a:pt x="2642" y="1698"/>
                  </a:lnTo>
                  <a:lnTo>
                    <a:pt x="2642" y="1604"/>
                  </a:lnTo>
                  <a:lnTo>
                    <a:pt x="2642" y="1510"/>
                  </a:lnTo>
                  <a:lnTo>
                    <a:pt x="2642" y="1415"/>
                  </a:lnTo>
                  <a:lnTo>
                    <a:pt x="2454" y="1604"/>
                  </a:lnTo>
                  <a:lnTo>
                    <a:pt x="2454" y="1698"/>
                  </a:lnTo>
                  <a:lnTo>
                    <a:pt x="2265" y="1887"/>
                  </a:lnTo>
                  <a:lnTo>
                    <a:pt x="2265" y="1604"/>
                  </a:lnTo>
                  <a:lnTo>
                    <a:pt x="2171" y="1415"/>
                  </a:lnTo>
                  <a:lnTo>
                    <a:pt x="1605" y="944"/>
                  </a:lnTo>
                  <a:lnTo>
                    <a:pt x="1227" y="755"/>
                  </a:lnTo>
                  <a:lnTo>
                    <a:pt x="1039" y="472"/>
                  </a:lnTo>
                  <a:lnTo>
                    <a:pt x="850" y="283"/>
                  </a:lnTo>
                  <a:lnTo>
                    <a:pt x="944" y="0"/>
                  </a:lnTo>
                  <a:close/>
                  <a:moveTo>
                    <a:pt x="2252" y="7965"/>
                  </a:moveTo>
                  <a:lnTo>
                    <a:pt x="850" y="8491"/>
                  </a:lnTo>
                  <a:lnTo>
                    <a:pt x="756" y="8491"/>
                  </a:lnTo>
                  <a:lnTo>
                    <a:pt x="756" y="8774"/>
                  </a:lnTo>
                  <a:lnTo>
                    <a:pt x="944" y="8868"/>
                  </a:lnTo>
                  <a:lnTo>
                    <a:pt x="1133" y="8868"/>
                  </a:lnTo>
                  <a:lnTo>
                    <a:pt x="1605" y="8774"/>
                  </a:lnTo>
                  <a:lnTo>
                    <a:pt x="1793" y="8679"/>
                  </a:lnTo>
                  <a:lnTo>
                    <a:pt x="2076" y="8491"/>
                  </a:lnTo>
                  <a:lnTo>
                    <a:pt x="2171" y="8208"/>
                  </a:lnTo>
                  <a:lnTo>
                    <a:pt x="2252" y="7965"/>
                  </a:lnTo>
                  <a:close/>
                </a:path>
              </a:pathLst>
            </a:custGeom>
            <a:solidFill>
              <a:srgbClr val="FFFFFF"/>
            </a:solidFill>
            <a:ln>
              <a:noFill/>
            </a:ln>
            <a:effectLst>
              <a:outerShdw blurRad="57150" dist="19050" dir="5400000" algn="bl" rotWithShape="0">
                <a:srgbClr val="000000">
                  <a:alpha val="50000"/>
                </a:srgbClr>
              </a:outerShdw>
            </a:effectLst>
          </p:spPr>
          <p:txBody>
            <a:bodyPr spcFirstLastPara="1" lIns="91425" tIns="91425" rIns="91425" bIns="91425" anchor="ctr"/>
            <a:lstStyle/>
            <a:p>
              <a:pPr>
                <a:spcBef>
                  <a:spcPts val="0"/>
                </a:spcBef>
                <a:spcAft>
                  <a:spcPts val="0"/>
                </a:spcAft>
                <a:defRPr/>
              </a:pPr>
              <a:endParaRPr/>
            </a:p>
          </p:txBody>
        </p:sp>
      </p:grpSp>
      <p:grpSp>
        <p:nvGrpSpPr>
          <p:cNvPr id="16412" name="Google Shape;193;p25"/>
          <p:cNvGrpSpPr>
            <a:grpSpLocks/>
          </p:cNvGrpSpPr>
          <p:nvPr/>
        </p:nvGrpSpPr>
        <p:grpSpPr bwMode="auto">
          <a:xfrm rot="10800000">
            <a:off x="5783263" y="4746625"/>
            <a:ext cx="600075" cy="200025"/>
            <a:chOff x="271125" y="812725"/>
            <a:chExt cx="766525" cy="221725"/>
          </a:xfrm>
        </p:grpSpPr>
        <p:sp>
          <p:nvSpPr>
            <p:cNvPr id="194" name="Google Shape;194;p25"/>
            <p:cNvSpPr/>
            <p:nvPr/>
          </p:nvSpPr>
          <p:spPr>
            <a:xfrm>
              <a:off x="299515" y="921828"/>
              <a:ext cx="695551" cy="70389"/>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a:effectLst>
              <a:outerShdw blurRad="57150" dist="19050" dir="5400000" algn="bl" rotWithShape="0">
                <a:srgbClr val="000000">
                  <a:alpha val="50000"/>
                </a:srgbClr>
              </a:outerShdw>
            </a:effectLst>
          </p:spPr>
          <p:txBody>
            <a:bodyPr spcFirstLastPara="1" lIns="91425" tIns="91425" rIns="91425" bIns="91425" anchor="ctr"/>
            <a:lstStyle/>
            <a:p>
              <a:pPr>
                <a:spcBef>
                  <a:spcPts val="0"/>
                </a:spcBef>
                <a:spcAft>
                  <a:spcPts val="0"/>
                </a:spcAft>
                <a:defRPr/>
              </a:pPr>
              <a:endParaRPr/>
            </a:p>
          </p:txBody>
        </p:sp>
        <p:sp>
          <p:nvSpPr>
            <p:cNvPr id="195" name="Google Shape;195;p25"/>
            <p:cNvSpPr/>
            <p:nvPr/>
          </p:nvSpPr>
          <p:spPr>
            <a:xfrm>
              <a:off x="873395" y="812725"/>
              <a:ext cx="178450" cy="221725"/>
            </a:xfrm>
            <a:custGeom>
              <a:avLst/>
              <a:gdLst/>
              <a:ahLst/>
              <a:cxnLst/>
              <a:rect l="l" t="t" r="r" b="b"/>
              <a:pathLst>
                <a:path w="7171" h="8869" extrusionOk="0">
                  <a:moveTo>
                    <a:pt x="5756" y="6510"/>
                  </a:moveTo>
                  <a:lnTo>
                    <a:pt x="5756" y="6604"/>
                  </a:lnTo>
                  <a:lnTo>
                    <a:pt x="5850" y="6604"/>
                  </a:lnTo>
                  <a:lnTo>
                    <a:pt x="5756" y="6510"/>
                  </a:lnTo>
                  <a:close/>
                  <a:moveTo>
                    <a:pt x="2265" y="7925"/>
                  </a:moveTo>
                  <a:lnTo>
                    <a:pt x="2252" y="7965"/>
                  </a:lnTo>
                  <a:lnTo>
                    <a:pt x="2252" y="7965"/>
                  </a:lnTo>
                  <a:lnTo>
                    <a:pt x="2284" y="7953"/>
                  </a:lnTo>
                  <a:lnTo>
                    <a:pt x="2284" y="7953"/>
                  </a:lnTo>
                  <a:lnTo>
                    <a:pt x="2265" y="7925"/>
                  </a:lnTo>
                  <a:close/>
                  <a:moveTo>
                    <a:pt x="567" y="0"/>
                  </a:moveTo>
                  <a:lnTo>
                    <a:pt x="284" y="189"/>
                  </a:lnTo>
                  <a:lnTo>
                    <a:pt x="95" y="472"/>
                  </a:lnTo>
                  <a:lnTo>
                    <a:pt x="1" y="755"/>
                  </a:lnTo>
                  <a:lnTo>
                    <a:pt x="95" y="1038"/>
                  </a:lnTo>
                  <a:lnTo>
                    <a:pt x="190" y="1227"/>
                  </a:lnTo>
                  <a:lnTo>
                    <a:pt x="473" y="1415"/>
                  </a:lnTo>
                  <a:lnTo>
                    <a:pt x="850" y="1321"/>
                  </a:lnTo>
                  <a:lnTo>
                    <a:pt x="661" y="1604"/>
                  </a:lnTo>
                  <a:lnTo>
                    <a:pt x="756" y="1604"/>
                  </a:lnTo>
                  <a:lnTo>
                    <a:pt x="661" y="1793"/>
                  </a:lnTo>
                  <a:lnTo>
                    <a:pt x="661" y="1887"/>
                  </a:lnTo>
                  <a:lnTo>
                    <a:pt x="756" y="1793"/>
                  </a:lnTo>
                  <a:lnTo>
                    <a:pt x="1510" y="1604"/>
                  </a:lnTo>
                  <a:lnTo>
                    <a:pt x="1510" y="1604"/>
                  </a:lnTo>
                  <a:lnTo>
                    <a:pt x="1133" y="2076"/>
                  </a:lnTo>
                  <a:lnTo>
                    <a:pt x="1322" y="2453"/>
                  </a:lnTo>
                  <a:lnTo>
                    <a:pt x="1888" y="2830"/>
                  </a:lnTo>
                  <a:lnTo>
                    <a:pt x="3397" y="3774"/>
                  </a:lnTo>
                  <a:lnTo>
                    <a:pt x="5001" y="4623"/>
                  </a:lnTo>
                  <a:lnTo>
                    <a:pt x="5944" y="5095"/>
                  </a:lnTo>
                  <a:lnTo>
                    <a:pt x="5756" y="5189"/>
                  </a:lnTo>
                  <a:lnTo>
                    <a:pt x="5378" y="5378"/>
                  </a:lnTo>
                  <a:lnTo>
                    <a:pt x="5378" y="5283"/>
                  </a:lnTo>
                  <a:lnTo>
                    <a:pt x="5001" y="5661"/>
                  </a:lnTo>
                  <a:lnTo>
                    <a:pt x="4623" y="5944"/>
                  </a:lnTo>
                  <a:lnTo>
                    <a:pt x="4435" y="6321"/>
                  </a:lnTo>
                  <a:lnTo>
                    <a:pt x="4340" y="6510"/>
                  </a:lnTo>
                  <a:lnTo>
                    <a:pt x="4435" y="6698"/>
                  </a:lnTo>
                  <a:lnTo>
                    <a:pt x="4435" y="6698"/>
                  </a:lnTo>
                  <a:lnTo>
                    <a:pt x="4246" y="6415"/>
                  </a:lnTo>
                  <a:lnTo>
                    <a:pt x="4057" y="6321"/>
                  </a:lnTo>
                  <a:lnTo>
                    <a:pt x="3963" y="6415"/>
                  </a:lnTo>
                  <a:lnTo>
                    <a:pt x="3869" y="6510"/>
                  </a:lnTo>
                  <a:lnTo>
                    <a:pt x="3680" y="6887"/>
                  </a:lnTo>
                  <a:lnTo>
                    <a:pt x="3680" y="7076"/>
                  </a:lnTo>
                  <a:lnTo>
                    <a:pt x="3774" y="7076"/>
                  </a:lnTo>
                  <a:lnTo>
                    <a:pt x="3680" y="7264"/>
                  </a:lnTo>
                  <a:lnTo>
                    <a:pt x="3303" y="7453"/>
                  </a:lnTo>
                  <a:lnTo>
                    <a:pt x="2359" y="7925"/>
                  </a:lnTo>
                  <a:lnTo>
                    <a:pt x="2284" y="7953"/>
                  </a:lnTo>
                  <a:lnTo>
                    <a:pt x="2284" y="7953"/>
                  </a:lnTo>
                  <a:lnTo>
                    <a:pt x="2454" y="8208"/>
                  </a:lnTo>
                  <a:lnTo>
                    <a:pt x="2642" y="8396"/>
                  </a:lnTo>
                  <a:lnTo>
                    <a:pt x="2642" y="8302"/>
                  </a:lnTo>
                  <a:lnTo>
                    <a:pt x="2737" y="8396"/>
                  </a:lnTo>
                  <a:lnTo>
                    <a:pt x="2831" y="8113"/>
                  </a:lnTo>
                  <a:lnTo>
                    <a:pt x="2925" y="7925"/>
                  </a:lnTo>
                  <a:lnTo>
                    <a:pt x="3020" y="7830"/>
                  </a:lnTo>
                  <a:lnTo>
                    <a:pt x="3397" y="7830"/>
                  </a:lnTo>
                  <a:lnTo>
                    <a:pt x="3680" y="7736"/>
                  </a:lnTo>
                  <a:lnTo>
                    <a:pt x="3774" y="7547"/>
                  </a:lnTo>
                  <a:lnTo>
                    <a:pt x="3869" y="7264"/>
                  </a:lnTo>
                  <a:lnTo>
                    <a:pt x="4246" y="7453"/>
                  </a:lnTo>
                  <a:lnTo>
                    <a:pt x="4623" y="7642"/>
                  </a:lnTo>
                  <a:lnTo>
                    <a:pt x="4718" y="7547"/>
                  </a:lnTo>
                  <a:lnTo>
                    <a:pt x="4906" y="7359"/>
                  </a:lnTo>
                  <a:lnTo>
                    <a:pt x="5190" y="7170"/>
                  </a:lnTo>
                  <a:lnTo>
                    <a:pt x="5095" y="7076"/>
                  </a:lnTo>
                  <a:lnTo>
                    <a:pt x="4906" y="6793"/>
                  </a:lnTo>
                  <a:lnTo>
                    <a:pt x="4906" y="6793"/>
                  </a:lnTo>
                  <a:lnTo>
                    <a:pt x="5095" y="6887"/>
                  </a:lnTo>
                  <a:lnTo>
                    <a:pt x="5378" y="6793"/>
                  </a:lnTo>
                  <a:lnTo>
                    <a:pt x="5756" y="6510"/>
                  </a:lnTo>
                  <a:lnTo>
                    <a:pt x="6322" y="6132"/>
                  </a:lnTo>
                  <a:lnTo>
                    <a:pt x="6699" y="5566"/>
                  </a:lnTo>
                  <a:lnTo>
                    <a:pt x="7171" y="5095"/>
                  </a:lnTo>
                  <a:lnTo>
                    <a:pt x="7076" y="4717"/>
                  </a:lnTo>
                  <a:lnTo>
                    <a:pt x="6982" y="4434"/>
                  </a:lnTo>
                  <a:lnTo>
                    <a:pt x="6605" y="3963"/>
                  </a:lnTo>
                  <a:lnTo>
                    <a:pt x="6133" y="3491"/>
                  </a:lnTo>
                  <a:lnTo>
                    <a:pt x="5567" y="3113"/>
                  </a:lnTo>
                  <a:lnTo>
                    <a:pt x="4340" y="2547"/>
                  </a:lnTo>
                  <a:lnTo>
                    <a:pt x="3208" y="1887"/>
                  </a:lnTo>
                  <a:lnTo>
                    <a:pt x="2925" y="1698"/>
                  </a:lnTo>
                  <a:lnTo>
                    <a:pt x="2925" y="1604"/>
                  </a:lnTo>
                  <a:lnTo>
                    <a:pt x="2925" y="1510"/>
                  </a:lnTo>
                  <a:lnTo>
                    <a:pt x="2737" y="1698"/>
                  </a:lnTo>
                  <a:lnTo>
                    <a:pt x="2642" y="1698"/>
                  </a:lnTo>
                  <a:lnTo>
                    <a:pt x="2642" y="1604"/>
                  </a:lnTo>
                  <a:lnTo>
                    <a:pt x="2642" y="1510"/>
                  </a:lnTo>
                  <a:lnTo>
                    <a:pt x="2642" y="1415"/>
                  </a:lnTo>
                  <a:lnTo>
                    <a:pt x="2454" y="1604"/>
                  </a:lnTo>
                  <a:lnTo>
                    <a:pt x="2454" y="1698"/>
                  </a:lnTo>
                  <a:lnTo>
                    <a:pt x="2265" y="1887"/>
                  </a:lnTo>
                  <a:lnTo>
                    <a:pt x="2265" y="1604"/>
                  </a:lnTo>
                  <a:lnTo>
                    <a:pt x="2171" y="1415"/>
                  </a:lnTo>
                  <a:lnTo>
                    <a:pt x="1605" y="944"/>
                  </a:lnTo>
                  <a:lnTo>
                    <a:pt x="1227" y="755"/>
                  </a:lnTo>
                  <a:lnTo>
                    <a:pt x="1039" y="472"/>
                  </a:lnTo>
                  <a:lnTo>
                    <a:pt x="850" y="283"/>
                  </a:lnTo>
                  <a:lnTo>
                    <a:pt x="944" y="0"/>
                  </a:lnTo>
                  <a:close/>
                  <a:moveTo>
                    <a:pt x="2252" y="7965"/>
                  </a:moveTo>
                  <a:lnTo>
                    <a:pt x="850" y="8491"/>
                  </a:lnTo>
                  <a:lnTo>
                    <a:pt x="756" y="8491"/>
                  </a:lnTo>
                  <a:lnTo>
                    <a:pt x="756" y="8774"/>
                  </a:lnTo>
                  <a:lnTo>
                    <a:pt x="944" y="8868"/>
                  </a:lnTo>
                  <a:lnTo>
                    <a:pt x="1133" y="8868"/>
                  </a:lnTo>
                  <a:lnTo>
                    <a:pt x="1605" y="8774"/>
                  </a:lnTo>
                  <a:lnTo>
                    <a:pt x="1793" y="8679"/>
                  </a:lnTo>
                  <a:lnTo>
                    <a:pt x="2076" y="8491"/>
                  </a:lnTo>
                  <a:lnTo>
                    <a:pt x="2171" y="8208"/>
                  </a:lnTo>
                  <a:lnTo>
                    <a:pt x="2252" y="7965"/>
                  </a:lnTo>
                  <a:close/>
                </a:path>
              </a:pathLst>
            </a:custGeom>
            <a:solidFill>
              <a:srgbClr val="FFFFFF"/>
            </a:solidFill>
            <a:ln>
              <a:noFill/>
            </a:ln>
            <a:effectLst>
              <a:outerShdw blurRad="57150" dist="19050" dir="5400000" algn="bl" rotWithShape="0">
                <a:srgbClr val="000000">
                  <a:alpha val="50000"/>
                </a:srgbClr>
              </a:outerShdw>
            </a:effectLst>
          </p:spPr>
          <p:txBody>
            <a:bodyPr spcFirstLastPara="1" lIns="91425" tIns="91425" rIns="91425" bIns="91425" anchor="ctr"/>
            <a:lstStyle/>
            <a:p>
              <a:pPr>
                <a:spcBef>
                  <a:spcPts val="0"/>
                </a:spcBef>
                <a:spcAft>
                  <a:spcPts val="0"/>
                </a:spcAft>
                <a:defRPr/>
              </a:pPr>
              <a:endParaRPr/>
            </a:p>
          </p:txBody>
        </p:sp>
      </p:grpSp>
      <p:sp>
        <p:nvSpPr>
          <p:cNvPr id="196" name="Google Shape;196;p25"/>
          <p:cNvSpPr txBox="1"/>
          <p:nvPr/>
        </p:nvSpPr>
        <p:spPr>
          <a:xfrm>
            <a:off x="1379538" y="2212975"/>
            <a:ext cx="1249362" cy="314325"/>
          </a:xfrm>
          <a:prstGeom prst="rect">
            <a:avLst/>
          </a:prstGeom>
          <a:noFill/>
          <a:ln>
            <a:noFill/>
          </a:ln>
          <a:effectLst>
            <a:outerShdw blurRad="57150" dist="19050" dir="5400000" algn="bl" rotWithShape="0">
              <a:srgbClr val="000000">
                <a:alpha val="50000"/>
              </a:srgbClr>
            </a:outerShdw>
          </a:effectLst>
        </p:spPr>
        <p:txBody>
          <a:bodyPr spcFirstLastPara="1" lIns="91425" tIns="91425" rIns="91425" bIns="91425"/>
          <a:lstStyle/>
          <a:p>
            <a:pPr>
              <a:spcBef>
                <a:spcPts val="0"/>
              </a:spcBef>
              <a:spcAft>
                <a:spcPts val="0"/>
              </a:spcAft>
              <a:defRPr/>
            </a:pPr>
            <a:r>
              <a:rPr lang="en" dirty="0">
                <a:solidFill>
                  <a:schemeClr val="dk1"/>
                </a:solidFill>
                <a:latin typeface="Walter Turncoat"/>
                <a:ea typeface="Walter Turncoat"/>
                <a:cs typeface="Walter Turncoat"/>
                <a:sym typeface="Walter Turncoat"/>
              </a:rPr>
              <a:t>Lorica</a:t>
            </a:r>
            <a:endParaRPr dirty="0">
              <a:solidFill>
                <a:schemeClr val="dk1"/>
              </a:solidFill>
              <a:latin typeface="Walter Turncoat"/>
              <a:ea typeface="Walter Turncoat"/>
              <a:cs typeface="Walter Turncoat"/>
              <a:sym typeface="Walter Turncoat"/>
            </a:endParaRPr>
          </a:p>
        </p:txBody>
      </p:sp>
      <p:grpSp>
        <p:nvGrpSpPr>
          <p:cNvPr id="16414" name="Google Shape;197;p25"/>
          <p:cNvGrpSpPr>
            <a:grpSpLocks/>
          </p:cNvGrpSpPr>
          <p:nvPr/>
        </p:nvGrpSpPr>
        <p:grpSpPr bwMode="auto">
          <a:xfrm>
            <a:off x="2363788" y="2260600"/>
            <a:ext cx="1439862" cy="200025"/>
            <a:chOff x="271125" y="812725"/>
            <a:chExt cx="766525" cy="221725"/>
          </a:xfrm>
        </p:grpSpPr>
        <p:sp>
          <p:nvSpPr>
            <p:cNvPr id="198" name="Google Shape;198;p25"/>
            <p:cNvSpPr/>
            <p:nvPr/>
          </p:nvSpPr>
          <p:spPr>
            <a:xfrm>
              <a:off x="271125" y="921828"/>
              <a:ext cx="695535" cy="70389"/>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a:effectLst>
              <a:outerShdw blurRad="57150" dist="19050" dir="5400000" algn="bl" rotWithShape="0">
                <a:srgbClr val="000000">
                  <a:alpha val="50000"/>
                </a:srgbClr>
              </a:outerShdw>
            </a:effectLst>
          </p:spPr>
          <p:txBody>
            <a:bodyPr spcFirstLastPara="1" lIns="91425" tIns="91425" rIns="91425" bIns="91425" anchor="ctr"/>
            <a:lstStyle/>
            <a:p>
              <a:pPr>
                <a:spcBef>
                  <a:spcPts val="0"/>
                </a:spcBef>
                <a:spcAft>
                  <a:spcPts val="0"/>
                </a:spcAft>
                <a:defRPr/>
              </a:pPr>
              <a:endParaRPr/>
            </a:p>
          </p:txBody>
        </p:sp>
        <p:sp>
          <p:nvSpPr>
            <p:cNvPr id="199" name="Google Shape;199;p25"/>
            <p:cNvSpPr/>
            <p:nvPr/>
          </p:nvSpPr>
          <p:spPr>
            <a:xfrm>
              <a:off x="858484" y="812725"/>
              <a:ext cx="179166" cy="221725"/>
            </a:xfrm>
            <a:custGeom>
              <a:avLst/>
              <a:gdLst/>
              <a:ahLst/>
              <a:cxnLst/>
              <a:rect l="l" t="t" r="r" b="b"/>
              <a:pathLst>
                <a:path w="7171" h="8869" extrusionOk="0">
                  <a:moveTo>
                    <a:pt x="5756" y="6510"/>
                  </a:moveTo>
                  <a:lnTo>
                    <a:pt x="5756" y="6604"/>
                  </a:lnTo>
                  <a:lnTo>
                    <a:pt x="5850" y="6604"/>
                  </a:lnTo>
                  <a:lnTo>
                    <a:pt x="5756" y="6510"/>
                  </a:lnTo>
                  <a:close/>
                  <a:moveTo>
                    <a:pt x="2265" y="7925"/>
                  </a:moveTo>
                  <a:lnTo>
                    <a:pt x="2252" y="7965"/>
                  </a:lnTo>
                  <a:lnTo>
                    <a:pt x="2252" y="7965"/>
                  </a:lnTo>
                  <a:lnTo>
                    <a:pt x="2284" y="7953"/>
                  </a:lnTo>
                  <a:lnTo>
                    <a:pt x="2284" y="7953"/>
                  </a:lnTo>
                  <a:lnTo>
                    <a:pt x="2265" y="7925"/>
                  </a:lnTo>
                  <a:close/>
                  <a:moveTo>
                    <a:pt x="567" y="0"/>
                  </a:moveTo>
                  <a:lnTo>
                    <a:pt x="284" y="189"/>
                  </a:lnTo>
                  <a:lnTo>
                    <a:pt x="95" y="472"/>
                  </a:lnTo>
                  <a:lnTo>
                    <a:pt x="1" y="755"/>
                  </a:lnTo>
                  <a:lnTo>
                    <a:pt x="95" y="1038"/>
                  </a:lnTo>
                  <a:lnTo>
                    <a:pt x="190" y="1227"/>
                  </a:lnTo>
                  <a:lnTo>
                    <a:pt x="473" y="1415"/>
                  </a:lnTo>
                  <a:lnTo>
                    <a:pt x="850" y="1321"/>
                  </a:lnTo>
                  <a:lnTo>
                    <a:pt x="661" y="1604"/>
                  </a:lnTo>
                  <a:lnTo>
                    <a:pt x="756" y="1604"/>
                  </a:lnTo>
                  <a:lnTo>
                    <a:pt x="661" y="1793"/>
                  </a:lnTo>
                  <a:lnTo>
                    <a:pt x="661" y="1887"/>
                  </a:lnTo>
                  <a:lnTo>
                    <a:pt x="756" y="1793"/>
                  </a:lnTo>
                  <a:lnTo>
                    <a:pt x="1510" y="1604"/>
                  </a:lnTo>
                  <a:lnTo>
                    <a:pt x="1510" y="1604"/>
                  </a:lnTo>
                  <a:lnTo>
                    <a:pt x="1133" y="2076"/>
                  </a:lnTo>
                  <a:lnTo>
                    <a:pt x="1322" y="2453"/>
                  </a:lnTo>
                  <a:lnTo>
                    <a:pt x="1888" y="2830"/>
                  </a:lnTo>
                  <a:lnTo>
                    <a:pt x="3397" y="3774"/>
                  </a:lnTo>
                  <a:lnTo>
                    <a:pt x="5001" y="4623"/>
                  </a:lnTo>
                  <a:lnTo>
                    <a:pt x="5944" y="5095"/>
                  </a:lnTo>
                  <a:lnTo>
                    <a:pt x="5756" y="5189"/>
                  </a:lnTo>
                  <a:lnTo>
                    <a:pt x="5378" y="5378"/>
                  </a:lnTo>
                  <a:lnTo>
                    <a:pt x="5378" y="5283"/>
                  </a:lnTo>
                  <a:lnTo>
                    <a:pt x="5001" y="5661"/>
                  </a:lnTo>
                  <a:lnTo>
                    <a:pt x="4623" y="5944"/>
                  </a:lnTo>
                  <a:lnTo>
                    <a:pt x="4435" y="6321"/>
                  </a:lnTo>
                  <a:lnTo>
                    <a:pt x="4340" y="6510"/>
                  </a:lnTo>
                  <a:lnTo>
                    <a:pt x="4435" y="6698"/>
                  </a:lnTo>
                  <a:lnTo>
                    <a:pt x="4435" y="6698"/>
                  </a:lnTo>
                  <a:lnTo>
                    <a:pt x="4246" y="6415"/>
                  </a:lnTo>
                  <a:lnTo>
                    <a:pt x="4057" y="6321"/>
                  </a:lnTo>
                  <a:lnTo>
                    <a:pt x="3963" y="6415"/>
                  </a:lnTo>
                  <a:lnTo>
                    <a:pt x="3869" y="6510"/>
                  </a:lnTo>
                  <a:lnTo>
                    <a:pt x="3680" y="6887"/>
                  </a:lnTo>
                  <a:lnTo>
                    <a:pt x="3680" y="7076"/>
                  </a:lnTo>
                  <a:lnTo>
                    <a:pt x="3774" y="7076"/>
                  </a:lnTo>
                  <a:lnTo>
                    <a:pt x="3680" y="7264"/>
                  </a:lnTo>
                  <a:lnTo>
                    <a:pt x="3303" y="7453"/>
                  </a:lnTo>
                  <a:lnTo>
                    <a:pt x="2359" y="7925"/>
                  </a:lnTo>
                  <a:lnTo>
                    <a:pt x="2284" y="7953"/>
                  </a:lnTo>
                  <a:lnTo>
                    <a:pt x="2284" y="7953"/>
                  </a:lnTo>
                  <a:lnTo>
                    <a:pt x="2454" y="8208"/>
                  </a:lnTo>
                  <a:lnTo>
                    <a:pt x="2642" y="8396"/>
                  </a:lnTo>
                  <a:lnTo>
                    <a:pt x="2642" y="8302"/>
                  </a:lnTo>
                  <a:lnTo>
                    <a:pt x="2737" y="8396"/>
                  </a:lnTo>
                  <a:lnTo>
                    <a:pt x="2831" y="8113"/>
                  </a:lnTo>
                  <a:lnTo>
                    <a:pt x="2925" y="7925"/>
                  </a:lnTo>
                  <a:lnTo>
                    <a:pt x="3020" y="7830"/>
                  </a:lnTo>
                  <a:lnTo>
                    <a:pt x="3397" y="7830"/>
                  </a:lnTo>
                  <a:lnTo>
                    <a:pt x="3680" y="7736"/>
                  </a:lnTo>
                  <a:lnTo>
                    <a:pt x="3774" y="7547"/>
                  </a:lnTo>
                  <a:lnTo>
                    <a:pt x="3869" y="7264"/>
                  </a:lnTo>
                  <a:lnTo>
                    <a:pt x="4246" y="7453"/>
                  </a:lnTo>
                  <a:lnTo>
                    <a:pt x="4623" y="7642"/>
                  </a:lnTo>
                  <a:lnTo>
                    <a:pt x="4718" y="7547"/>
                  </a:lnTo>
                  <a:lnTo>
                    <a:pt x="4906" y="7359"/>
                  </a:lnTo>
                  <a:lnTo>
                    <a:pt x="5190" y="7170"/>
                  </a:lnTo>
                  <a:lnTo>
                    <a:pt x="5095" y="7076"/>
                  </a:lnTo>
                  <a:lnTo>
                    <a:pt x="4906" y="6793"/>
                  </a:lnTo>
                  <a:lnTo>
                    <a:pt x="4906" y="6793"/>
                  </a:lnTo>
                  <a:lnTo>
                    <a:pt x="5095" y="6887"/>
                  </a:lnTo>
                  <a:lnTo>
                    <a:pt x="5378" y="6793"/>
                  </a:lnTo>
                  <a:lnTo>
                    <a:pt x="5756" y="6510"/>
                  </a:lnTo>
                  <a:lnTo>
                    <a:pt x="6322" y="6132"/>
                  </a:lnTo>
                  <a:lnTo>
                    <a:pt x="6699" y="5566"/>
                  </a:lnTo>
                  <a:lnTo>
                    <a:pt x="7171" y="5095"/>
                  </a:lnTo>
                  <a:lnTo>
                    <a:pt x="7076" y="4717"/>
                  </a:lnTo>
                  <a:lnTo>
                    <a:pt x="6982" y="4434"/>
                  </a:lnTo>
                  <a:lnTo>
                    <a:pt x="6605" y="3963"/>
                  </a:lnTo>
                  <a:lnTo>
                    <a:pt x="6133" y="3491"/>
                  </a:lnTo>
                  <a:lnTo>
                    <a:pt x="5567" y="3113"/>
                  </a:lnTo>
                  <a:lnTo>
                    <a:pt x="4340" y="2547"/>
                  </a:lnTo>
                  <a:lnTo>
                    <a:pt x="3208" y="1887"/>
                  </a:lnTo>
                  <a:lnTo>
                    <a:pt x="2925" y="1698"/>
                  </a:lnTo>
                  <a:lnTo>
                    <a:pt x="2925" y="1604"/>
                  </a:lnTo>
                  <a:lnTo>
                    <a:pt x="2925" y="1510"/>
                  </a:lnTo>
                  <a:lnTo>
                    <a:pt x="2737" y="1698"/>
                  </a:lnTo>
                  <a:lnTo>
                    <a:pt x="2642" y="1698"/>
                  </a:lnTo>
                  <a:lnTo>
                    <a:pt x="2642" y="1604"/>
                  </a:lnTo>
                  <a:lnTo>
                    <a:pt x="2642" y="1510"/>
                  </a:lnTo>
                  <a:lnTo>
                    <a:pt x="2642" y="1415"/>
                  </a:lnTo>
                  <a:lnTo>
                    <a:pt x="2454" y="1604"/>
                  </a:lnTo>
                  <a:lnTo>
                    <a:pt x="2454" y="1698"/>
                  </a:lnTo>
                  <a:lnTo>
                    <a:pt x="2265" y="1887"/>
                  </a:lnTo>
                  <a:lnTo>
                    <a:pt x="2265" y="1604"/>
                  </a:lnTo>
                  <a:lnTo>
                    <a:pt x="2171" y="1415"/>
                  </a:lnTo>
                  <a:lnTo>
                    <a:pt x="1605" y="944"/>
                  </a:lnTo>
                  <a:lnTo>
                    <a:pt x="1227" y="755"/>
                  </a:lnTo>
                  <a:lnTo>
                    <a:pt x="1039" y="472"/>
                  </a:lnTo>
                  <a:lnTo>
                    <a:pt x="850" y="283"/>
                  </a:lnTo>
                  <a:lnTo>
                    <a:pt x="944" y="0"/>
                  </a:lnTo>
                  <a:close/>
                  <a:moveTo>
                    <a:pt x="2252" y="7965"/>
                  </a:moveTo>
                  <a:lnTo>
                    <a:pt x="850" y="8491"/>
                  </a:lnTo>
                  <a:lnTo>
                    <a:pt x="756" y="8491"/>
                  </a:lnTo>
                  <a:lnTo>
                    <a:pt x="756" y="8774"/>
                  </a:lnTo>
                  <a:lnTo>
                    <a:pt x="944" y="8868"/>
                  </a:lnTo>
                  <a:lnTo>
                    <a:pt x="1133" y="8868"/>
                  </a:lnTo>
                  <a:lnTo>
                    <a:pt x="1605" y="8774"/>
                  </a:lnTo>
                  <a:lnTo>
                    <a:pt x="1793" y="8679"/>
                  </a:lnTo>
                  <a:lnTo>
                    <a:pt x="2076" y="8491"/>
                  </a:lnTo>
                  <a:lnTo>
                    <a:pt x="2171" y="8208"/>
                  </a:lnTo>
                  <a:lnTo>
                    <a:pt x="2252" y="7965"/>
                  </a:lnTo>
                  <a:close/>
                </a:path>
              </a:pathLst>
            </a:custGeom>
            <a:solidFill>
              <a:srgbClr val="FFFFFF"/>
            </a:solidFill>
            <a:ln>
              <a:noFill/>
            </a:ln>
            <a:effectLst>
              <a:outerShdw blurRad="57150" dist="19050" dir="5400000" algn="bl" rotWithShape="0">
                <a:srgbClr val="000000">
                  <a:alpha val="50000"/>
                </a:srgbClr>
              </a:outerShdw>
            </a:effectLst>
          </p:spPr>
          <p:txBody>
            <a:bodyPr spcFirstLastPara="1" lIns="91425" tIns="91425" rIns="91425" bIns="91425" anchor="ctr"/>
            <a:lstStyle/>
            <a:p>
              <a:pPr>
                <a:spcBef>
                  <a:spcPts val="0"/>
                </a:spcBef>
                <a:spcAft>
                  <a:spcPts val="0"/>
                </a:spcAft>
                <a:defRPr/>
              </a:pPr>
              <a:endParaRPr/>
            </a:p>
          </p:txBody>
        </p:sp>
      </p:grpSp>
      <p:pic>
        <p:nvPicPr>
          <p:cNvPr id="16415" name="Google Shape;200;p25"/>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46763" y="3411538"/>
            <a:ext cx="373062"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6" name="Google Shape;201;p25"/>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l="-47391" r="47389"/>
          <a:stretch>
            <a:fillRect/>
          </a:stretch>
        </p:blipFill>
        <p:spPr bwMode="auto">
          <a:xfrm>
            <a:off x="2757488" y="4343400"/>
            <a:ext cx="9398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17" name="Google Shape;202;p25"/>
          <p:cNvSpPr txBox="1">
            <a:spLocks noChangeArrowheads="1"/>
          </p:cNvSpPr>
          <p:nvPr/>
        </p:nvSpPr>
        <p:spPr bwMode="auto">
          <a:xfrm>
            <a:off x="1606550" y="1525588"/>
            <a:ext cx="1577975"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s-CZ" altLang="cs-CZ" sz="1800">
                <a:solidFill>
                  <a:srgbClr val="000000"/>
                </a:solidFill>
                <a:latin typeface="Walter Turncoat" charset="0"/>
                <a:sym typeface="Walter Turncoat" charset="0"/>
              </a:rPr>
              <a:t>Sensory bristle</a:t>
            </a:r>
          </a:p>
        </p:txBody>
      </p:sp>
      <p:grpSp>
        <p:nvGrpSpPr>
          <p:cNvPr id="16418" name="Google Shape;203;p25"/>
          <p:cNvGrpSpPr>
            <a:grpSpLocks/>
          </p:cNvGrpSpPr>
          <p:nvPr/>
        </p:nvGrpSpPr>
        <p:grpSpPr bwMode="auto">
          <a:xfrm rot="-10701535">
            <a:off x="2989263" y="1325563"/>
            <a:ext cx="1357312" cy="958850"/>
            <a:chOff x="-818771" y="5104495"/>
            <a:chExt cx="1010235" cy="919106"/>
          </a:xfrm>
        </p:grpSpPr>
        <p:sp>
          <p:nvSpPr>
            <p:cNvPr id="204" name="Google Shape;204;p25"/>
            <p:cNvSpPr/>
            <p:nvPr/>
          </p:nvSpPr>
          <p:spPr>
            <a:xfrm rot="1935217">
              <a:off x="-650965" y="5251206"/>
              <a:ext cx="723116" cy="626940"/>
            </a:xfrm>
            <a:custGeom>
              <a:avLst/>
              <a:gdLst/>
              <a:ahLst/>
              <a:cxnLst/>
              <a:rect l="l" t="t" r="r" b="b"/>
              <a:pathLst>
                <a:path w="29434" h="24718" extrusionOk="0">
                  <a:moveTo>
                    <a:pt x="26604" y="13869"/>
                  </a:moveTo>
                  <a:lnTo>
                    <a:pt x="26509" y="13963"/>
                  </a:lnTo>
                  <a:lnTo>
                    <a:pt x="26509" y="14057"/>
                  </a:lnTo>
                  <a:lnTo>
                    <a:pt x="26604" y="14246"/>
                  </a:lnTo>
                  <a:lnTo>
                    <a:pt x="26604" y="13869"/>
                  </a:lnTo>
                  <a:close/>
                  <a:moveTo>
                    <a:pt x="7925" y="23397"/>
                  </a:moveTo>
                  <a:lnTo>
                    <a:pt x="8302" y="23491"/>
                  </a:lnTo>
                  <a:lnTo>
                    <a:pt x="8113" y="23491"/>
                  </a:lnTo>
                  <a:lnTo>
                    <a:pt x="7925" y="23397"/>
                  </a:lnTo>
                  <a:close/>
                  <a:moveTo>
                    <a:pt x="28962" y="1"/>
                  </a:moveTo>
                  <a:lnTo>
                    <a:pt x="28962" y="95"/>
                  </a:lnTo>
                  <a:lnTo>
                    <a:pt x="28774" y="284"/>
                  </a:lnTo>
                  <a:lnTo>
                    <a:pt x="28868" y="284"/>
                  </a:lnTo>
                  <a:lnTo>
                    <a:pt x="28868" y="567"/>
                  </a:lnTo>
                  <a:lnTo>
                    <a:pt x="28679" y="567"/>
                  </a:lnTo>
                  <a:lnTo>
                    <a:pt x="28868" y="661"/>
                  </a:lnTo>
                  <a:lnTo>
                    <a:pt x="28679" y="850"/>
                  </a:lnTo>
                  <a:lnTo>
                    <a:pt x="28679" y="1039"/>
                  </a:lnTo>
                  <a:lnTo>
                    <a:pt x="28585" y="1039"/>
                  </a:lnTo>
                  <a:lnTo>
                    <a:pt x="28491" y="1227"/>
                  </a:lnTo>
                  <a:lnTo>
                    <a:pt x="28679" y="1416"/>
                  </a:lnTo>
                  <a:lnTo>
                    <a:pt x="28962" y="1605"/>
                  </a:lnTo>
                  <a:lnTo>
                    <a:pt x="28585" y="1793"/>
                  </a:lnTo>
                  <a:lnTo>
                    <a:pt x="28868" y="1982"/>
                  </a:lnTo>
                  <a:lnTo>
                    <a:pt x="28962" y="2171"/>
                  </a:lnTo>
                  <a:lnTo>
                    <a:pt x="28868" y="2265"/>
                  </a:lnTo>
                  <a:lnTo>
                    <a:pt x="28774" y="2359"/>
                  </a:lnTo>
                  <a:lnTo>
                    <a:pt x="28868" y="2359"/>
                  </a:lnTo>
                  <a:lnTo>
                    <a:pt x="28774" y="2454"/>
                  </a:lnTo>
                  <a:lnTo>
                    <a:pt x="28868" y="2548"/>
                  </a:lnTo>
                  <a:lnTo>
                    <a:pt x="28868" y="2642"/>
                  </a:lnTo>
                  <a:lnTo>
                    <a:pt x="28585" y="2642"/>
                  </a:lnTo>
                  <a:lnTo>
                    <a:pt x="28679" y="2737"/>
                  </a:lnTo>
                  <a:lnTo>
                    <a:pt x="28774" y="2831"/>
                  </a:lnTo>
                  <a:lnTo>
                    <a:pt x="28774" y="3303"/>
                  </a:lnTo>
                  <a:lnTo>
                    <a:pt x="28679" y="3680"/>
                  </a:lnTo>
                  <a:lnTo>
                    <a:pt x="28585" y="3963"/>
                  </a:lnTo>
                  <a:lnTo>
                    <a:pt x="28774" y="4058"/>
                  </a:lnTo>
                  <a:lnTo>
                    <a:pt x="28774" y="4341"/>
                  </a:lnTo>
                  <a:lnTo>
                    <a:pt x="28585" y="4246"/>
                  </a:lnTo>
                  <a:lnTo>
                    <a:pt x="28585" y="4341"/>
                  </a:lnTo>
                  <a:lnTo>
                    <a:pt x="28679" y="4435"/>
                  </a:lnTo>
                  <a:lnTo>
                    <a:pt x="28491" y="4435"/>
                  </a:lnTo>
                  <a:lnTo>
                    <a:pt x="28585" y="4718"/>
                  </a:lnTo>
                  <a:lnTo>
                    <a:pt x="28491" y="5001"/>
                  </a:lnTo>
                  <a:lnTo>
                    <a:pt x="28774" y="4907"/>
                  </a:lnTo>
                  <a:lnTo>
                    <a:pt x="29057" y="5095"/>
                  </a:lnTo>
                  <a:lnTo>
                    <a:pt x="29057" y="5095"/>
                  </a:lnTo>
                  <a:lnTo>
                    <a:pt x="28774" y="5001"/>
                  </a:lnTo>
                  <a:lnTo>
                    <a:pt x="28679" y="5001"/>
                  </a:lnTo>
                  <a:lnTo>
                    <a:pt x="28774" y="5095"/>
                  </a:lnTo>
                  <a:lnTo>
                    <a:pt x="28585" y="5095"/>
                  </a:lnTo>
                  <a:lnTo>
                    <a:pt x="28396" y="5567"/>
                  </a:lnTo>
                  <a:lnTo>
                    <a:pt x="28396" y="5756"/>
                  </a:lnTo>
                  <a:lnTo>
                    <a:pt x="28585" y="6039"/>
                  </a:lnTo>
                  <a:lnTo>
                    <a:pt x="28396" y="6982"/>
                  </a:lnTo>
                  <a:lnTo>
                    <a:pt x="28302" y="7359"/>
                  </a:lnTo>
                  <a:lnTo>
                    <a:pt x="28113" y="7737"/>
                  </a:lnTo>
                  <a:lnTo>
                    <a:pt x="28113" y="7642"/>
                  </a:lnTo>
                  <a:lnTo>
                    <a:pt x="28113" y="7548"/>
                  </a:lnTo>
                  <a:lnTo>
                    <a:pt x="27830" y="8114"/>
                  </a:lnTo>
                  <a:lnTo>
                    <a:pt x="27830" y="8114"/>
                  </a:lnTo>
                  <a:lnTo>
                    <a:pt x="27924" y="8020"/>
                  </a:lnTo>
                  <a:lnTo>
                    <a:pt x="27453" y="8963"/>
                  </a:lnTo>
                  <a:lnTo>
                    <a:pt x="27736" y="8963"/>
                  </a:lnTo>
                  <a:lnTo>
                    <a:pt x="27547" y="9246"/>
                  </a:lnTo>
                  <a:lnTo>
                    <a:pt x="27547" y="9435"/>
                  </a:lnTo>
                  <a:lnTo>
                    <a:pt x="27641" y="9529"/>
                  </a:lnTo>
                  <a:lnTo>
                    <a:pt x="27641" y="9812"/>
                  </a:lnTo>
                  <a:lnTo>
                    <a:pt x="27547" y="9906"/>
                  </a:lnTo>
                  <a:lnTo>
                    <a:pt x="27453" y="9906"/>
                  </a:lnTo>
                  <a:lnTo>
                    <a:pt x="27358" y="9718"/>
                  </a:lnTo>
                  <a:lnTo>
                    <a:pt x="27264" y="9812"/>
                  </a:lnTo>
                  <a:lnTo>
                    <a:pt x="27075" y="9906"/>
                  </a:lnTo>
                  <a:lnTo>
                    <a:pt x="27170" y="10001"/>
                  </a:lnTo>
                  <a:lnTo>
                    <a:pt x="27075" y="10095"/>
                  </a:lnTo>
                  <a:lnTo>
                    <a:pt x="27075" y="10284"/>
                  </a:lnTo>
                  <a:lnTo>
                    <a:pt x="27170" y="10472"/>
                  </a:lnTo>
                  <a:lnTo>
                    <a:pt x="27170" y="10755"/>
                  </a:lnTo>
                  <a:lnTo>
                    <a:pt x="26792" y="10755"/>
                  </a:lnTo>
                  <a:lnTo>
                    <a:pt x="26698" y="10661"/>
                  </a:lnTo>
                  <a:lnTo>
                    <a:pt x="26698" y="10850"/>
                  </a:lnTo>
                  <a:lnTo>
                    <a:pt x="26604" y="10944"/>
                  </a:lnTo>
                  <a:lnTo>
                    <a:pt x="26415" y="10944"/>
                  </a:lnTo>
                  <a:lnTo>
                    <a:pt x="26415" y="11038"/>
                  </a:lnTo>
                  <a:lnTo>
                    <a:pt x="26509" y="11038"/>
                  </a:lnTo>
                  <a:lnTo>
                    <a:pt x="26604" y="11133"/>
                  </a:lnTo>
                  <a:lnTo>
                    <a:pt x="26604" y="11321"/>
                  </a:lnTo>
                  <a:lnTo>
                    <a:pt x="26604" y="11510"/>
                  </a:lnTo>
                  <a:lnTo>
                    <a:pt x="26509" y="11510"/>
                  </a:lnTo>
                  <a:lnTo>
                    <a:pt x="26509" y="11416"/>
                  </a:lnTo>
                  <a:lnTo>
                    <a:pt x="26415" y="11416"/>
                  </a:lnTo>
                  <a:lnTo>
                    <a:pt x="26415" y="11321"/>
                  </a:lnTo>
                  <a:lnTo>
                    <a:pt x="26321" y="11793"/>
                  </a:lnTo>
                  <a:lnTo>
                    <a:pt x="26226" y="11699"/>
                  </a:lnTo>
                  <a:lnTo>
                    <a:pt x="26132" y="11793"/>
                  </a:lnTo>
                  <a:lnTo>
                    <a:pt x="26226" y="11793"/>
                  </a:lnTo>
                  <a:lnTo>
                    <a:pt x="26321" y="12076"/>
                  </a:lnTo>
                  <a:lnTo>
                    <a:pt x="26415" y="12359"/>
                  </a:lnTo>
                  <a:lnTo>
                    <a:pt x="26038" y="12548"/>
                  </a:lnTo>
                  <a:lnTo>
                    <a:pt x="25755" y="12737"/>
                  </a:lnTo>
                  <a:lnTo>
                    <a:pt x="25660" y="12925"/>
                  </a:lnTo>
                  <a:lnTo>
                    <a:pt x="25755" y="12925"/>
                  </a:lnTo>
                  <a:lnTo>
                    <a:pt x="25755" y="13020"/>
                  </a:lnTo>
                  <a:lnTo>
                    <a:pt x="25849" y="12737"/>
                  </a:lnTo>
                  <a:lnTo>
                    <a:pt x="25943" y="13020"/>
                  </a:lnTo>
                  <a:lnTo>
                    <a:pt x="26038" y="12831"/>
                  </a:lnTo>
                  <a:lnTo>
                    <a:pt x="26132" y="12925"/>
                  </a:lnTo>
                  <a:lnTo>
                    <a:pt x="25943" y="13208"/>
                  </a:lnTo>
                  <a:lnTo>
                    <a:pt x="25660" y="13114"/>
                  </a:lnTo>
                  <a:lnTo>
                    <a:pt x="25472" y="13208"/>
                  </a:lnTo>
                  <a:lnTo>
                    <a:pt x="25377" y="13397"/>
                  </a:lnTo>
                  <a:lnTo>
                    <a:pt x="25283" y="13869"/>
                  </a:lnTo>
                  <a:lnTo>
                    <a:pt x="25189" y="14435"/>
                  </a:lnTo>
                  <a:lnTo>
                    <a:pt x="25094" y="14623"/>
                  </a:lnTo>
                  <a:lnTo>
                    <a:pt x="25000" y="14812"/>
                  </a:lnTo>
                  <a:lnTo>
                    <a:pt x="24906" y="14718"/>
                  </a:lnTo>
                  <a:lnTo>
                    <a:pt x="24811" y="14529"/>
                  </a:lnTo>
                  <a:lnTo>
                    <a:pt x="24717" y="14906"/>
                  </a:lnTo>
                  <a:lnTo>
                    <a:pt x="24717" y="15189"/>
                  </a:lnTo>
                  <a:lnTo>
                    <a:pt x="24717" y="15284"/>
                  </a:lnTo>
                  <a:lnTo>
                    <a:pt x="24811" y="15284"/>
                  </a:lnTo>
                  <a:lnTo>
                    <a:pt x="24528" y="15378"/>
                  </a:lnTo>
                  <a:lnTo>
                    <a:pt x="24340" y="15472"/>
                  </a:lnTo>
                  <a:lnTo>
                    <a:pt x="24057" y="15944"/>
                  </a:lnTo>
                  <a:lnTo>
                    <a:pt x="23962" y="16416"/>
                  </a:lnTo>
                  <a:lnTo>
                    <a:pt x="23774" y="16699"/>
                  </a:lnTo>
                  <a:lnTo>
                    <a:pt x="23396" y="16699"/>
                  </a:lnTo>
                  <a:lnTo>
                    <a:pt x="23208" y="16982"/>
                  </a:lnTo>
                  <a:lnTo>
                    <a:pt x="23019" y="17359"/>
                  </a:lnTo>
                  <a:lnTo>
                    <a:pt x="22830" y="17831"/>
                  </a:lnTo>
                  <a:lnTo>
                    <a:pt x="22830" y="17736"/>
                  </a:lnTo>
                  <a:lnTo>
                    <a:pt x="22736" y="17642"/>
                  </a:lnTo>
                  <a:lnTo>
                    <a:pt x="22736" y="17642"/>
                  </a:lnTo>
                  <a:lnTo>
                    <a:pt x="22830" y="17925"/>
                  </a:lnTo>
                  <a:lnTo>
                    <a:pt x="22453" y="17925"/>
                  </a:lnTo>
                  <a:lnTo>
                    <a:pt x="22547" y="17736"/>
                  </a:lnTo>
                  <a:lnTo>
                    <a:pt x="22453" y="17736"/>
                  </a:lnTo>
                  <a:lnTo>
                    <a:pt x="22359" y="17831"/>
                  </a:lnTo>
                  <a:lnTo>
                    <a:pt x="22264" y="18208"/>
                  </a:lnTo>
                  <a:lnTo>
                    <a:pt x="22170" y="18491"/>
                  </a:lnTo>
                  <a:lnTo>
                    <a:pt x="22076" y="18585"/>
                  </a:lnTo>
                  <a:lnTo>
                    <a:pt x="21887" y="18585"/>
                  </a:lnTo>
                  <a:lnTo>
                    <a:pt x="21698" y="19152"/>
                  </a:lnTo>
                  <a:lnTo>
                    <a:pt x="21604" y="18869"/>
                  </a:lnTo>
                  <a:lnTo>
                    <a:pt x="21604" y="19057"/>
                  </a:lnTo>
                  <a:lnTo>
                    <a:pt x="21415" y="19152"/>
                  </a:lnTo>
                  <a:lnTo>
                    <a:pt x="20943" y="19529"/>
                  </a:lnTo>
                  <a:lnTo>
                    <a:pt x="20377" y="19812"/>
                  </a:lnTo>
                  <a:lnTo>
                    <a:pt x="19906" y="20095"/>
                  </a:lnTo>
                  <a:lnTo>
                    <a:pt x="20094" y="20189"/>
                  </a:lnTo>
                  <a:lnTo>
                    <a:pt x="20189" y="20284"/>
                  </a:lnTo>
                  <a:lnTo>
                    <a:pt x="19906" y="20378"/>
                  </a:lnTo>
                  <a:lnTo>
                    <a:pt x="19906" y="20284"/>
                  </a:lnTo>
                  <a:lnTo>
                    <a:pt x="19811" y="20189"/>
                  </a:lnTo>
                  <a:lnTo>
                    <a:pt x="19811" y="20284"/>
                  </a:lnTo>
                  <a:lnTo>
                    <a:pt x="19811" y="20378"/>
                  </a:lnTo>
                  <a:lnTo>
                    <a:pt x="19245" y="20284"/>
                  </a:lnTo>
                  <a:lnTo>
                    <a:pt x="19340" y="20378"/>
                  </a:lnTo>
                  <a:lnTo>
                    <a:pt x="19245" y="20472"/>
                  </a:lnTo>
                  <a:lnTo>
                    <a:pt x="19434" y="20567"/>
                  </a:lnTo>
                  <a:lnTo>
                    <a:pt x="19340" y="20661"/>
                  </a:lnTo>
                  <a:lnTo>
                    <a:pt x="18962" y="20661"/>
                  </a:lnTo>
                  <a:lnTo>
                    <a:pt x="18585" y="21038"/>
                  </a:lnTo>
                  <a:lnTo>
                    <a:pt x="18113" y="21416"/>
                  </a:lnTo>
                  <a:lnTo>
                    <a:pt x="17736" y="21699"/>
                  </a:lnTo>
                  <a:lnTo>
                    <a:pt x="17359" y="21793"/>
                  </a:lnTo>
                  <a:lnTo>
                    <a:pt x="17076" y="22076"/>
                  </a:lnTo>
                  <a:lnTo>
                    <a:pt x="16793" y="22359"/>
                  </a:lnTo>
                  <a:lnTo>
                    <a:pt x="16698" y="22265"/>
                  </a:lnTo>
                  <a:lnTo>
                    <a:pt x="16604" y="22170"/>
                  </a:lnTo>
                  <a:lnTo>
                    <a:pt x="16321" y="22170"/>
                  </a:lnTo>
                  <a:lnTo>
                    <a:pt x="15849" y="22453"/>
                  </a:lnTo>
                  <a:lnTo>
                    <a:pt x="14340" y="22831"/>
                  </a:lnTo>
                  <a:lnTo>
                    <a:pt x="14340" y="22925"/>
                  </a:lnTo>
                  <a:lnTo>
                    <a:pt x="14340" y="23019"/>
                  </a:lnTo>
                  <a:lnTo>
                    <a:pt x="14245" y="23114"/>
                  </a:lnTo>
                  <a:lnTo>
                    <a:pt x="14057" y="23019"/>
                  </a:lnTo>
                  <a:lnTo>
                    <a:pt x="13962" y="22925"/>
                  </a:lnTo>
                  <a:lnTo>
                    <a:pt x="13774" y="22925"/>
                  </a:lnTo>
                  <a:lnTo>
                    <a:pt x="13774" y="23208"/>
                  </a:lnTo>
                  <a:lnTo>
                    <a:pt x="13491" y="23114"/>
                  </a:lnTo>
                  <a:lnTo>
                    <a:pt x="13113" y="23114"/>
                  </a:lnTo>
                  <a:lnTo>
                    <a:pt x="12642" y="23208"/>
                  </a:lnTo>
                  <a:lnTo>
                    <a:pt x="12453" y="23302"/>
                  </a:lnTo>
                  <a:lnTo>
                    <a:pt x="12076" y="23208"/>
                  </a:lnTo>
                  <a:lnTo>
                    <a:pt x="11793" y="23114"/>
                  </a:lnTo>
                  <a:lnTo>
                    <a:pt x="11510" y="23585"/>
                  </a:lnTo>
                  <a:lnTo>
                    <a:pt x="11321" y="23397"/>
                  </a:lnTo>
                  <a:lnTo>
                    <a:pt x="11132" y="23302"/>
                  </a:lnTo>
                  <a:lnTo>
                    <a:pt x="10849" y="23302"/>
                  </a:lnTo>
                  <a:lnTo>
                    <a:pt x="10566" y="23397"/>
                  </a:lnTo>
                  <a:lnTo>
                    <a:pt x="10566" y="23302"/>
                  </a:lnTo>
                  <a:lnTo>
                    <a:pt x="10189" y="23302"/>
                  </a:lnTo>
                  <a:lnTo>
                    <a:pt x="9717" y="23491"/>
                  </a:lnTo>
                  <a:lnTo>
                    <a:pt x="9717" y="23302"/>
                  </a:lnTo>
                  <a:lnTo>
                    <a:pt x="9623" y="23491"/>
                  </a:lnTo>
                  <a:lnTo>
                    <a:pt x="9434" y="23680"/>
                  </a:lnTo>
                  <a:lnTo>
                    <a:pt x="9340" y="23585"/>
                  </a:lnTo>
                  <a:lnTo>
                    <a:pt x="9434" y="23585"/>
                  </a:lnTo>
                  <a:lnTo>
                    <a:pt x="9340" y="23491"/>
                  </a:lnTo>
                  <a:lnTo>
                    <a:pt x="9246" y="23491"/>
                  </a:lnTo>
                  <a:lnTo>
                    <a:pt x="9246" y="23585"/>
                  </a:lnTo>
                  <a:lnTo>
                    <a:pt x="9151" y="23491"/>
                  </a:lnTo>
                  <a:lnTo>
                    <a:pt x="8868" y="23680"/>
                  </a:lnTo>
                  <a:lnTo>
                    <a:pt x="8774" y="23680"/>
                  </a:lnTo>
                  <a:lnTo>
                    <a:pt x="8680" y="23491"/>
                  </a:lnTo>
                  <a:lnTo>
                    <a:pt x="8585" y="23585"/>
                  </a:lnTo>
                  <a:lnTo>
                    <a:pt x="8491" y="23585"/>
                  </a:lnTo>
                  <a:lnTo>
                    <a:pt x="8397" y="23491"/>
                  </a:lnTo>
                  <a:lnTo>
                    <a:pt x="8302" y="23491"/>
                  </a:lnTo>
                  <a:lnTo>
                    <a:pt x="8208" y="23302"/>
                  </a:lnTo>
                  <a:lnTo>
                    <a:pt x="8302" y="23114"/>
                  </a:lnTo>
                  <a:lnTo>
                    <a:pt x="8302" y="23114"/>
                  </a:lnTo>
                  <a:lnTo>
                    <a:pt x="8019" y="23208"/>
                  </a:lnTo>
                  <a:lnTo>
                    <a:pt x="7642" y="23208"/>
                  </a:lnTo>
                  <a:lnTo>
                    <a:pt x="7359" y="23302"/>
                  </a:lnTo>
                  <a:lnTo>
                    <a:pt x="7264" y="23302"/>
                  </a:lnTo>
                  <a:lnTo>
                    <a:pt x="7264" y="23397"/>
                  </a:lnTo>
                  <a:lnTo>
                    <a:pt x="7547" y="23397"/>
                  </a:lnTo>
                  <a:lnTo>
                    <a:pt x="7453" y="23491"/>
                  </a:lnTo>
                  <a:lnTo>
                    <a:pt x="7359" y="23491"/>
                  </a:lnTo>
                  <a:lnTo>
                    <a:pt x="7170" y="23680"/>
                  </a:lnTo>
                  <a:lnTo>
                    <a:pt x="6981" y="23397"/>
                  </a:lnTo>
                  <a:lnTo>
                    <a:pt x="6698" y="23208"/>
                  </a:lnTo>
                  <a:lnTo>
                    <a:pt x="6604" y="23114"/>
                  </a:lnTo>
                  <a:lnTo>
                    <a:pt x="6415" y="23208"/>
                  </a:lnTo>
                  <a:lnTo>
                    <a:pt x="6227" y="23302"/>
                  </a:lnTo>
                  <a:lnTo>
                    <a:pt x="6132" y="23491"/>
                  </a:lnTo>
                  <a:lnTo>
                    <a:pt x="6038" y="23491"/>
                  </a:lnTo>
                  <a:lnTo>
                    <a:pt x="6038" y="23397"/>
                  </a:lnTo>
                  <a:lnTo>
                    <a:pt x="6132" y="23208"/>
                  </a:lnTo>
                  <a:lnTo>
                    <a:pt x="5849" y="23302"/>
                  </a:lnTo>
                  <a:lnTo>
                    <a:pt x="5661" y="23397"/>
                  </a:lnTo>
                  <a:lnTo>
                    <a:pt x="5095" y="23208"/>
                  </a:lnTo>
                  <a:lnTo>
                    <a:pt x="4057" y="23019"/>
                  </a:lnTo>
                  <a:lnTo>
                    <a:pt x="2925" y="22831"/>
                  </a:lnTo>
                  <a:lnTo>
                    <a:pt x="2265" y="22831"/>
                  </a:lnTo>
                  <a:lnTo>
                    <a:pt x="2265" y="22642"/>
                  </a:lnTo>
                  <a:lnTo>
                    <a:pt x="1887" y="22642"/>
                  </a:lnTo>
                  <a:lnTo>
                    <a:pt x="1510" y="22548"/>
                  </a:lnTo>
                  <a:lnTo>
                    <a:pt x="944" y="22076"/>
                  </a:lnTo>
                  <a:lnTo>
                    <a:pt x="944" y="21887"/>
                  </a:lnTo>
                  <a:lnTo>
                    <a:pt x="1038" y="21699"/>
                  </a:lnTo>
                  <a:lnTo>
                    <a:pt x="755" y="21699"/>
                  </a:lnTo>
                  <a:lnTo>
                    <a:pt x="472" y="21793"/>
                  </a:lnTo>
                  <a:lnTo>
                    <a:pt x="95" y="22076"/>
                  </a:lnTo>
                  <a:lnTo>
                    <a:pt x="0" y="22265"/>
                  </a:lnTo>
                  <a:lnTo>
                    <a:pt x="0" y="22359"/>
                  </a:lnTo>
                  <a:lnTo>
                    <a:pt x="283" y="22453"/>
                  </a:lnTo>
                  <a:lnTo>
                    <a:pt x="189" y="22548"/>
                  </a:lnTo>
                  <a:lnTo>
                    <a:pt x="95" y="22453"/>
                  </a:lnTo>
                  <a:lnTo>
                    <a:pt x="95" y="22642"/>
                  </a:lnTo>
                  <a:lnTo>
                    <a:pt x="283" y="22642"/>
                  </a:lnTo>
                  <a:lnTo>
                    <a:pt x="566" y="22736"/>
                  </a:lnTo>
                  <a:lnTo>
                    <a:pt x="472" y="22831"/>
                  </a:lnTo>
                  <a:lnTo>
                    <a:pt x="472" y="22925"/>
                  </a:lnTo>
                  <a:lnTo>
                    <a:pt x="661" y="22736"/>
                  </a:lnTo>
                  <a:lnTo>
                    <a:pt x="755" y="22925"/>
                  </a:lnTo>
                  <a:lnTo>
                    <a:pt x="755" y="23019"/>
                  </a:lnTo>
                  <a:lnTo>
                    <a:pt x="661" y="23019"/>
                  </a:lnTo>
                  <a:lnTo>
                    <a:pt x="944" y="23114"/>
                  </a:lnTo>
                  <a:lnTo>
                    <a:pt x="1132" y="23208"/>
                  </a:lnTo>
                  <a:lnTo>
                    <a:pt x="1604" y="23397"/>
                  </a:lnTo>
                  <a:lnTo>
                    <a:pt x="1510" y="23491"/>
                  </a:lnTo>
                  <a:lnTo>
                    <a:pt x="1510" y="23585"/>
                  </a:lnTo>
                  <a:lnTo>
                    <a:pt x="1793" y="23680"/>
                  </a:lnTo>
                  <a:lnTo>
                    <a:pt x="2170" y="23774"/>
                  </a:lnTo>
                  <a:lnTo>
                    <a:pt x="2453" y="23774"/>
                  </a:lnTo>
                  <a:lnTo>
                    <a:pt x="2359" y="23868"/>
                  </a:lnTo>
                  <a:lnTo>
                    <a:pt x="2642" y="24057"/>
                  </a:lnTo>
                  <a:lnTo>
                    <a:pt x="2736" y="23868"/>
                  </a:lnTo>
                  <a:lnTo>
                    <a:pt x="3019" y="23680"/>
                  </a:lnTo>
                  <a:lnTo>
                    <a:pt x="2925" y="23963"/>
                  </a:lnTo>
                  <a:lnTo>
                    <a:pt x="2831" y="24151"/>
                  </a:lnTo>
                  <a:lnTo>
                    <a:pt x="3114" y="23868"/>
                  </a:lnTo>
                  <a:lnTo>
                    <a:pt x="3208" y="24151"/>
                  </a:lnTo>
                  <a:lnTo>
                    <a:pt x="3302" y="23963"/>
                  </a:lnTo>
                  <a:lnTo>
                    <a:pt x="3491" y="24057"/>
                  </a:lnTo>
                  <a:lnTo>
                    <a:pt x="3585" y="24340"/>
                  </a:lnTo>
                  <a:lnTo>
                    <a:pt x="3680" y="24246"/>
                  </a:lnTo>
                  <a:lnTo>
                    <a:pt x="3774" y="24057"/>
                  </a:lnTo>
                  <a:lnTo>
                    <a:pt x="3868" y="24151"/>
                  </a:lnTo>
                  <a:lnTo>
                    <a:pt x="3868" y="24340"/>
                  </a:lnTo>
                  <a:lnTo>
                    <a:pt x="4434" y="24151"/>
                  </a:lnTo>
                  <a:lnTo>
                    <a:pt x="4717" y="24057"/>
                  </a:lnTo>
                  <a:lnTo>
                    <a:pt x="4812" y="24151"/>
                  </a:lnTo>
                  <a:lnTo>
                    <a:pt x="4812" y="23868"/>
                  </a:lnTo>
                  <a:lnTo>
                    <a:pt x="5000" y="23774"/>
                  </a:lnTo>
                  <a:lnTo>
                    <a:pt x="5000" y="23868"/>
                  </a:lnTo>
                  <a:lnTo>
                    <a:pt x="4906" y="24057"/>
                  </a:lnTo>
                  <a:lnTo>
                    <a:pt x="5095" y="23963"/>
                  </a:lnTo>
                  <a:lnTo>
                    <a:pt x="5378" y="23963"/>
                  </a:lnTo>
                  <a:lnTo>
                    <a:pt x="5378" y="24151"/>
                  </a:lnTo>
                  <a:lnTo>
                    <a:pt x="5000" y="24151"/>
                  </a:lnTo>
                  <a:lnTo>
                    <a:pt x="5095" y="24246"/>
                  </a:lnTo>
                  <a:lnTo>
                    <a:pt x="5000" y="24246"/>
                  </a:lnTo>
                  <a:lnTo>
                    <a:pt x="5000" y="24434"/>
                  </a:lnTo>
                  <a:lnTo>
                    <a:pt x="5378" y="24434"/>
                  </a:lnTo>
                  <a:lnTo>
                    <a:pt x="5566" y="24246"/>
                  </a:lnTo>
                  <a:lnTo>
                    <a:pt x="5944" y="24340"/>
                  </a:lnTo>
                  <a:lnTo>
                    <a:pt x="6415" y="24340"/>
                  </a:lnTo>
                  <a:lnTo>
                    <a:pt x="6321" y="24434"/>
                  </a:lnTo>
                  <a:lnTo>
                    <a:pt x="6510" y="24434"/>
                  </a:lnTo>
                  <a:lnTo>
                    <a:pt x="6604" y="24340"/>
                  </a:lnTo>
                  <a:lnTo>
                    <a:pt x="6604" y="24246"/>
                  </a:lnTo>
                  <a:lnTo>
                    <a:pt x="6793" y="24340"/>
                  </a:lnTo>
                  <a:lnTo>
                    <a:pt x="6604" y="24434"/>
                  </a:lnTo>
                  <a:lnTo>
                    <a:pt x="6793" y="24434"/>
                  </a:lnTo>
                  <a:lnTo>
                    <a:pt x="6887" y="24340"/>
                  </a:lnTo>
                  <a:lnTo>
                    <a:pt x="6981" y="24434"/>
                  </a:lnTo>
                  <a:lnTo>
                    <a:pt x="7264" y="24434"/>
                  </a:lnTo>
                  <a:lnTo>
                    <a:pt x="7925" y="24623"/>
                  </a:lnTo>
                  <a:lnTo>
                    <a:pt x="8680" y="24623"/>
                  </a:lnTo>
                  <a:lnTo>
                    <a:pt x="9057" y="24529"/>
                  </a:lnTo>
                  <a:lnTo>
                    <a:pt x="9529" y="24529"/>
                  </a:lnTo>
                  <a:lnTo>
                    <a:pt x="10000" y="24623"/>
                  </a:lnTo>
                  <a:lnTo>
                    <a:pt x="10566" y="24717"/>
                  </a:lnTo>
                  <a:lnTo>
                    <a:pt x="11415" y="24623"/>
                  </a:lnTo>
                  <a:lnTo>
                    <a:pt x="12359" y="24529"/>
                  </a:lnTo>
                  <a:lnTo>
                    <a:pt x="12830" y="24340"/>
                  </a:lnTo>
                  <a:lnTo>
                    <a:pt x="12925" y="24529"/>
                  </a:lnTo>
                  <a:lnTo>
                    <a:pt x="13019" y="24340"/>
                  </a:lnTo>
                  <a:lnTo>
                    <a:pt x="13113" y="24529"/>
                  </a:lnTo>
                  <a:lnTo>
                    <a:pt x="13208" y="24434"/>
                  </a:lnTo>
                  <a:lnTo>
                    <a:pt x="13113" y="24340"/>
                  </a:lnTo>
                  <a:lnTo>
                    <a:pt x="13962" y="24340"/>
                  </a:lnTo>
                  <a:lnTo>
                    <a:pt x="13962" y="24434"/>
                  </a:lnTo>
                  <a:lnTo>
                    <a:pt x="13962" y="24529"/>
                  </a:lnTo>
                  <a:lnTo>
                    <a:pt x="14717" y="24246"/>
                  </a:lnTo>
                  <a:lnTo>
                    <a:pt x="15566" y="24057"/>
                  </a:lnTo>
                  <a:lnTo>
                    <a:pt x="15378" y="23963"/>
                  </a:lnTo>
                  <a:lnTo>
                    <a:pt x="15472" y="23868"/>
                  </a:lnTo>
                  <a:lnTo>
                    <a:pt x="15566" y="23963"/>
                  </a:lnTo>
                  <a:lnTo>
                    <a:pt x="15472" y="23774"/>
                  </a:lnTo>
                  <a:lnTo>
                    <a:pt x="15661" y="23868"/>
                  </a:lnTo>
                  <a:lnTo>
                    <a:pt x="15566" y="24057"/>
                  </a:lnTo>
                  <a:lnTo>
                    <a:pt x="16038" y="23963"/>
                  </a:lnTo>
                  <a:lnTo>
                    <a:pt x="16698" y="23680"/>
                  </a:lnTo>
                  <a:lnTo>
                    <a:pt x="17264" y="23397"/>
                  </a:lnTo>
                  <a:lnTo>
                    <a:pt x="17453" y="23208"/>
                  </a:lnTo>
                  <a:lnTo>
                    <a:pt x="17547" y="23019"/>
                  </a:lnTo>
                  <a:lnTo>
                    <a:pt x="17736" y="23114"/>
                  </a:lnTo>
                  <a:lnTo>
                    <a:pt x="17830" y="23114"/>
                  </a:lnTo>
                  <a:lnTo>
                    <a:pt x="18019" y="23019"/>
                  </a:lnTo>
                  <a:lnTo>
                    <a:pt x="18208" y="22736"/>
                  </a:lnTo>
                  <a:lnTo>
                    <a:pt x="18302" y="22548"/>
                  </a:lnTo>
                  <a:lnTo>
                    <a:pt x="18868" y="22359"/>
                  </a:lnTo>
                  <a:lnTo>
                    <a:pt x="19623" y="22076"/>
                  </a:lnTo>
                  <a:lnTo>
                    <a:pt x="20189" y="21699"/>
                  </a:lnTo>
                  <a:lnTo>
                    <a:pt x="20849" y="21227"/>
                  </a:lnTo>
                  <a:lnTo>
                    <a:pt x="21321" y="20755"/>
                  </a:lnTo>
                  <a:lnTo>
                    <a:pt x="21510" y="20472"/>
                  </a:lnTo>
                  <a:lnTo>
                    <a:pt x="22170" y="19906"/>
                  </a:lnTo>
                  <a:lnTo>
                    <a:pt x="22736" y="19435"/>
                  </a:lnTo>
                  <a:lnTo>
                    <a:pt x="23113" y="18963"/>
                  </a:lnTo>
                  <a:lnTo>
                    <a:pt x="23302" y="18585"/>
                  </a:lnTo>
                  <a:lnTo>
                    <a:pt x="23396" y="18774"/>
                  </a:lnTo>
                  <a:lnTo>
                    <a:pt x="23585" y="18397"/>
                  </a:lnTo>
                  <a:lnTo>
                    <a:pt x="23774" y="18114"/>
                  </a:lnTo>
                  <a:lnTo>
                    <a:pt x="24057" y="17736"/>
                  </a:lnTo>
                  <a:lnTo>
                    <a:pt x="24245" y="17453"/>
                  </a:lnTo>
                  <a:lnTo>
                    <a:pt x="24340" y="17453"/>
                  </a:lnTo>
                  <a:lnTo>
                    <a:pt x="24434" y="17359"/>
                  </a:lnTo>
                  <a:lnTo>
                    <a:pt x="24623" y="16982"/>
                  </a:lnTo>
                  <a:lnTo>
                    <a:pt x="25189" y="16227"/>
                  </a:lnTo>
                  <a:lnTo>
                    <a:pt x="25566" y="15661"/>
                  </a:lnTo>
                  <a:lnTo>
                    <a:pt x="25943" y="15189"/>
                  </a:lnTo>
                  <a:lnTo>
                    <a:pt x="26226" y="14529"/>
                  </a:lnTo>
                  <a:lnTo>
                    <a:pt x="26509" y="13680"/>
                  </a:lnTo>
                  <a:lnTo>
                    <a:pt x="26604" y="13869"/>
                  </a:lnTo>
                  <a:lnTo>
                    <a:pt x="26604" y="13586"/>
                  </a:lnTo>
                  <a:lnTo>
                    <a:pt x="26698" y="13303"/>
                  </a:lnTo>
                  <a:lnTo>
                    <a:pt x="26792" y="13303"/>
                  </a:lnTo>
                  <a:lnTo>
                    <a:pt x="26887" y="13397"/>
                  </a:lnTo>
                  <a:lnTo>
                    <a:pt x="27170" y="12831"/>
                  </a:lnTo>
                  <a:lnTo>
                    <a:pt x="27264" y="12548"/>
                  </a:lnTo>
                  <a:lnTo>
                    <a:pt x="27264" y="12454"/>
                  </a:lnTo>
                  <a:lnTo>
                    <a:pt x="26981" y="12076"/>
                  </a:lnTo>
                  <a:lnTo>
                    <a:pt x="27075" y="12171"/>
                  </a:lnTo>
                  <a:lnTo>
                    <a:pt x="27170" y="12076"/>
                  </a:lnTo>
                  <a:lnTo>
                    <a:pt x="27358" y="12076"/>
                  </a:lnTo>
                  <a:lnTo>
                    <a:pt x="27453" y="12171"/>
                  </a:lnTo>
                  <a:lnTo>
                    <a:pt x="27453" y="11982"/>
                  </a:lnTo>
                  <a:lnTo>
                    <a:pt x="27547" y="11793"/>
                  </a:lnTo>
                  <a:lnTo>
                    <a:pt x="27641" y="11793"/>
                  </a:lnTo>
                  <a:lnTo>
                    <a:pt x="27547" y="11510"/>
                  </a:lnTo>
                  <a:lnTo>
                    <a:pt x="27641" y="11133"/>
                  </a:lnTo>
                  <a:lnTo>
                    <a:pt x="27830" y="10755"/>
                  </a:lnTo>
                  <a:lnTo>
                    <a:pt x="27924" y="10661"/>
                  </a:lnTo>
                  <a:lnTo>
                    <a:pt x="28113" y="10661"/>
                  </a:lnTo>
                  <a:lnTo>
                    <a:pt x="28019" y="10378"/>
                  </a:lnTo>
                  <a:lnTo>
                    <a:pt x="28019" y="10284"/>
                  </a:lnTo>
                  <a:lnTo>
                    <a:pt x="28019" y="10095"/>
                  </a:lnTo>
                  <a:lnTo>
                    <a:pt x="28113" y="10284"/>
                  </a:lnTo>
                  <a:lnTo>
                    <a:pt x="28208" y="10001"/>
                  </a:lnTo>
                  <a:lnTo>
                    <a:pt x="28019" y="10001"/>
                  </a:lnTo>
                  <a:lnTo>
                    <a:pt x="27924" y="9906"/>
                  </a:lnTo>
                  <a:lnTo>
                    <a:pt x="28113" y="9718"/>
                  </a:lnTo>
                  <a:lnTo>
                    <a:pt x="28208" y="9718"/>
                  </a:lnTo>
                  <a:lnTo>
                    <a:pt x="28113" y="9529"/>
                  </a:lnTo>
                  <a:lnTo>
                    <a:pt x="28396" y="9529"/>
                  </a:lnTo>
                  <a:lnTo>
                    <a:pt x="28302" y="9057"/>
                  </a:lnTo>
                  <a:lnTo>
                    <a:pt x="28396" y="9057"/>
                  </a:lnTo>
                  <a:lnTo>
                    <a:pt x="28396" y="8963"/>
                  </a:lnTo>
                  <a:lnTo>
                    <a:pt x="28396" y="8774"/>
                  </a:lnTo>
                  <a:lnTo>
                    <a:pt x="28491" y="8491"/>
                  </a:lnTo>
                  <a:lnTo>
                    <a:pt x="28585" y="8114"/>
                  </a:lnTo>
                  <a:lnTo>
                    <a:pt x="28774" y="8303"/>
                  </a:lnTo>
                  <a:lnTo>
                    <a:pt x="28962" y="7454"/>
                  </a:lnTo>
                  <a:lnTo>
                    <a:pt x="29057" y="6699"/>
                  </a:lnTo>
                  <a:lnTo>
                    <a:pt x="29245" y="5661"/>
                  </a:lnTo>
                  <a:lnTo>
                    <a:pt x="29340" y="4718"/>
                  </a:lnTo>
                  <a:lnTo>
                    <a:pt x="29340" y="4341"/>
                  </a:lnTo>
                  <a:lnTo>
                    <a:pt x="29057" y="4435"/>
                  </a:lnTo>
                  <a:lnTo>
                    <a:pt x="28962" y="4435"/>
                  </a:lnTo>
                  <a:lnTo>
                    <a:pt x="28962" y="4246"/>
                  </a:lnTo>
                  <a:lnTo>
                    <a:pt x="29151" y="4341"/>
                  </a:lnTo>
                  <a:lnTo>
                    <a:pt x="29245" y="4152"/>
                  </a:lnTo>
                  <a:lnTo>
                    <a:pt x="29151" y="4152"/>
                  </a:lnTo>
                  <a:lnTo>
                    <a:pt x="29057" y="3963"/>
                  </a:lnTo>
                  <a:lnTo>
                    <a:pt x="28962" y="3680"/>
                  </a:lnTo>
                  <a:lnTo>
                    <a:pt x="28962" y="3680"/>
                  </a:lnTo>
                  <a:lnTo>
                    <a:pt x="29245" y="3774"/>
                  </a:lnTo>
                  <a:lnTo>
                    <a:pt x="29057" y="3586"/>
                  </a:lnTo>
                  <a:lnTo>
                    <a:pt x="29057" y="3397"/>
                  </a:lnTo>
                  <a:lnTo>
                    <a:pt x="29245" y="3586"/>
                  </a:lnTo>
                  <a:lnTo>
                    <a:pt x="29245" y="3491"/>
                  </a:lnTo>
                  <a:lnTo>
                    <a:pt x="29434" y="3114"/>
                  </a:lnTo>
                  <a:lnTo>
                    <a:pt x="29245" y="2925"/>
                  </a:lnTo>
                  <a:lnTo>
                    <a:pt x="28962" y="2642"/>
                  </a:lnTo>
                  <a:lnTo>
                    <a:pt x="28962" y="2642"/>
                  </a:lnTo>
                  <a:lnTo>
                    <a:pt x="29245" y="2831"/>
                  </a:lnTo>
                  <a:lnTo>
                    <a:pt x="29340" y="2737"/>
                  </a:lnTo>
                  <a:lnTo>
                    <a:pt x="29434" y="2359"/>
                  </a:lnTo>
                  <a:lnTo>
                    <a:pt x="29434" y="2265"/>
                  </a:lnTo>
                  <a:lnTo>
                    <a:pt x="29434" y="2171"/>
                  </a:lnTo>
                  <a:lnTo>
                    <a:pt x="29340" y="2171"/>
                  </a:lnTo>
                  <a:lnTo>
                    <a:pt x="28774" y="944"/>
                  </a:lnTo>
                  <a:lnTo>
                    <a:pt x="28962" y="661"/>
                  </a:lnTo>
                  <a:lnTo>
                    <a:pt x="29057" y="473"/>
                  </a:lnTo>
                  <a:lnTo>
                    <a:pt x="29151" y="473"/>
                  </a:lnTo>
                  <a:lnTo>
                    <a:pt x="28868" y="190"/>
                  </a:lnTo>
                  <a:lnTo>
                    <a:pt x="29057" y="190"/>
                  </a:lnTo>
                  <a:lnTo>
                    <a:pt x="28962" y="1"/>
                  </a:lnTo>
                  <a:close/>
                </a:path>
              </a:pathLst>
            </a:custGeom>
            <a:solidFill>
              <a:srgbClr val="FFFFFF"/>
            </a:solidFill>
            <a:ln>
              <a:noFill/>
            </a:ln>
            <a:effectLst>
              <a:outerShdw blurRad="57150" dist="19050" dir="5400000" algn="bl" rotWithShape="0">
                <a:srgbClr val="000000">
                  <a:alpha val="50000"/>
                </a:srgbClr>
              </a:outerShdw>
            </a:effectLst>
          </p:spPr>
          <p:txBody>
            <a:bodyPr spcFirstLastPara="1" lIns="91425" tIns="91425" rIns="91425" bIns="91425" anchor="ctr"/>
            <a:lstStyle/>
            <a:p>
              <a:pPr>
                <a:spcBef>
                  <a:spcPts val="0"/>
                </a:spcBef>
                <a:spcAft>
                  <a:spcPts val="0"/>
                </a:spcAft>
                <a:defRPr/>
              </a:pPr>
              <a:endParaRPr/>
            </a:p>
          </p:txBody>
        </p:sp>
        <p:sp>
          <p:nvSpPr>
            <p:cNvPr id="205" name="Google Shape;205;p25"/>
            <p:cNvSpPr/>
            <p:nvPr/>
          </p:nvSpPr>
          <p:spPr>
            <a:xfrm>
              <a:off x="-826579" y="5511364"/>
              <a:ext cx="170145" cy="162821"/>
            </a:xfrm>
            <a:custGeom>
              <a:avLst/>
              <a:gdLst/>
              <a:ahLst/>
              <a:cxnLst/>
              <a:rect l="l" t="t" r="r" b="b"/>
              <a:pathLst>
                <a:path w="6793" h="6511" extrusionOk="0">
                  <a:moveTo>
                    <a:pt x="1038" y="6416"/>
                  </a:moveTo>
                  <a:lnTo>
                    <a:pt x="1038" y="6463"/>
                  </a:lnTo>
                  <a:lnTo>
                    <a:pt x="1038" y="6463"/>
                  </a:lnTo>
                  <a:lnTo>
                    <a:pt x="943" y="6416"/>
                  </a:lnTo>
                  <a:close/>
                  <a:moveTo>
                    <a:pt x="2641" y="1"/>
                  </a:moveTo>
                  <a:lnTo>
                    <a:pt x="2641" y="190"/>
                  </a:lnTo>
                  <a:lnTo>
                    <a:pt x="2641" y="473"/>
                  </a:lnTo>
                  <a:lnTo>
                    <a:pt x="2641" y="567"/>
                  </a:lnTo>
                  <a:lnTo>
                    <a:pt x="2547" y="284"/>
                  </a:lnTo>
                  <a:lnTo>
                    <a:pt x="2547" y="756"/>
                  </a:lnTo>
                  <a:lnTo>
                    <a:pt x="2453" y="284"/>
                  </a:lnTo>
                  <a:lnTo>
                    <a:pt x="2453" y="473"/>
                  </a:lnTo>
                  <a:lnTo>
                    <a:pt x="2453" y="661"/>
                  </a:lnTo>
                  <a:lnTo>
                    <a:pt x="2075" y="1227"/>
                  </a:lnTo>
                  <a:lnTo>
                    <a:pt x="1509" y="2171"/>
                  </a:lnTo>
                  <a:lnTo>
                    <a:pt x="849" y="3114"/>
                  </a:lnTo>
                  <a:lnTo>
                    <a:pt x="377" y="3774"/>
                  </a:lnTo>
                  <a:lnTo>
                    <a:pt x="283" y="4152"/>
                  </a:lnTo>
                  <a:lnTo>
                    <a:pt x="472" y="4246"/>
                  </a:lnTo>
                  <a:lnTo>
                    <a:pt x="472" y="4340"/>
                  </a:lnTo>
                  <a:lnTo>
                    <a:pt x="377" y="4435"/>
                  </a:lnTo>
                  <a:lnTo>
                    <a:pt x="283" y="4435"/>
                  </a:lnTo>
                  <a:lnTo>
                    <a:pt x="566" y="4529"/>
                  </a:lnTo>
                  <a:lnTo>
                    <a:pt x="472" y="4435"/>
                  </a:lnTo>
                  <a:lnTo>
                    <a:pt x="566" y="4435"/>
                  </a:lnTo>
                  <a:lnTo>
                    <a:pt x="849" y="4623"/>
                  </a:lnTo>
                  <a:lnTo>
                    <a:pt x="566" y="4623"/>
                  </a:lnTo>
                  <a:lnTo>
                    <a:pt x="472" y="4812"/>
                  </a:lnTo>
                  <a:lnTo>
                    <a:pt x="377" y="5284"/>
                  </a:lnTo>
                  <a:lnTo>
                    <a:pt x="283" y="5944"/>
                  </a:lnTo>
                  <a:lnTo>
                    <a:pt x="189" y="6133"/>
                  </a:lnTo>
                  <a:lnTo>
                    <a:pt x="0" y="6227"/>
                  </a:lnTo>
                  <a:lnTo>
                    <a:pt x="566" y="6416"/>
                  </a:lnTo>
                  <a:lnTo>
                    <a:pt x="1038" y="6494"/>
                  </a:lnTo>
                  <a:lnTo>
                    <a:pt x="1038" y="6494"/>
                  </a:lnTo>
                  <a:lnTo>
                    <a:pt x="1038" y="6510"/>
                  </a:lnTo>
                  <a:lnTo>
                    <a:pt x="1051" y="6497"/>
                  </a:lnTo>
                  <a:lnTo>
                    <a:pt x="1051" y="6497"/>
                  </a:lnTo>
                  <a:lnTo>
                    <a:pt x="1132" y="6510"/>
                  </a:lnTo>
                  <a:lnTo>
                    <a:pt x="1069" y="6479"/>
                  </a:lnTo>
                  <a:lnTo>
                    <a:pt x="1069" y="6479"/>
                  </a:lnTo>
                  <a:lnTo>
                    <a:pt x="1132" y="6416"/>
                  </a:lnTo>
                  <a:lnTo>
                    <a:pt x="1226" y="6133"/>
                  </a:lnTo>
                  <a:lnTo>
                    <a:pt x="1226" y="5944"/>
                  </a:lnTo>
                  <a:lnTo>
                    <a:pt x="1038" y="5755"/>
                  </a:lnTo>
                  <a:lnTo>
                    <a:pt x="1415" y="5755"/>
                  </a:lnTo>
                  <a:lnTo>
                    <a:pt x="1321" y="5661"/>
                  </a:lnTo>
                  <a:lnTo>
                    <a:pt x="1415" y="5661"/>
                  </a:lnTo>
                  <a:lnTo>
                    <a:pt x="1604" y="5755"/>
                  </a:lnTo>
                  <a:lnTo>
                    <a:pt x="1415" y="5567"/>
                  </a:lnTo>
                  <a:lnTo>
                    <a:pt x="1038" y="5189"/>
                  </a:lnTo>
                  <a:lnTo>
                    <a:pt x="1226" y="5284"/>
                  </a:lnTo>
                  <a:lnTo>
                    <a:pt x="1604" y="5378"/>
                  </a:lnTo>
                  <a:lnTo>
                    <a:pt x="2264" y="3491"/>
                  </a:lnTo>
                  <a:lnTo>
                    <a:pt x="3019" y="1605"/>
                  </a:lnTo>
                  <a:lnTo>
                    <a:pt x="3019" y="1888"/>
                  </a:lnTo>
                  <a:lnTo>
                    <a:pt x="3113" y="1699"/>
                  </a:lnTo>
                  <a:lnTo>
                    <a:pt x="3113" y="1888"/>
                  </a:lnTo>
                  <a:lnTo>
                    <a:pt x="3302" y="1699"/>
                  </a:lnTo>
                  <a:lnTo>
                    <a:pt x="3208" y="1888"/>
                  </a:lnTo>
                  <a:lnTo>
                    <a:pt x="3302" y="1982"/>
                  </a:lnTo>
                  <a:lnTo>
                    <a:pt x="3585" y="2076"/>
                  </a:lnTo>
                  <a:lnTo>
                    <a:pt x="3962" y="2171"/>
                  </a:lnTo>
                  <a:lnTo>
                    <a:pt x="4340" y="1982"/>
                  </a:lnTo>
                  <a:lnTo>
                    <a:pt x="4151" y="2171"/>
                  </a:lnTo>
                  <a:lnTo>
                    <a:pt x="4151" y="2359"/>
                  </a:lnTo>
                  <a:lnTo>
                    <a:pt x="4151" y="2454"/>
                  </a:lnTo>
                  <a:lnTo>
                    <a:pt x="4245" y="2548"/>
                  </a:lnTo>
                  <a:lnTo>
                    <a:pt x="4623" y="2548"/>
                  </a:lnTo>
                  <a:lnTo>
                    <a:pt x="4811" y="2359"/>
                  </a:lnTo>
                  <a:lnTo>
                    <a:pt x="5000" y="2642"/>
                  </a:lnTo>
                  <a:lnTo>
                    <a:pt x="5283" y="3020"/>
                  </a:lnTo>
                  <a:lnTo>
                    <a:pt x="5755" y="3208"/>
                  </a:lnTo>
                  <a:lnTo>
                    <a:pt x="6132" y="3208"/>
                  </a:lnTo>
                  <a:lnTo>
                    <a:pt x="6038" y="3397"/>
                  </a:lnTo>
                  <a:lnTo>
                    <a:pt x="6038" y="3586"/>
                  </a:lnTo>
                  <a:lnTo>
                    <a:pt x="6132" y="3680"/>
                  </a:lnTo>
                  <a:lnTo>
                    <a:pt x="6321" y="3680"/>
                  </a:lnTo>
                  <a:lnTo>
                    <a:pt x="6698" y="3586"/>
                  </a:lnTo>
                  <a:lnTo>
                    <a:pt x="6698" y="3869"/>
                  </a:lnTo>
                  <a:lnTo>
                    <a:pt x="6509" y="3963"/>
                  </a:lnTo>
                  <a:lnTo>
                    <a:pt x="6509" y="3963"/>
                  </a:lnTo>
                  <a:lnTo>
                    <a:pt x="6792" y="3869"/>
                  </a:lnTo>
                  <a:lnTo>
                    <a:pt x="6792" y="3491"/>
                  </a:lnTo>
                  <a:lnTo>
                    <a:pt x="6698" y="3397"/>
                  </a:lnTo>
                  <a:lnTo>
                    <a:pt x="6509" y="3586"/>
                  </a:lnTo>
                  <a:lnTo>
                    <a:pt x="6509" y="3586"/>
                  </a:lnTo>
                  <a:lnTo>
                    <a:pt x="6604" y="3303"/>
                  </a:lnTo>
                  <a:lnTo>
                    <a:pt x="6604" y="3114"/>
                  </a:lnTo>
                  <a:lnTo>
                    <a:pt x="6509" y="3020"/>
                  </a:lnTo>
                  <a:lnTo>
                    <a:pt x="6226" y="3020"/>
                  </a:lnTo>
                  <a:lnTo>
                    <a:pt x="5849" y="3114"/>
                  </a:lnTo>
                  <a:lnTo>
                    <a:pt x="5849" y="3114"/>
                  </a:lnTo>
                  <a:lnTo>
                    <a:pt x="5943" y="2831"/>
                  </a:lnTo>
                  <a:lnTo>
                    <a:pt x="5943" y="2925"/>
                  </a:lnTo>
                  <a:lnTo>
                    <a:pt x="6132" y="2548"/>
                  </a:lnTo>
                  <a:lnTo>
                    <a:pt x="5660" y="2359"/>
                  </a:lnTo>
                  <a:lnTo>
                    <a:pt x="5283" y="2171"/>
                  </a:lnTo>
                  <a:lnTo>
                    <a:pt x="4906" y="2171"/>
                  </a:lnTo>
                  <a:lnTo>
                    <a:pt x="4906" y="1699"/>
                  </a:lnTo>
                  <a:lnTo>
                    <a:pt x="5094" y="1322"/>
                  </a:lnTo>
                  <a:lnTo>
                    <a:pt x="4717" y="1605"/>
                  </a:lnTo>
                  <a:lnTo>
                    <a:pt x="4811" y="1322"/>
                  </a:lnTo>
                  <a:lnTo>
                    <a:pt x="4811" y="1322"/>
                  </a:lnTo>
                  <a:lnTo>
                    <a:pt x="4717" y="1416"/>
                  </a:lnTo>
                  <a:lnTo>
                    <a:pt x="4434" y="1605"/>
                  </a:lnTo>
                  <a:lnTo>
                    <a:pt x="4623" y="1322"/>
                  </a:lnTo>
                  <a:lnTo>
                    <a:pt x="4623" y="1227"/>
                  </a:lnTo>
                  <a:lnTo>
                    <a:pt x="4528" y="1133"/>
                  </a:lnTo>
                  <a:lnTo>
                    <a:pt x="4340" y="1322"/>
                  </a:lnTo>
                  <a:lnTo>
                    <a:pt x="4340" y="1510"/>
                  </a:lnTo>
                  <a:lnTo>
                    <a:pt x="4245" y="1322"/>
                  </a:lnTo>
                  <a:lnTo>
                    <a:pt x="4151" y="1227"/>
                  </a:lnTo>
                  <a:lnTo>
                    <a:pt x="3868" y="944"/>
                  </a:lnTo>
                  <a:lnTo>
                    <a:pt x="3208" y="567"/>
                  </a:lnTo>
                  <a:lnTo>
                    <a:pt x="2925" y="378"/>
                  </a:lnTo>
                  <a:lnTo>
                    <a:pt x="2736" y="1"/>
                  </a:lnTo>
                  <a:close/>
                </a:path>
              </a:pathLst>
            </a:custGeom>
            <a:solidFill>
              <a:srgbClr val="FFFFFF"/>
            </a:solidFill>
            <a:ln>
              <a:noFill/>
            </a:ln>
            <a:effectLst>
              <a:outerShdw blurRad="57150" dist="19050" dir="5400000" algn="bl" rotWithShape="0">
                <a:srgbClr val="000000">
                  <a:alpha val="50000"/>
                </a:srgbClr>
              </a:outerShdw>
            </a:effectLst>
          </p:spPr>
          <p:txBody>
            <a:bodyPr spcFirstLastPara="1" lIns="91425" tIns="91425" rIns="91425" bIns="91425" anchor="ctr"/>
            <a:lstStyle/>
            <a:p>
              <a:pPr>
                <a:spcBef>
                  <a:spcPts val="0"/>
                </a:spcBef>
                <a:spcAft>
                  <a:spcPts val="0"/>
                </a:spcAft>
                <a:defRPr/>
              </a:pPr>
              <a:endParaRPr/>
            </a:p>
          </p:txBody>
        </p:sp>
      </p:grpSp>
      <p:sp>
        <p:nvSpPr>
          <p:cNvPr id="16419" name="Google Shape;206;p25"/>
          <p:cNvSpPr txBox="1">
            <a:spLocks noChangeArrowheads="1"/>
          </p:cNvSpPr>
          <p:nvPr/>
        </p:nvSpPr>
        <p:spPr bwMode="auto">
          <a:xfrm>
            <a:off x="6491288" y="4173538"/>
            <a:ext cx="960437"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s-CZ" altLang="cs-CZ" sz="1800">
                <a:solidFill>
                  <a:srgbClr val="000000"/>
                </a:solidFill>
                <a:latin typeface="Walter Turncoat" charset="0"/>
                <a:sym typeface="Walter Turncoat" charset="0"/>
              </a:rPr>
              <a:t>Testis</a:t>
            </a:r>
          </a:p>
        </p:txBody>
      </p:sp>
      <p:grpSp>
        <p:nvGrpSpPr>
          <p:cNvPr id="16420" name="Google Shape;207;p25"/>
          <p:cNvGrpSpPr>
            <a:grpSpLocks/>
          </p:cNvGrpSpPr>
          <p:nvPr/>
        </p:nvGrpSpPr>
        <p:grpSpPr bwMode="auto">
          <a:xfrm rot="10800000">
            <a:off x="5935663" y="4289425"/>
            <a:ext cx="600075" cy="200025"/>
            <a:chOff x="271125" y="812725"/>
            <a:chExt cx="766525" cy="221725"/>
          </a:xfrm>
        </p:grpSpPr>
        <p:sp>
          <p:nvSpPr>
            <p:cNvPr id="208" name="Google Shape;208;p25"/>
            <p:cNvSpPr/>
            <p:nvPr/>
          </p:nvSpPr>
          <p:spPr>
            <a:xfrm>
              <a:off x="299515" y="921828"/>
              <a:ext cx="695551" cy="70389"/>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a:effectLst>
              <a:outerShdw blurRad="57150" dist="19050" dir="5400000" algn="bl" rotWithShape="0">
                <a:srgbClr val="000000">
                  <a:alpha val="50000"/>
                </a:srgbClr>
              </a:outerShdw>
            </a:effectLst>
          </p:spPr>
          <p:txBody>
            <a:bodyPr spcFirstLastPara="1" lIns="91425" tIns="91425" rIns="91425" bIns="91425" anchor="ctr"/>
            <a:lstStyle/>
            <a:p>
              <a:pPr>
                <a:spcBef>
                  <a:spcPts val="0"/>
                </a:spcBef>
                <a:spcAft>
                  <a:spcPts val="0"/>
                </a:spcAft>
                <a:defRPr/>
              </a:pPr>
              <a:endParaRPr/>
            </a:p>
          </p:txBody>
        </p:sp>
        <p:sp>
          <p:nvSpPr>
            <p:cNvPr id="209" name="Google Shape;209;p25"/>
            <p:cNvSpPr/>
            <p:nvPr/>
          </p:nvSpPr>
          <p:spPr>
            <a:xfrm>
              <a:off x="873395" y="812725"/>
              <a:ext cx="178450" cy="221725"/>
            </a:xfrm>
            <a:custGeom>
              <a:avLst/>
              <a:gdLst/>
              <a:ahLst/>
              <a:cxnLst/>
              <a:rect l="l" t="t" r="r" b="b"/>
              <a:pathLst>
                <a:path w="7171" h="8869" extrusionOk="0">
                  <a:moveTo>
                    <a:pt x="5756" y="6510"/>
                  </a:moveTo>
                  <a:lnTo>
                    <a:pt x="5756" y="6604"/>
                  </a:lnTo>
                  <a:lnTo>
                    <a:pt x="5850" y="6604"/>
                  </a:lnTo>
                  <a:lnTo>
                    <a:pt x="5756" y="6510"/>
                  </a:lnTo>
                  <a:close/>
                  <a:moveTo>
                    <a:pt x="2265" y="7925"/>
                  </a:moveTo>
                  <a:lnTo>
                    <a:pt x="2252" y="7965"/>
                  </a:lnTo>
                  <a:lnTo>
                    <a:pt x="2252" y="7965"/>
                  </a:lnTo>
                  <a:lnTo>
                    <a:pt x="2284" y="7953"/>
                  </a:lnTo>
                  <a:lnTo>
                    <a:pt x="2284" y="7953"/>
                  </a:lnTo>
                  <a:lnTo>
                    <a:pt x="2265" y="7925"/>
                  </a:lnTo>
                  <a:close/>
                  <a:moveTo>
                    <a:pt x="567" y="0"/>
                  </a:moveTo>
                  <a:lnTo>
                    <a:pt x="284" y="189"/>
                  </a:lnTo>
                  <a:lnTo>
                    <a:pt x="95" y="472"/>
                  </a:lnTo>
                  <a:lnTo>
                    <a:pt x="1" y="755"/>
                  </a:lnTo>
                  <a:lnTo>
                    <a:pt x="95" y="1038"/>
                  </a:lnTo>
                  <a:lnTo>
                    <a:pt x="190" y="1227"/>
                  </a:lnTo>
                  <a:lnTo>
                    <a:pt x="473" y="1415"/>
                  </a:lnTo>
                  <a:lnTo>
                    <a:pt x="850" y="1321"/>
                  </a:lnTo>
                  <a:lnTo>
                    <a:pt x="661" y="1604"/>
                  </a:lnTo>
                  <a:lnTo>
                    <a:pt x="756" y="1604"/>
                  </a:lnTo>
                  <a:lnTo>
                    <a:pt x="661" y="1793"/>
                  </a:lnTo>
                  <a:lnTo>
                    <a:pt x="661" y="1887"/>
                  </a:lnTo>
                  <a:lnTo>
                    <a:pt x="756" y="1793"/>
                  </a:lnTo>
                  <a:lnTo>
                    <a:pt x="1510" y="1604"/>
                  </a:lnTo>
                  <a:lnTo>
                    <a:pt x="1510" y="1604"/>
                  </a:lnTo>
                  <a:lnTo>
                    <a:pt x="1133" y="2076"/>
                  </a:lnTo>
                  <a:lnTo>
                    <a:pt x="1322" y="2453"/>
                  </a:lnTo>
                  <a:lnTo>
                    <a:pt x="1888" y="2830"/>
                  </a:lnTo>
                  <a:lnTo>
                    <a:pt x="3397" y="3774"/>
                  </a:lnTo>
                  <a:lnTo>
                    <a:pt x="5001" y="4623"/>
                  </a:lnTo>
                  <a:lnTo>
                    <a:pt x="5944" y="5095"/>
                  </a:lnTo>
                  <a:lnTo>
                    <a:pt x="5756" y="5189"/>
                  </a:lnTo>
                  <a:lnTo>
                    <a:pt x="5378" y="5378"/>
                  </a:lnTo>
                  <a:lnTo>
                    <a:pt x="5378" y="5283"/>
                  </a:lnTo>
                  <a:lnTo>
                    <a:pt x="5001" y="5661"/>
                  </a:lnTo>
                  <a:lnTo>
                    <a:pt x="4623" y="5944"/>
                  </a:lnTo>
                  <a:lnTo>
                    <a:pt x="4435" y="6321"/>
                  </a:lnTo>
                  <a:lnTo>
                    <a:pt x="4340" y="6510"/>
                  </a:lnTo>
                  <a:lnTo>
                    <a:pt x="4435" y="6698"/>
                  </a:lnTo>
                  <a:lnTo>
                    <a:pt x="4435" y="6698"/>
                  </a:lnTo>
                  <a:lnTo>
                    <a:pt x="4246" y="6415"/>
                  </a:lnTo>
                  <a:lnTo>
                    <a:pt x="4057" y="6321"/>
                  </a:lnTo>
                  <a:lnTo>
                    <a:pt x="3963" y="6415"/>
                  </a:lnTo>
                  <a:lnTo>
                    <a:pt x="3869" y="6510"/>
                  </a:lnTo>
                  <a:lnTo>
                    <a:pt x="3680" y="6887"/>
                  </a:lnTo>
                  <a:lnTo>
                    <a:pt x="3680" y="7076"/>
                  </a:lnTo>
                  <a:lnTo>
                    <a:pt x="3774" y="7076"/>
                  </a:lnTo>
                  <a:lnTo>
                    <a:pt x="3680" y="7264"/>
                  </a:lnTo>
                  <a:lnTo>
                    <a:pt x="3303" y="7453"/>
                  </a:lnTo>
                  <a:lnTo>
                    <a:pt x="2359" y="7925"/>
                  </a:lnTo>
                  <a:lnTo>
                    <a:pt x="2284" y="7953"/>
                  </a:lnTo>
                  <a:lnTo>
                    <a:pt x="2284" y="7953"/>
                  </a:lnTo>
                  <a:lnTo>
                    <a:pt x="2454" y="8208"/>
                  </a:lnTo>
                  <a:lnTo>
                    <a:pt x="2642" y="8396"/>
                  </a:lnTo>
                  <a:lnTo>
                    <a:pt x="2642" y="8302"/>
                  </a:lnTo>
                  <a:lnTo>
                    <a:pt x="2737" y="8396"/>
                  </a:lnTo>
                  <a:lnTo>
                    <a:pt x="2831" y="8113"/>
                  </a:lnTo>
                  <a:lnTo>
                    <a:pt x="2925" y="7925"/>
                  </a:lnTo>
                  <a:lnTo>
                    <a:pt x="3020" y="7830"/>
                  </a:lnTo>
                  <a:lnTo>
                    <a:pt x="3397" y="7830"/>
                  </a:lnTo>
                  <a:lnTo>
                    <a:pt x="3680" y="7736"/>
                  </a:lnTo>
                  <a:lnTo>
                    <a:pt x="3774" y="7547"/>
                  </a:lnTo>
                  <a:lnTo>
                    <a:pt x="3869" y="7264"/>
                  </a:lnTo>
                  <a:lnTo>
                    <a:pt x="4246" y="7453"/>
                  </a:lnTo>
                  <a:lnTo>
                    <a:pt x="4623" y="7642"/>
                  </a:lnTo>
                  <a:lnTo>
                    <a:pt x="4718" y="7547"/>
                  </a:lnTo>
                  <a:lnTo>
                    <a:pt x="4906" y="7359"/>
                  </a:lnTo>
                  <a:lnTo>
                    <a:pt x="5190" y="7170"/>
                  </a:lnTo>
                  <a:lnTo>
                    <a:pt x="5095" y="7076"/>
                  </a:lnTo>
                  <a:lnTo>
                    <a:pt x="4906" y="6793"/>
                  </a:lnTo>
                  <a:lnTo>
                    <a:pt x="4906" y="6793"/>
                  </a:lnTo>
                  <a:lnTo>
                    <a:pt x="5095" y="6887"/>
                  </a:lnTo>
                  <a:lnTo>
                    <a:pt x="5378" y="6793"/>
                  </a:lnTo>
                  <a:lnTo>
                    <a:pt x="5756" y="6510"/>
                  </a:lnTo>
                  <a:lnTo>
                    <a:pt x="6322" y="6132"/>
                  </a:lnTo>
                  <a:lnTo>
                    <a:pt x="6699" y="5566"/>
                  </a:lnTo>
                  <a:lnTo>
                    <a:pt x="7171" y="5095"/>
                  </a:lnTo>
                  <a:lnTo>
                    <a:pt x="7076" y="4717"/>
                  </a:lnTo>
                  <a:lnTo>
                    <a:pt x="6982" y="4434"/>
                  </a:lnTo>
                  <a:lnTo>
                    <a:pt x="6605" y="3963"/>
                  </a:lnTo>
                  <a:lnTo>
                    <a:pt x="6133" y="3491"/>
                  </a:lnTo>
                  <a:lnTo>
                    <a:pt x="5567" y="3113"/>
                  </a:lnTo>
                  <a:lnTo>
                    <a:pt x="4340" y="2547"/>
                  </a:lnTo>
                  <a:lnTo>
                    <a:pt x="3208" y="1887"/>
                  </a:lnTo>
                  <a:lnTo>
                    <a:pt x="2925" y="1698"/>
                  </a:lnTo>
                  <a:lnTo>
                    <a:pt x="2925" y="1604"/>
                  </a:lnTo>
                  <a:lnTo>
                    <a:pt x="2925" y="1510"/>
                  </a:lnTo>
                  <a:lnTo>
                    <a:pt x="2737" y="1698"/>
                  </a:lnTo>
                  <a:lnTo>
                    <a:pt x="2642" y="1698"/>
                  </a:lnTo>
                  <a:lnTo>
                    <a:pt x="2642" y="1604"/>
                  </a:lnTo>
                  <a:lnTo>
                    <a:pt x="2642" y="1510"/>
                  </a:lnTo>
                  <a:lnTo>
                    <a:pt x="2642" y="1415"/>
                  </a:lnTo>
                  <a:lnTo>
                    <a:pt x="2454" y="1604"/>
                  </a:lnTo>
                  <a:lnTo>
                    <a:pt x="2454" y="1698"/>
                  </a:lnTo>
                  <a:lnTo>
                    <a:pt x="2265" y="1887"/>
                  </a:lnTo>
                  <a:lnTo>
                    <a:pt x="2265" y="1604"/>
                  </a:lnTo>
                  <a:lnTo>
                    <a:pt x="2171" y="1415"/>
                  </a:lnTo>
                  <a:lnTo>
                    <a:pt x="1605" y="944"/>
                  </a:lnTo>
                  <a:lnTo>
                    <a:pt x="1227" y="755"/>
                  </a:lnTo>
                  <a:lnTo>
                    <a:pt x="1039" y="472"/>
                  </a:lnTo>
                  <a:lnTo>
                    <a:pt x="850" y="283"/>
                  </a:lnTo>
                  <a:lnTo>
                    <a:pt x="944" y="0"/>
                  </a:lnTo>
                  <a:close/>
                  <a:moveTo>
                    <a:pt x="2252" y="7965"/>
                  </a:moveTo>
                  <a:lnTo>
                    <a:pt x="850" y="8491"/>
                  </a:lnTo>
                  <a:lnTo>
                    <a:pt x="756" y="8491"/>
                  </a:lnTo>
                  <a:lnTo>
                    <a:pt x="756" y="8774"/>
                  </a:lnTo>
                  <a:lnTo>
                    <a:pt x="944" y="8868"/>
                  </a:lnTo>
                  <a:lnTo>
                    <a:pt x="1133" y="8868"/>
                  </a:lnTo>
                  <a:lnTo>
                    <a:pt x="1605" y="8774"/>
                  </a:lnTo>
                  <a:lnTo>
                    <a:pt x="1793" y="8679"/>
                  </a:lnTo>
                  <a:lnTo>
                    <a:pt x="2076" y="8491"/>
                  </a:lnTo>
                  <a:lnTo>
                    <a:pt x="2171" y="8208"/>
                  </a:lnTo>
                  <a:lnTo>
                    <a:pt x="2252" y="7965"/>
                  </a:lnTo>
                  <a:close/>
                </a:path>
              </a:pathLst>
            </a:custGeom>
            <a:solidFill>
              <a:srgbClr val="FFFFFF"/>
            </a:solidFill>
            <a:ln>
              <a:noFill/>
            </a:ln>
            <a:effectLst>
              <a:outerShdw blurRad="57150" dist="19050" dir="5400000" algn="bl" rotWithShape="0">
                <a:srgbClr val="000000">
                  <a:alpha val="50000"/>
                </a:srgbClr>
              </a:outerShdw>
            </a:effectLst>
          </p:spPr>
          <p:txBody>
            <a:bodyPr spcFirstLastPara="1" lIns="91425" tIns="91425" rIns="91425" bIns="91425" anchor="ctr"/>
            <a:lstStyle/>
            <a:p>
              <a:pPr>
                <a:spcBef>
                  <a:spcPts val="0"/>
                </a:spcBef>
                <a:spcAft>
                  <a:spcPts val="0"/>
                </a:spcAft>
                <a:defRPr/>
              </a:pPr>
              <a:endParaRPr/>
            </a:p>
          </p:txBody>
        </p:sp>
      </p:grpSp>
      <p:sp>
        <p:nvSpPr>
          <p:cNvPr id="16421" name="Google Shape;210;p25"/>
          <p:cNvSpPr>
            <a:spLocks/>
          </p:cNvSpPr>
          <p:nvPr/>
        </p:nvSpPr>
        <p:spPr bwMode="auto">
          <a:xfrm>
            <a:off x="7094538" y="4002088"/>
            <a:ext cx="277812" cy="315912"/>
          </a:xfrm>
          <a:custGeom>
            <a:avLst/>
            <a:gdLst>
              <a:gd name="T0" fmla="*/ 2147483646 w 17958"/>
              <a:gd name="T1" fmla="*/ 2147483646 h 17909"/>
              <a:gd name="T2" fmla="*/ 2147483646 w 17958"/>
              <a:gd name="T3" fmla="*/ 2147483646 h 17909"/>
              <a:gd name="T4" fmla="*/ 2147483646 w 17958"/>
              <a:gd name="T5" fmla="*/ 2147483646 h 17909"/>
              <a:gd name="T6" fmla="*/ 2147483646 w 17958"/>
              <a:gd name="T7" fmla="*/ 2147483646 h 17909"/>
              <a:gd name="T8" fmla="*/ 2147483646 w 17958"/>
              <a:gd name="T9" fmla="*/ 2147483646 h 17909"/>
              <a:gd name="T10" fmla="*/ 2147483646 w 17958"/>
              <a:gd name="T11" fmla="*/ 2147483646 h 17909"/>
              <a:gd name="T12" fmla="*/ 2147483646 w 17958"/>
              <a:gd name="T13" fmla="*/ 2147483646 h 17909"/>
              <a:gd name="T14" fmla="*/ 2147483646 w 17958"/>
              <a:gd name="T15" fmla="*/ 2147483646 h 17909"/>
              <a:gd name="T16" fmla="*/ 2147483646 w 17958"/>
              <a:gd name="T17" fmla="*/ 2147483646 h 17909"/>
              <a:gd name="T18" fmla="*/ 2147483646 w 17958"/>
              <a:gd name="T19" fmla="*/ 2147483646 h 17909"/>
              <a:gd name="T20" fmla="*/ 2147483646 w 17958"/>
              <a:gd name="T21" fmla="*/ 2147483646 h 17909"/>
              <a:gd name="T22" fmla="*/ 2147483646 w 17958"/>
              <a:gd name="T23" fmla="*/ 2147483646 h 17909"/>
              <a:gd name="T24" fmla="*/ 2147483646 w 17958"/>
              <a:gd name="T25" fmla="*/ 2147483646 h 17909"/>
              <a:gd name="T26" fmla="*/ 2147483646 w 17958"/>
              <a:gd name="T27" fmla="*/ 2147483646 h 17909"/>
              <a:gd name="T28" fmla="*/ 2147483646 w 17958"/>
              <a:gd name="T29" fmla="*/ 2147483646 h 17909"/>
              <a:gd name="T30" fmla="*/ 2147483646 w 17958"/>
              <a:gd name="T31" fmla="*/ 2147483646 h 17909"/>
              <a:gd name="T32" fmla="*/ 2147483646 w 17958"/>
              <a:gd name="T33" fmla="*/ 2147483646 h 17909"/>
              <a:gd name="T34" fmla="*/ 2147483646 w 17958"/>
              <a:gd name="T35" fmla="*/ 2147483646 h 17909"/>
              <a:gd name="T36" fmla="*/ 2147483646 w 17958"/>
              <a:gd name="T37" fmla="*/ 2147483646 h 17909"/>
              <a:gd name="T38" fmla="*/ 2147483646 w 17958"/>
              <a:gd name="T39" fmla="*/ 2147483646 h 17909"/>
              <a:gd name="T40" fmla="*/ 2147483646 w 17958"/>
              <a:gd name="T41" fmla="*/ 2147483646 h 17909"/>
              <a:gd name="T42" fmla="*/ 2147483646 w 17958"/>
              <a:gd name="T43" fmla="*/ 2147483646 h 17909"/>
              <a:gd name="T44" fmla="*/ 2147483646 w 17958"/>
              <a:gd name="T45" fmla="*/ 2147483646 h 17909"/>
              <a:gd name="T46" fmla="*/ 2147483646 w 17958"/>
              <a:gd name="T47" fmla="*/ 2147483646 h 17909"/>
              <a:gd name="T48" fmla="*/ 2147483646 w 17958"/>
              <a:gd name="T49" fmla="*/ 2147483646 h 17909"/>
              <a:gd name="T50" fmla="*/ 2147483646 w 17958"/>
              <a:gd name="T51" fmla="*/ 2147483646 h 17909"/>
              <a:gd name="T52" fmla="*/ 2147483646 w 17958"/>
              <a:gd name="T53" fmla="*/ 2147483646 h 17909"/>
              <a:gd name="T54" fmla="*/ 2147483646 w 17958"/>
              <a:gd name="T55" fmla="*/ 2147483646 h 17909"/>
              <a:gd name="T56" fmla="*/ 2147483646 w 17958"/>
              <a:gd name="T57" fmla="*/ 2147483646 h 17909"/>
              <a:gd name="T58" fmla="*/ 2147483646 w 17958"/>
              <a:gd name="T59" fmla="*/ 2147483646 h 17909"/>
              <a:gd name="T60" fmla="*/ 2147483646 w 17958"/>
              <a:gd name="T61" fmla="*/ 2147483646 h 17909"/>
              <a:gd name="T62" fmla="*/ 2147483646 w 17958"/>
              <a:gd name="T63" fmla="*/ 2147483646 h 17909"/>
              <a:gd name="T64" fmla="*/ 2147483646 w 17958"/>
              <a:gd name="T65" fmla="*/ 2147483646 h 17909"/>
              <a:gd name="T66" fmla="*/ 2147483646 w 17958"/>
              <a:gd name="T67" fmla="*/ 2147483646 h 17909"/>
              <a:gd name="T68" fmla="*/ 2147483646 w 17958"/>
              <a:gd name="T69" fmla="*/ 2147483646 h 17909"/>
              <a:gd name="T70" fmla="*/ 2147483646 w 17958"/>
              <a:gd name="T71" fmla="*/ 2147483646 h 17909"/>
              <a:gd name="T72" fmla="*/ 2147483646 w 17958"/>
              <a:gd name="T73" fmla="*/ 2147483646 h 17909"/>
              <a:gd name="T74" fmla="*/ 2147483646 w 17958"/>
              <a:gd name="T75" fmla="*/ 2147483646 h 17909"/>
              <a:gd name="T76" fmla="*/ 2147483646 w 17958"/>
              <a:gd name="T77" fmla="*/ 2147483646 h 17909"/>
              <a:gd name="T78" fmla="*/ 2147483646 w 17958"/>
              <a:gd name="T79" fmla="*/ 2147483646 h 17909"/>
              <a:gd name="T80" fmla="*/ 2147483646 w 17958"/>
              <a:gd name="T81" fmla="*/ 2147483646 h 17909"/>
              <a:gd name="T82" fmla="*/ 2147483646 w 17958"/>
              <a:gd name="T83" fmla="*/ 2147483646 h 17909"/>
              <a:gd name="T84" fmla="*/ 2147483646 w 17958"/>
              <a:gd name="T85" fmla="*/ 2147483646 h 17909"/>
              <a:gd name="T86" fmla="*/ 2147483646 w 17958"/>
              <a:gd name="T87" fmla="*/ 2147483646 h 17909"/>
              <a:gd name="T88" fmla="*/ 2147483646 w 17958"/>
              <a:gd name="T89" fmla="*/ 2147483646 h 17909"/>
              <a:gd name="T90" fmla="*/ 2147483646 w 17958"/>
              <a:gd name="T91" fmla="*/ 2147483646 h 17909"/>
              <a:gd name="T92" fmla="*/ 2147483646 w 17958"/>
              <a:gd name="T93" fmla="*/ 2147483646 h 17909"/>
              <a:gd name="T94" fmla="*/ 2147483646 w 17958"/>
              <a:gd name="T95" fmla="*/ 2147483646 h 17909"/>
              <a:gd name="T96" fmla="*/ 2147483646 w 17958"/>
              <a:gd name="T97" fmla="*/ 2147483646 h 17909"/>
              <a:gd name="T98" fmla="*/ 2147483646 w 17958"/>
              <a:gd name="T99" fmla="*/ 2147483646 h 17909"/>
              <a:gd name="T100" fmla="*/ 2147483646 w 17958"/>
              <a:gd name="T101" fmla="*/ 2147483646 h 17909"/>
              <a:gd name="T102" fmla="*/ 2147483646 w 17958"/>
              <a:gd name="T103" fmla="*/ 2147483646 h 17909"/>
              <a:gd name="T104" fmla="*/ 2147483646 w 17958"/>
              <a:gd name="T105" fmla="*/ 2147483646 h 17909"/>
              <a:gd name="T106" fmla="*/ 2147483646 w 17958"/>
              <a:gd name="T107" fmla="*/ 2147483646 h 17909"/>
              <a:gd name="T108" fmla="*/ 2147483646 w 17958"/>
              <a:gd name="T109" fmla="*/ 2147483646 h 17909"/>
              <a:gd name="T110" fmla="*/ 2147483646 w 17958"/>
              <a:gd name="T111" fmla="*/ 2147483646 h 17909"/>
              <a:gd name="T112" fmla="*/ 2147483646 w 17958"/>
              <a:gd name="T113" fmla="*/ 2147483646 h 17909"/>
              <a:gd name="T114" fmla="*/ 2147483646 w 17958"/>
              <a:gd name="T115" fmla="*/ 2147483646 h 17909"/>
              <a:gd name="T116" fmla="*/ 2147483646 w 17958"/>
              <a:gd name="T117" fmla="*/ 2147483646 h 1790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958" h="17909" extrusionOk="0">
                <a:moveTo>
                  <a:pt x="11972" y="390"/>
                </a:moveTo>
                <a:lnTo>
                  <a:pt x="12069" y="414"/>
                </a:lnTo>
                <a:lnTo>
                  <a:pt x="12166" y="463"/>
                </a:lnTo>
                <a:lnTo>
                  <a:pt x="12288" y="511"/>
                </a:lnTo>
                <a:lnTo>
                  <a:pt x="12483" y="682"/>
                </a:lnTo>
                <a:lnTo>
                  <a:pt x="12653" y="852"/>
                </a:lnTo>
                <a:lnTo>
                  <a:pt x="12823" y="1047"/>
                </a:lnTo>
                <a:lnTo>
                  <a:pt x="13091" y="1387"/>
                </a:lnTo>
                <a:lnTo>
                  <a:pt x="13456" y="1801"/>
                </a:lnTo>
                <a:lnTo>
                  <a:pt x="13821" y="2166"/>
                </a:lnTo>
                <a:lnTo>
                  <a:pt x="14235" y="2507"/>
                </a:lnTo>
                <a:lnTo>
                  <a:pt x="14648" y="2847"/>
                </a:lnTo>
                <a:lnTo>
                  <a:pt x="14843" y="3042"/>
                </a:lnTo>
                <a:lnTo>
                  <a:pt x="15038" y="3237"/>
                </a:lnTo>
                <a:lnTo>
                  <a:pt x="15403" y="3626"/>
                </a:lnTo>
                <a:lnTo>
                  <a:pt x="15743" y="4040"/>
                </a:lnTo>
                <a:lnTo>
                  <a:pt x="16108" y="4453"/>
                </a:lnTo>
                <a:lnTo>
                  <a:pt x="16449" y="4818"/>
                </a:lnTo>
                <a:lnTo>
                  <a:pt x="16619" y="4988"/>
                </a:lnTo>
                <a:lnTo>
                  <a:pt x="16814" y="5159"/>
                </a:lnTo>
                <a:lnTo>
                  <a:pt x="17130" y="5426"/>
                </a:lnTo>
                <a:lnTo>
                  <a:pt x="17276" y="5572"/>
                </a:lnTo>
                <a:lnTo>
                  <a:pt x="17398" y="5743"/>
                </a:lnTo>
                <a:lnTo>
                  <a:pt x="17422" y="5791"/>
                </a:lnTo>
                <a:lnTo>
                  <a:pt x="16887" y="5499"/>
                </a:lnTo>
                <a:lnTo>
                  <a:pt x="16449" y="5280"/>
                </a:lnTo>
                <a:lnTo>
                  <a:pt x="16230" y="5159"/>
                </a:lnTo>
                <a:lnTo>
                  <a:pt x="15987" y="5061"/>
                </a:lnTo>
                <a:lnTo>
                  <a:pt x="15962" y="5086"/>
                </a:lnTo>
                <a:lnTo>
                  <a:pt x="15962" y="5110"/>
                </a:lnTo>
                <a:lnTo>
                  <a:pt x="15987" y="5232"/>
                </a:lnTo>
                <a:lnTo>
                  <a:pt x="16035" y="5329"/>
                </a:lnTo>
                <a:lnTo>
                  <a:pt x="16181" y="5499"/>
                </a:lnTo>
                <a:lnTo>
                  <a:pt x="16352" y="5645"/>
                </a:lnTo>
                <a:lnTo>
                  <a:pt x="16571" y="5791"/>
                </a:lnTo>
                <a:lnTo>
                  <a:pt x="17033" y="6010"/>
                </a:lnTo>
                <a:lnTo>
                  <a:pt x="17252" y="6132"/>
                </a:lnTo>
                <a:lnTo>
                  <a:pt x="17446" y="6229"/>
                </a:lnTo>
                <a:lnTo>
                  <a:pt x="17349" y="6351"/>
                </a:lnTo>
                <a:lnTo>
                  <a:pt x="17227" y="6448"/>
                </a:lnTo>
                <a:lnTo>
                  <a:pt x="17154" y="6375"/>
                </a:lnTo>
                <a:lnTo>
                  <a:pt x="17082" y="6302"/>
                </a:lnTo>
                <a:lnTo>
                  <a:pt x="16887" y="6205"/>
                </a:lnTo>
                <a:lnTo>
                  <a:pt x="16498" y="6010"/>
                </a:lnTo>
                <a:lnTo>
                  <a:pt x="16400" y="5937"/>
                </a:lnTo>
                <a:lnTo>
                  <a:pt x="16303" y="5840"/>
                </a:lnTo>
                <a:lnTo>
                  <a:pt x="16108" y="5645"/>
                </a:lnTo>
                <a:lnTo>
                  <a:pt x="16011" y="5548"/>
                </a:lnTo>
                <a:lnTo>
                  <a:pt x="15914" y="5451"/>
                </a:lnTo>
                <a:lnTo>
                  <a:pt x="15816" y="5402"/>
                </a:lnTo>
                <a:lnTo>
                  <a:pt x="15695" y="5353"/>
                </a:lnTo>
                <a:lnTo>
                  <a:pt x="15670" y="5353"/>
                </a:lnTo>
                <a:lnTo>
                  <a:pt x="15646" y="5378"/>
                </a:lnTo>
                <a:lnTo>
                  <a:pt x="15622" y="5426"/>
                </a:lnTo>
                <a:lnTo>
                  <a:pt x="15622" y="5548"/>
                </a:lnTo>
                <a:lnTo>
                  <a:pt x="15670" y="5645"/>
                </a:lnTo>
                <a:lnTo>
                  <a:pt x="15792" y="5864"/>
                </a:lnTo>
                <a:lnTo>
                  <a:pt x="15962" y="6083"/>
                </a:lnTo>
                <a:lnTo>
                  <a:pt x="16133" y="6229"/>
                </a:lnTo>
                <a:lnTo>
                  <a:pt x="16303" y="6351"/>
                </a:lnTo>
                <a:lnTo>
                  <a:pt x="16473" y="6448"/>
                </a:lnTo>
                <a:lnTo>
                  <a:pt x="16668" y="6521"/>
                </a:lnTo>
                <a:lnTo>
                  <a:pt x="16838" y="6643"/>
                </a:lnTo>
                <a:lnTo>
                  <a:pt x="16619" y="6692"/>
                </a:lnTo>
                <a:lnTo>
                  <a:pt x="16400" y="6716"/>
                </a:lnTo>
                <a:lnTo>
                  <a:pt x="16376" y="6692"/>
                </a:lnTo>
                <a:lnTo>
                  <a:pt x="16327" y="6643"/>
                </a:lnTo>
                <a:lnTo>
                  <a:pt x="16181" y="6570"/>
                </a:lnTo>
                <a:lnTo>
                  <a:pt x="16108" y="6546"/>
                </a:lnTo>
                <a:lnTo>
                  <a:pt x="16035" y="6497"/>
                </a:lnTo>
                <a:lnTo>
                  <a:pt x="15889" y="6375"/>
                </a:lnTo>
                <a:lnTo>
                  <a:pt x="15768" y="6229"/>
                </a:lnTo>
                <a:lnTo>
                  <a:pt x="15670" y="6108"/>
                </a:lnTo>
                <a:lnTo>
                  <a:pt x="15549" y="6010"/>
                </a:lnTo>
                <a:lnTo>
                  <a:pt x="15403" y="5962"/>
                </a:lnTo>
                <a:lnTo>
                  <a:pt x="15330" y="5937"/>
                </a:lnTo>
                <a:lnTo>
                  <a:pt x="15257" y="5962"/>
                </a:lnTo>
                <a:lnTo>
                  <a:pt x="15232" y="5962"/>
                </a:lnTo>
                <a:lnTo>
                  <a:pt x="15232" y="6010"/>
                </a:lnTo>
                <a:lnTo>
                  <a:pt x="15281" y="6181"/>
                </a:lnTo>
                <a:lnTo>
                  <a:pt x="15354" y="6327"/>
                </a:lnTo>
                <a:lnTo>
                  <a:pt x="15573" y="6619"/>
                </a:lnTo>
                <a:lnTo>
                  <a:pt x="15622" y="6692"/>
                </a:lnTo>
                <a:lnTo>
                  <a:pt x="15354" y="6643"/>
                </a:lnTo>
                <a:lnTo>
                  <a:pt x="15086" y="6570"/>
                </a:lnTo>
                <a:lnTo>
                  <a:pt x="15086" y="6546"/>
                </a:lnTo>
                <a:lnTo>
                  <a:pt x="14843" y="6205"/>
                </a:lnTo>
                <a:lnTo>
                  <a:pt x="14575" y="5889"/>
                </a:lnTo>
                <a:lnTo>
                  <a:pt x="14283" y="5572"/>
                </a:lnTo>
                <a:lnTo>
                  <a:pt x="13991" y="5256"/>
                </a:lnTo>
                <a:lnTo>
                  <a:pt x="13359" y="4672"/>
                </a:lnTo>
                <a:lnTo>
                  <a:pt x="12726" y="4137"/>
                </a:lnTo>
                <a:lnTo>
                  <a:pt x="11996" y="3456"/>
                </a:lnTo>
                <a:lnTo>
                  <a:pt x="11607" y="3139"/>
                </a:lnTo>
                <a:lnTo>
                  <a:pt x="11217" y="2823"/>
                </a:lnTo>
                <a:lnTo>
                  <a:pt x="11169" y="2823"/>
                </a:lnTo>
                <a:lnTo>
                  <a:pt x="11144" y="2750"/>
                </a:lnTo>
                <a:lnTo>
                  <a:pt x="11071" y="2628"/>
                </a:lnTo>
                <a:lnTo>
                  <a:pt x="11023" y="2482"/>
                </a:lnTo>
                <a:lnTo>
                  <a:pt x="10974" y="2336"/>
                </a:lnTo>
                <a:lnTo>
                  <a:pt x="10950" y="2166"/>
                </a:lnTo>
                <a:lnTo>
                  <a:pt x="10925" y="1850"/>
                </a:lnTo>
                <a:lnTo>
                  <a:pt x="10974" y="1509"/>
                </a:lnTo>
                <a:lnTo>
                  <a:pt x="11071" y="1193"/>
                </a:lnTo>
                <a:lnTo>
                  <a:pt x="11144" y="1022"/>
                </a:lnTo>
                <a:lnTo>
                  <a:pt x="11217" y="901"/>
                </a:lnTo>
                <a:lnTo>
                  <a:pt x="11315" y="755"/>
                </a:lnTo>
                <a:lnTo>
                  <a:pt x="11412" y="633"/>
                </a:lnTo>
                <a:lnTo>
                  <a:pt x="11534" y="536"/>
                </a:lnTo>
                <a:lnTo>
                  <a:pt x="11655" y="463"/>
                </a:lnTo>
                <a:lnTo>
                  <a:pt x="11753" y="414"/>
                </a:lnTo>
                <a:lnTo>
                  <a:pt x="11850" y="390"/>
                </a:lnTo>
                <a:lnTo>
                  <a:pt x="11972" y="390"/>
                </a:lnTo>
                <a:close/>
                <a:moveTo>
                  <a:pt x="10098" y="4745"/>
                </a:moveTo>
                <a:lnTo>
                  <a:pt x="9976" y="4794"/>
                </a:lnTo>
                <a:lnTo>
                  <a:pt x="9879" y="4867"/>
                </a:lnTo>
                <a:lnTo>
                  <a:pt x="9684" y="5037"/>
                </a:lnTo>
                <a:lnTo>
                  <a:pt x="9149" y="5572"/>
                </a:lnTo>
                <a:lnTo>
                  <a:pt x="8687" y="6035"/>
                </a:lnTo>
                <a:lnTo>
                  <a:pt x="8468" y="6302"/>
                </a:lnTo>
                <a:lnTo>
                  <a:pt x="8273" y="6570"/>
                </a:lnTo>
                <a:lnTo>
                  <a:pt x="8249" y="6643"/>
                </a:lnTo>
                <a:lnTo>
                  <a:pt x="8273" y="6716"/>
                </a:lnTo>
                <a:lnTo>
                  <a:pt x="8346" y="6789"/>
                </a:lnTo>
                <a:lnTo>
                  <a:pt x="8419" y="6789"/>
                </a:lnTo>
                <a:lnTo>
                  <a:pt x="8565" y="6765"/>
                </a:lnTo>
                <a:lnTo>
                  <a:pt x="8687" y="6716"/>
                </a:lnTo>
                <a:lnTo>
                  <a:pt x="8833" y="6619"/>
                </a:lnTo>
                <a:lnTo>
                  <a:pt x="8979" y="6521"/>
                </a:lnTo>
                <a:lnTo>
                  <a:pt x="9222" y="6278"/>
                </a:lnTo>
                <a:lnTo>
                  <a:pt x="9417" y="6059"/>
                </a:lnTo>
                <a:lnTo>
                  <a:pt x="9976" y="5524"/>
                </a:lnTo>
                <a:lnTo>
                  <a:pt x="10171" y="5353"/>
                </a:lnTo>
                <a:lnTo>
                  <a:pt x="10268" y="5280"/>
                </a:lnTo>
                <a:lnTo>
                  <a:pt x="10341" y="5207"/>
                </a:lnTo>
                <a:lnTo>
                  <a:pt x="10414" y="5110"/>
                </a:lnTo>
                <a:lnTo>
                  <a:pt x="10414" y="5037"/>
                </a:lnTo>
                <a:lnTo>
                  <a:pt x="10414" y="4964"/>
                </a:lnTo>
                <a:lnTo>
                  <a:pt x="10390" y="4891"/>
                </a:lnTo>
                <a:lnTo>
                  <a:pt x="10341" y="4818"/>
                </a:lnTo>
                <a:lnTo>
                  <a:pt x="10268" y="4770"/>
                </a:lnTo>
                <a:lnTo>
                  <a:pt x="10195" y="4745"/>
                </a:lnTo>
                <a:lnTo>
                  <a:pt x="10098" y="4745"/>
                </a:lnTo>
                <a:close/>
                <a:moveTo>
                  <a:pt x="11047" y="3018"/>
                </a:moveTo>
                <a:lnTo>
                  <a:pt x="11193" y="3188"/>
                </a:lnTo>
                <a:lnTo>
                  <a:pt x="11339" y="3358"/>
                </a:lnTo>
                <a:lnTo>
                  <a:pt x="11680" y="3699"/>
                </a:lnTo>
                <a:lnTo>
                  <a:pt x="12385" y="4307"/>
                </a:lnTo>
                <a:lnTo>
                  <a:pt x="12994" y="4867"/>
                </a:lnTo>
                <a:lnTo>
                  <a:pt x="13602" y="5451"/>
                </a:lnTo>
                <a:lnTo>
                  <a:pt x="14162" y="6059"/>
                </a:lnTo>
                <a:lnTo>
                  <a:pt x="14429" y="6375"/>
                </a:lnTo>
                <a:lnTo>
                  <a:pt x="14697" y="6716"/>
                </a:lnTo>
                <a:lnTo>
                  <a:pt x="14624" y="6789"/>
                </a:lnTo>
                <a:lnTo>
                  <a:pt x="14308" y="6619"/>
                </a:lnTo>
                <a:lnTo>
                  <a:pt x="14137" y="6521"/>
                </a:lnTo>
                <a:lnTo>
                  <a:pt x="13943" y="6424"/>
                </a:lnTo>
                <a:lnTo>
                  <a:pt x="13821" y="6400"/>
                </a:lnTo>
                <a:lnTo>
                  <a:pt x="13748" y="6375"/>
                </a:lnTo>
                <a:lnTo>
                  <a:pt x="13699" y="6327"/>
                </a:lnTo>
                <a:lnTo>
                  <a:pt x="13675" y="6327"/>
                </a:lnTo>
                <a:lnTo>
                  <a:pt x="13651" y="6351"/>
                </a:lnTo>
                <a:lnTo>
                  <a:pt x="13651" y="6375"/>
                </a:lnTo>
                <a:lnTo>
                  <a:pt x="13724" y="6497"/>
                </a:lnTo>
                <a:lnTo>
                  <a:pt x="13772" y="6594"/>
                </a:lnTo>
                <a:lnTo>
                  <a:pt x="13918" y="6765"/>
                </a:lnTo>
                <a:lnTo>
                  <a:pt x="14089" y="6911"/>
                </a:lnTo>
                <a:lnTo>
                  <a:pt x="14405" y="7105"/>
                </a:lnTo>
                <a:lnTo>
                  <a:pt x="14332" y="7203"/>
                </a:lnTo>
                <a:lnTo>
                  <a:pt x="14283" y="7251"/>
                </a:lnTo>
                <a:lnTo>
                  <a:pt x="14235" y="7227"/>
                </a:lnTo>
                <a:lnTo>
                  <a:pt x="13967" y="7105"/>
                </a:lnTo>
                <a:lnTo>
                  <a:pt x="13699" y="6984"/>
                </a:lnTo>
                <a:lnTo>
                  <a:pt x="13602" y="6911"/>
                </a:lnTo>
                <a:lnTo>
                  <a:pt x="13480" y="6862"/>
                </a:lnTo>
                <a:lnTo>
                  <a:pt x="13359" y="6838"/>
                </a:lnTo>
                <a:lnTo>
                  <a:pt x="13237" y="6862"/>
                </a:lnTo>
                <a:lnTo>
                  <a:pt x="13188" y="6886"/>
                </a:lnTo>
                <a:lnTo>
                  <a:pt x="13188" y="6911"/>
                </a:lnTo>
                <a:lnTo>
                  <a:pt x="13164" y="6959"/>
                </a:lnTo>
                <a:lnTo>
                  <a:pt x="13188" y="6984"/>
                </a:lnTo>
                <a:lnTo>
                  <a:pt x="13261" y="7105"/>
                </a:lnTo>
                <a:lnTo>
                  <a:pt x="13383" y="7178"/>
                </a:lnTo>
                <a:lnTo>
                  <a:pt x="13626" y="7349"/>
                </a:lnTo>
                <a:lnTo>
                  <a:pt x="13821" y="7446"/>
                </a:lnTo>
                <a:lnTo>
                  <a:pt x="14016" y="7543"/>
                </a:lnTo>
                <a:lnTo>
                  <a:pt x="13699" y="7835"/>
                </a:lnTo>
                <a:lnTo>
                  <a:pt x="13480" y="7738"/>
                </a:lnTo>
                <a:lnTo>
                  <a:pt x="13237" y="7616"/>
                </a:lnTo>
                <a:lnTo>
                  <a:pt x="13018" y="7568"/>
                </a:lnTo>
                <a:lnTo>
                  <a:pt x="12896" y="7543"/>
                </a:lnTo>
                <a:lnTo>
                  <a:pt x="12775" y="7543"/>
                </a:lnTo>
                <a:lnTo>
                  <a:pt x="12702" y="7568"/>
                </a:lnTo>
                <a:lnTo>
                  <a:pt x="12653" y="7641"/>
                </a:lnTo>
                <a:lnTo>
                  <a:pt x="12653" y="7714"/>
                </a:lnTo>
                <a:lnTo>
                  <a:pt x="12653" y="7762"/>
                </a:lnTo>
                <a:lnTo>
                  <a:pt x="12702" y="7787"/>
                </a:lnTo>
                <a:lnTo>
                  <a:pt x="13042" y="7981"/>
                </a:lnTo>
                <a:lnTo>
                  <a:pt x="13383" y="8176"/>
                </a:lnTo>
                <a:lnTo>
                  <a:pt x="13164" y="8419"/>
                </a:lnTo>
                <a:lnTo>
                  <a:pt x="12969" y="8346"/>
                </a:lnTo>
                <a:lnTo>
                  <a:pt x="12775" y="8273"/>
                </a:lnTo>
                <a:lnTo>
                  <a:pt x="12580" y="8152"/>
                </a:lnTo>
                <a:lnTo>
                  <a:pt x="12483" y="8103"/>
                </a:lnTo>
                <a:lnTo>
                  <a:pt x="12385" y="8054"/>
                </a:lnTo>
                <a:lnTo>
                  <a:pt x="12337" y="8054"/>
                </a:lnTo>
                <a:lnTo>
                  <a:pt x="12288" y="8079"/>
                </a:lnTo>
                <a:lnTo>
                  <a:pt x="12264" y="8127"/>
                </a:lnTo>
                <a:lnTo>
                  <a:pt x="12264" y="8176"/>
                </a:lnTo>
                <a:lnTo>
                  <a:pt x="12312" y="8273"/>
                </a:lnTo>
                <a:lnTo>
                  <a:pt x="12410" y="8371"/>
                </a:lnTo>
                <a:lnTo>
                  <a:pt x="12507" y="8468"/>
                </a:lnTo>
                <a:lnTo>
                  <a:pt x="12604" y="8541"/>
                </a:lnTo>
                <a:lnTo>
                  <a:pt x="12750" y="8614"/>
                </a:lnTo>
                <a:lnTo>
                  <a:pt x="12921" y="8687"/>
                </a:lnTo>
                <a:lnTo>
                  <a:pt x="12726" y="8930"/>
                </a:lnTo>
                <a:lnTo>
                  <a:pt x="12531" y="8833"/>
                </a:lnTo>
                <a:lnTo>
                  <a:pt x="12361" y="8784"/>
                </a:lnTo>
                <a:lnTo>
                  <a:pt x="12142" y="8638"/>
                </a:lnTo>
                <a:lnTo>
                  <a:pt x="11923" y="8517"/>
                </a:lnTo>
                <a:lnTo>
                  <a:pt x="11899" y="8517"/>
                </a:lnTo>
                <a:lnTo>
                  <a:pt x="11850" y="8565"/>
                </a:lnTo>
                <a:lnTo>
                  <a:pt x="11826" y="8590"/>
                </a:lnTo>
                <a:lnTo>
                  <a:pt x="11826" y="8687"/>
                </a:lnTo>
                <a:lnTo>
                  <a:pt x="11850" y="8809"/>
                </a:lnTo>
                <a:lnTo>
                  <a:pt x="11947" y="8906"/>
                </a:lnTo>
                <a:lnTo>
                  <a:pt x="12045" y="9003"/>
                </a:lnTo>
                <a:lnTo>
                  <a:pt x="12166" y="9101"/>
                </a:lnTo>
                <a:lnTo>
                  <a:pt x="12458" y="9247"/>
                </a:lnTo>
                <a:lnTo>
                  <a:pt x="12166" y="9539"/>
                </a:lnTo>
                <a:lnTo>
                  <a:pt x="11947" y="9441"/>
                </a:lnTo>
                <a:lnTo>
                  <a:pt x="11753" y="9320"/>
                </a:lnTo>
                <a:lnTo>
                  <a:pt x="11582" y="9198"/>
                </a:lnTo>
                <a:lnTo>
                  <a:pt x="11461" y="9174"/>
                </a:lnTo>
                <a:lnTo>
                  <a:pt x="11339" y="9174"/>
                </a:lnTo>
                <a:lnTo>
                  <a:pt x="11315" y="9198"/>
                </a:lnTo>
                <a:lnTo>
                  <a:pt x="11315" y="9271"/>
                </a:lnTo>
                <a:lnTo>
                  <a:pt x="11363" y="9368"/>
                </a:lnTo>
                <a:lnTo>
                  <a:pt x="11436" y="9466"/>
                </a:lnTo>
                <a:lnTo>
                  <a:pt x="11582" y="9612"/>
                </a:lnTo>
                <a:lnTo>
                  <a:pt x="11728" y="9709"/>
                </a:lnTo>
                <a:lnTo>
                  <a:pt x="11850" y="9806"/>
                </a:lnTo>
                <a:lnTo>
                  <a:pt x="11777" y="9879"/>
                </a:lnTo>
                <a:lnTo>
                  <a:pt x="11728" y="9928"/>
                </a:lnTo>
                <a:lnTo>
                  <a:pt x="11704" y="9977"/>
                </a:lnTo>
                <a:lnTo>
                  <a:pt x="11680" y="10050"/>
                </a:lnTo>
                <a:lnTo>
                  <a:pt x="11680" y="10098"/>
                </a:lnTo>
                <a:lnTo>
                  <a:pt x="11655" y="10196"/>
                </a:lnTo>
                <a:lnTo>
                  <a:pt x="11680" y="10244"/>
                </a:lnTo>
                <a:lnTo>
                  <a:pt x="11704" y="10317"/>
                </a:lnTo>
                <a:lnTo>
                  <a:pt x="11777" y="10488"/>
                </a:lnTo>
                <a:lnTo>
                  <a:pt x="11874" y="10682"/>
                </a:lnTo>
                <a:lnTo>
                  <a:pt x="11680" y="10561"/>
                </a:lnTo>
                <a:lnTo>
                  <a:pt x="11509" y="10463"/>
                </a:lnTo>
                <a:lnTo>
                  <a:pt x="11412" y="10439"/>
                </a:lnTo>
                <a:lnTo>
                  <a:pt x="11217" y="10439"/>
                </a:lnTo>
                <a:lnTo>
                  <a:pt x="11144" y="10463"/>
                </a:lnTo>
                <a:lnTo>
                  <a:pt x="11096" y="10488"/>
                </a:lnTo>
                <a:lnTo>
                  <a:pt x="11096" y="10512"/>
                </a:lnTo>
                <a:lnTo>
                  <a:pt x="11096" y="10561"/>
                </a:lnTo>
                <a:lnTo>
                  <a:pt x="11096" y="10585"/>
                </a:lnTo>
                <a:lnTo>
                  <a:pt x="11193" y="10658"/>
                </a:lnTo>
                <a:lnTo>
                  <a:pt x="11315" y="10731"/>
                </a:lnTo>
                <a:lnTo>
                  <a:pt x="11509" y="10877"/>
                </a:lnTo>
                <a:lnTo>
                  <a:pt x="11753" y="11072"/>
                </a:lnTo>
                <a:lnTo>
                  <a:pt x="11996" y="11266"/>
                </a:lnTo>
                <a:lnTo>
                  <a:pt x="12020" y="11266"/>
                </a:lnTo>
                <a:lnTo>
                  <a:pt x="12093" y="11631"/>
                </a:lnTo>
                <a:lnTo>
                  <a:pt x="12118" y="11972"/>
                </a:lnTo>
                <a:lnTo>
                  <a:pt x="11777" y="11704"/>
                </a:lnTo>
                <a:lnTo>
                  <a:pt x="11461" y="11437"/>
                </a:lnTo>
                <a:lnTo>
                  <a:pt x="11315" y="11339"/>
                </a:lnTo>
                <a:lnTo>
                  <a:pt x="11144" y="11242"/>
                </a:lnTo>
                <a:lnTo>
                  <a:pt x="10974" y="11193"/>
                </a:lnTo>
                <a:lnTo>
                  <a:pt x="10877" y="11169"/>
                </a:lnTo>
                <a:lnTo>
                  <a:pt x="10779" y="11193"/>
                </a:lnTo>
                <a:lnTo>
                  <a:pt x="10755" y="11218"/>
                </a:lnTo>
                <a:lnTo>
                  <a:pt x="10779" y="11242"/>
                </a:lnTo>
                <a:lnTo>
                  <a:pt x="11363" y="11826"/>
                </a:lnTo>
                <a:lnTo>
                  <a:pt x="11509" y="11972"/>
                </a:lnTo>
                <a:lnTo>
                  <a:pt x="11680" y="12142"/>
                </a:lnTo>
                <a:lnTo>
                  <a:pt x="11850" y="12264"/>
                </a:lnTo>
                <a:lnTo>
                  <a:pt x="12069" y="12361"/>
                </a:lnTo>
                <a:lnTo>
                  <a:pt x="12118" y="12361"/>
                </a:lnTo>
                <a:lnTo>
                  <a:pt x="12118" y="12921"/>
                </a:lnTo>
                <a:lnTo>
                  <a:pt x="12093" y="13091"/>
                </a:lnTo>
                <a:lnTo>
                  <a:pt x="11972" y="12969"/>
                </a:lnTo>
                <a:lnTo>
                  <a:pt x="11850" y="12824"/>
                </a:lnTo>
                <a:lnTo>
                  <a:pt x="11655" y="12653"/>
                </a:lnTo>
                <a:lnTo>
                  <a:pt x="11120" y="12167"/>
                </a:lnTo>
                <a:lnTo>
                  <a:pt x="10877" y="11948"/>
                </a:lnTo>
                <a:lnTo>
                  <a:pt x="10731" y="11875"/>
                </a:lnTo>
                <a:lnTo>
                  <a:pt x="10585" y="11826"/>
                </a:lnTo>
                <a:lnTo>
                  <a:pt x="10536" y="11850"/>
                </a:lnTo>
                <a:lnTo>
                  <a:pt x="10512" y="11875"/>
                </a:lnTo>
                <a:lnTo>
                  <a:pt x="10536" y="12021"/>
                </a:lnTo>
                <a:lnTo>
                  <a:pt x="10609" y="12142"/>
                </a:lnTo>
                <a:lnTo>
                  <a:pt x="10682" y="12264"/>
                </a:lnTo>
                <a:lnTo>
                  <a:pt x="10779" y="12386"/>
                </a:lnTo>
                <a:lnTo>
                  <a:pt x="11023" y="12605"/>
                </a:lnTo>
                <a:lnTo>
                  <a:pt x="11217" y="12799"/>
                </a:lnTo>
                <a:lnTo>
                  <a:pt x="11728" y="13286"/>
                </a:lnTo>
                <a:lnTo>
                  <a:pt x="11801" y="13359"/>
                </a:lnTo>
                <a:lnTo>
                  <a:pt x="11874" y="13407"/>
                </a:lnTo>
                <a:lnTo>
                  <a:pt x="12045" y="13407"/>
                </a:lnTo>
                <a:lnTo>
                  <a:pt x="11947" y="13699"/>
                </a:lnTo>
                <a:lnTo>
                  <a:pt x="11899" y="13845"/>
                </a:lnTo>
                <a:lnTo>
                  <a:pt x="11826" y="13991"/>
                </a:lnTo>
                <a:lnTo>
                  <a:pt x="11631" y="13748"/>
                </a:lnTo>
                <a:lnTo>
                  <a:pt x="11412" y="13529"/>
                </a:lnTo>
                <a:lnTo>
                  <a:pt x="11169" y="13334"/>
                </a:lnTo>
                <a:lnTo>
                  <a:pt x="10950" y="13115"/>
                </a:lnTo>
                <a:lnTo>
                  <a:pt x="10536" y="12702"/>
                </a:lnTo>
                <a:lnTo>
                  <a:pt x="10439" y="12629"/>
                </a:lnTo>
                <a:lnTo>
                  <a:pt x="10293" y="12532"/>
                </a:lnTo>
                <a:lnTo>
                  <a:pt x="10171" y="12459"/>
                </a:lnTo>
                <a:lnTo>
                  <a:pt x="10098" y="12361"/>
                </a:lnTo>
                <a:lnTo>
                  <a:pt x="10074" y="12361"/>
                </a:lnTo>
                <a:lnTo>
                  <a:pt x="10049" y="12386"/>
                </a:lnTo>
                <a:lnTo>
                  <a:pt x="10098" y="12532"/>
                </a:lnTo>
                <a:lnTo>
                  <a:pt x="10147" y="12653"/>
                </a:lnTo>
                <a:lnTo>
                  <a:pt x="10293" y="12921"/>
                </a:lnTo>
                <a:lnTo>
                  <a:pt x="10487" y="13140"/>
                </a:lnTo>
                <a:lnTo>
                  <a:pt x="10706" y="13359"/>
                </a:lnTo>
                <a:lnTo>
                  <a:pt x="11169" y="13797"/>
                </a:lnTo>
                <a:lnTo>
                  <a:pt x="11388" y="14016"/>
                </a:lnTo>
                <a:lnTo>
                  <a:pt x="11558" y="14235"/>
                </a:lnTo>
                <a:lnTo>
                  <a:pt x="11412" y="14283"/>
                </a:lnTo>
                <a:lnTo>
                  <a:pt x="11266" y="14283"/>
                </a:lnTo>
                <a:lnTo>
                  <a:pt x="11096" y="14259"/>
                </a:lnTo>
                <a:lnTo>
                  <a:pt x="10925" y="14210"/>
                </a:lnTo>
                <a:lnTo>
                  <a:pt x="10877" y="14162"/>
                </a:lnTo>
                <a:lnTo>
                  <a:pt x="10414" y="13651"/>
                </a:lnTo>
                <a:lnTo>
                  <a:pt x="9903" y="13164"/>
                </a:lnTo>
                <a:lnTo>
                  <a:pt x="9392" y="12678"/>
                </a:lnTo>
                <a:lnTo>
                  <a:pt x="8857" y="12240"/>
                </a:lnTo>
                <a:lnTo>
                  <a:pt x="7811" y="11315"/>
                </a:lnTo>
                <a:lnTo>
                  <a:pt x="7300" y="10828"/>
                </a:lnTo>
                <a:lnTo>
                  <a:pt x="6813" y="10342"/>
                </a:lnTo>
                <a:lnTo>
                  <a:pt x="5913" y="9344"/>
                </a:lnTo>
                <a:lnTo>
                  <a:pt x="5426" y="8857"/>
                </a:lnTo>
                <a:lnTo>
                  <a:pt x="4940" y="8419"/>
                </a:lnTo>
                <a:lnTo>
                  <a:pt x="4429" y="7981"/>
                </a:lnTo>
                <a:lnTo>
                  <a:pt x="3918" y="7568"/>
                </a:lnTo>
                <a:lnTo>
                  <a:pt x="3747" y="7397"/>
                </a:lnTo>
                <a:lnTo>
                  <a:pt x="3577" y="7203"/>
                </a:lnTo>
                <a:lnTo>
                  <a:pt x="3504" y="7130"/>
                </a:lnTo>
                <a:lnTo>
                  <a:pt x="3407" y="7057"/>
                </a:lnTo>
                <a:lnTo>
                  <a:pt x="3309" y="7008"/>
                </a:lnTo>
                <a:lnTo>
                  <a:pt x="3212" y="6984"/>
                </a:lnTo>
                <a:lnTo>
                  <a:pt x="3163" y="6911"/>
                </a:lnTo>
                <a:lnTo>
                  <a:pt x="3139" y="6838"/>
                </a:lnTo>
                <a:lnTo>
                  <a:pt x="3163" y="6740"/>
                </a:lnTo>
                <a:lnTo>
                  <a:pt x="3163" y="6667"/>
                </a:lnTo>
                <a:lnTo>
                  <a:pt x="3236" y="6521"/>
                </a:lnTo>
                <a:lnTo>
                  <a:pt x="3358" y="6375"/>
                </a:lnTo>
                <a:lnTo>
                  <a:pt x="3504" y="6254"/>
                </a:lnTo>
                <a:lnTo>
                  <a:pt x="3650" y="6156"/>
                </a:lnTo>
                <a:lnTo>
                  <a:pt x="3942" y="6010"/>
                </a:lnTo>
                <a:lnTo>
                  <a:pt x="4234" y="5913"/>
                </a:lnTo>
                <a:lnTo>
                  <a:pt x="4526" y="5840"/>
                </a:lnTo>
                <a:lnTo>
                  <a:pt x="4842" y="5767"/>
                </a:lnTo>
                <a:lnTo>
                  <a:pt x="5134" y="5743"/>
                </a:lnTo>
                <a:lnTo>
                  <a:pt x="5499" y="5743"/>
                </a:lnTo>
                <a:lnTo>
                  <a:pt x="5864" y="5767"/>
                </a:lnTo>
                <a:lnTo>
                  <a:pt x="6229" y="5816"/>
                </a:lnTo>
                <a:lnTo>
                  <a:pt x="6594" y="5913"/>
                </a:lnTo>
                <a:lnTo>
                  <a:pt x="6862" y="6010"/>
                </a:lnTo>
                <a:lnTo>
                  <a:pt x="7154" y="6108"/>
                </a:lnTo>
                <a:lnTo>
                  <a:pt x="7446" y="6205"/>
                </a:lnTo>
                <a:lnTo>
                  <a:pt x="7592" y="6254"/>
                </a:lnTo>
                <a:lnTo>
                  <a:pt x="7738" y="6254"/>
                </a:lnTo>
                <a:lnTo>
                  <a:pt x="7787" y="6229"/>
                </a:lnTo>
                <a:lnTo>
                  <a:pt x="7860" y="6181"/>
                </a:lnTo>
                <a:lnTo>
                  <a:pt x="7884" y="6132"/>
                </a:lnTo>
                <a:lnTo>
                  <a:pt x="7884" y="6083"/>
                </a:lnTo>
                <a:lnTo>
                  <a:pt x="8006" y="5962"/>
                </a:lnTo>
                <a:lnTo>
                  <a:pt x="8079" y="5864"/>
                </a:lnTo>
                <a:lnTo>
                  <a:pt x="8346" y="5621"/>
                </a:lnTo>
                <a:lnTo>
                  <a:pt x="8614" y="5402"/>
                </a:lnTo>
                <a:lnTo>
                  <a:pt x="9198" y="4964"/>
                </a:lnTo>
                <a:lnTo>
                  <a:pt x="9490" y="4721"/>
                </a:lnTo>
                <a:lnTo>
                  <a:pt x="9757" y="4453"/>
                </a:lnTo>
                <a:lnTo>
                  <a:pt x="10293" y="3894"/>
                </a:lnTo>
                <a:lnTo>
                  <a:pt x="10706" y="3480"/>
                </a:lnTo>
                <a:lnTo>
                  <a:pt x="10901" y="3261"/>
                </a:lnTo>
                <a:lnTo>
                  <a:pt x="10974" y="3139"/>
                </a:lnTo>
                <a:lnTo>
                  <a:pt x="11047" y="3018"/>
                </a:lnTo>
                <a:close/>
                <a:moveTo>
                  <a:pt x="6327" y="10463"/>
                </a:moveTo>
                <a:lnTo>
                  <a:pt x="6594" y="10780"/>
                </a:lnTo>
                <a:lnTo>
                  <a:pt x="7057" y="11266"/>
                </a:lnTo>
                <a:lnTo>
                  <a:pt x="7543" y="11729"/>
                </a:lnTo>
                <a:lnTo>
                  <a:pt x="6643" y="12580"/>
                </a:lnTo>
                <a:lnTo>
                  <a:pt x="5718" y="13407"/>
                </a:lnTo>
                <a:lnTo>
                  <a:pt x="4794" y="14210"/>
                </a:lnTo>
                <a:lnTo>
                  <a:pt x="3820" y="14989"/>
                </a:lnTo>
                <a:lnTo>
                  <a:pt x="3042" y="15597"/>
                </a:lnTo>
                <a:lnTo>
                  <a:pt x="2263" y="16157"/>
                </a:lnTo>
                <a:lnTo>
                  <a:pt x="1460" y="16717"/>
                </a:lnTo>
                <a:lnTo>
                  <a:pt x="682" y="17301"/>
                </a:lnTo>
                <a:lnTo>
                  <a:pt x="1120" y="16765"/>
                </a:lnTo>
                <a:lnTo>
                  <a:pt x="1533" y="16230"/>
                </a:lnTo>
                <a:lnTo>
                  <a:pt x="1971" y="15646"/>
                </a:lnTo>
                <a:lnTo>
                  <a:pt x="2458" y="15111"/>
                </a:lnTo>
                <a:lnTo>
                  <a:pt x="3431" y="14064"/>
                </a:lnTo>
                <a:lnTo>
                  <a:pt x="4307" y="13018"/>
                </a:lnTo>
                <a:lnTo>
                  <a:pt x="5159" y="11972"/>
                </a:lnTo>
                <a:lnTo>
                  <a:pt x="5524" y="11485"/>
                </a:lnTo>
                <a:lnTo>
                  <a:pt x="5913" y="11023"/>
                </a:lnTo>
                <a:lnTo>
                  <a:pt x="6132" y="10755"/>
                </a:lnTo>
                <a:lnTo>
                  <a:pt x="6229" y="10609"/>
                </a:lnTo>
                <a:lnTo>
                  <a:pt x="6327" y="10463"/>
                </a:lnTo>
                <a:close/>
                <a:moveTo>
                  <a:pt x="11753" y="0"/>
                </a:moveTo>
                <a:lnTo>
                  <a:pt x="11558" y="49"/>
                </a:lnTo>
                <a:lnTo>
                  <a:pt x="11363" y="122"/>
                </a:lnTo>
                <a:lnTo>
                  <a:pt x="11217" y="219"/>
                </a:lnTo>
                <a:lnTo>
                  <a:pt x="11096" y="341"/>
                </a:lnTo>
                <a:lnTo>
                  <a:pt x="10974" y="463"/>
                </a:lnTo>
                <a:lnTo>
                  <a:pt x="10877" y="609"/>
                </a:lnTo>
                <a:lnTo>
                  <a:pt x="10779" y="779"/>
                </a:lnTo>
                <a:lnTo>
                  <a:pt x="10706" y="949"/>
                </a:lnTo>
                <a:lnTo>
                  <a:pt x="10633" y="1120"/>
                </a:lnTo>
                <a:lnTo>
                  <a:pt x="10585" y="1314"/>
                </a:lnTo>
                <a:lnTo>
                  <a:pt x="10536" y="1509"/>
                </a:lnTo>
                <a:lnTo>
                  <a:pt x="10512" y="1704"/>
                </a:lnTo>
                <a:lnTo>
                  <a:pt x="10512" y="1898"/>
                </a:lnTo>
                <a:lnTo>
                  <a:pt x="10512" y="2093"/>
                </a:lnTo>
                <a:lnTo>
                  <a:pt x="10536" y="2263"/>
                </a:lnTo>
                <a:lnTo>
                  <a:pt x="10585" y="2458"/>
                </a:lnTo>
                <a:lnTo>
                  <a:pt x="10633" y="2604"/>
                </a:lnTo>
                <a:lnTo>
                  <a:pt x="10731" y="2774"/>
                </a:lnTo>
                <a:lnTo>
                  <a:pt x="10609" y="2823"/>
                </a:lnTo>
                <a:lnTo>
                  <a:pt x="10487" y="2920"/>
                </a:lnTo>
                <a:lnTo>
                  <a:pt x="10293" y="3115"/>
                </a:lnTo>
                <a:lnTo>
                  <a:pt x="9928" y="3553"/>
                </a:lnTo>
                <a:lnTo>
                  <a:pt x="9417" y="4113"/>
                </a:lnTo>
                <a:lnTo>
                  <a:pt x="9149" y="4356"/>
                </a:lnTo>
                <a:lnTo>
                  <a:pt x="8857" y="4624"/>
                </a:lnTo>
                <a:lnTo>
                  <a:pt x="8298" y="5061"/>
                </a:lnTo>
                <a:lnTo>
                  <a:pt x="8030" y="5305"/>
                </a:lnTo>
                <a:lnTo>
                  <a:pt x="7787" y="5572"/>
                </a:lnTo>
                <a:lnTo>
                  <a:pt x="7714" y="5670"/>
                </a:lnTo>
                <a:lnTo>
                  <a:pt x="7616" y="5791"/>
                </a:lnTo>
                <a:lnTo>
                  <a:pt x="7470" y="5718"/>
                </a:lnTo>
                <a:lnTo>
                  <a:pt x="7300" y="5645"/>
                </a:lnTo>
                <a:lnTo>
                  <a:pt x="6935" y="5524"/>
                </a:lnTo>
                <a:lnTo>
                  <a:pt x="6570" y="5451"/>
                </a:lnTo>
                <a:lnTo>
                  <a:pt x="6254" y="5402"/>
                </a:lnTo>
                <a:lnTo>
                  <a:pt x="5767" y="5329"/>
                </a:lnTo>
                <a:lnTo>
                  <a:pt x="5280" y="5305"/>
                </a:lnTo>
                <a:lnTo>
                  <a:pt x="4794" y="5353"/>
                </a:lnTo>
                <a:lnTo>
                  <a:pt x="4307" y="5451"/>
                </a:lnTo>
                <a:lnTo>
                  <a:pt x="3942" y="5548"/>
                </a:lnTo>
                <a:lnTo>
                  <a:pt x="3601" y="5718"/>
                </a:lnTo>
                <a:lnTo>
                  <a:pt x="3431" y="5791"/>
                </a:lnTo>
                <a:lnTo>
                  <a:pt x="3261" y="5913"/>
                </a:lnTo>
                <a:lnTo>
                  <a:pt x="3139" y="6035"/>
                </a:lnTo>
                <a:lnTo>
                  <a:pt x="3017" y="6181"/>
                </a:lnTo>
                <a:lnTo>
                  <a:pt x="2871" y="6448"/>
                </a:lnTo>
                <a:lnTo>
                  <a:pt x="2823" y="6570"/>
                </a:lnTo>
                <a:lnTo>
                  <a:pt x="2798" y="6716"/>
                </a:lnTo>
                <a:lnTo>
                  <a:pt x="2798" y="6862"/>
                </a:lnTo>
                <a:lnTo>
                  <a:pt x="2823" y="7008"/>
                </a:lnTo>
                <a:lnTo>
                  <a:pt x="2871" y="7130"/>
                </a:lnTo>
                <a:lnTo>
                  <a:pt x="2969" y="7227"/>
                </a:lnTo>
                <a:lnTo>
                  <a:pt x="3042" y="7251"/>
                </a:lnTo>
                <a:lnTo>
                  <a:pt x="3115" y="7251"/>
                </a:lnTo>
                <a:lnTo>
                  <a:pt x="3285" y="7470"/>
                </a:lnTo>
                <a:lnTo>
                  <a:pt x="3455" y="7689"/>
                </a:lnTo>
                <a:lnTo>
                  <a:pt x="3650" y="7908"/>
                </a:lnTo>
                <a:lnTo>
                  <a:pt x="3869" y="8103"/>
                </a:lnTo>
                <a:lnTo>
                  <a:pt x="4307" y="8468"/>
                </a:lnTo>
                <a:lnTo>
                  <a:pt x="4769" y="8833"/>
                </a:lnTo>
                <a:lnTo>
                  <a:pt x="5086" y="9125"/>
                </a:lnTo>
                <a:lnTo>
                  <a:pt x="5402" y="9466"/>
                </a:lnTo>
                <a:lnTo>
                  <a:pt x="6010" y="10123"/>
                </a:lnTo>
                <a:lnTo>
                  <a:pt x="5962" y="10196"/>
                </a:lnTo>
                <a:lnTo>
                  <a:pt x="5864" y="10342"/>
                </a:lnTo>
                <a:lnTo>
                  <a:pt x="5767" y="10488"/>
                </a:lnTo>
                <a:lnTo>
                  <a:pt x="5499" y="10780"/>
                </a:lnTo>
                <a:lnTo>
                  <a:pt x="5110" y="11291"/>
                </a:lnTo>
                <a:lnTo>
                  <a:pt x="4721" y="11777"/>
                </a:lnTo>
                <a:lnTo>
                  <a:pt x="3820" y="12921"/>
                </a:lnTo>
                <a:lnTo>
                  <a:pt x="2871" y="14016"/>
                </a:lnTo>
                <a:lnTo>
                  <a:pt x="1995" y="14989"/>
                </a:lnTo>
                <a:lnTo>
                  <a:pt x="1582" y="15500"/>
                </a:lnTo>
                <a:lnTo>
                  <a:pt x="1168" y="16011"/>
                </a:lnTo>
                <a:lnTo>
                  <a:pt x="779" y="16571"/>
                </a:lnTo>
                <a:lnTo>
                  <a:pt x="584" y="16838"/>
                </a:lnTo>
                <a:lnTo>
                  <a:pt x="365" y="17106"/>
                </a:lnTo>
                <a:lnTo>
                  <a:pt x="244" y="17276"/>
                </a:lnTo>
                <a:lnTo>
                  <a:pt x="122" y="17422"/>
                </a:lnTo>
                <a:lnTo>
                  <a:pt x="49" y="17593"/>
                </a:lnTo>
                <a:lnTo>
                  <a:pt x="0" y="17787"/>
                </a:lnTo>
                <a:lnTo>
                  <a:pt x="0" y="17860"/>
                </a:lnTo>
                <a:lnTo>
                  <a:pt x="73" y="17909"/>
                </a:lnTo>
                <a:lnTo>
                  <a:pt x="122" y="17909"/>
                </a:lnTo>
                <a:lnTo>
                  <a:pt x="195" y="17885"/>
                </a:lnTo>
                <a:lnTo>
                  <a:pt x="219" y="17836"/>
                </a:lnTo>
                <a:lnTo>
                  <a:pt x="463" y="17763"/>
                </a:lnTo>
                <a:lnTo>
                  <a:pt x="682" y="17666"/>
                </a:lnTo>
                <a:lnTo>
                  <a:pt x="901" y="17544"/>
                </a:lnTo>
                <a:lnTo>
                  <a:pt x="1120" y="17398"/>
                </a:lnTo>
                <a:lnTo>
                  <a:pt x="1533" y="17106"/>
                </a:lnTo>
                <a:lnTo>
                  <a:pt x="1947" y="16838"/>
                </a:lnTo>
                <a:lnTo>
                  <a:pt x="2433" y="16522"/>
                </a:lnTo>
                <a:lnTo>
                  <a:pt x="2896" y="16206"/>
                </a:lnTo>
                <a:lnTo>
                  <a:pt x="3358" y="15865"/>
                </a:lnTo>
                <a:lnTo>
                  <a:pt x="3820" y="15524"/>
                </a:lnTo>
                <a:lnTo>
                  <a:pt x="4867" y="14697"/>
                </a:lnTo>
                <a:lnTo>
                  <a:pt x="5889" y="13845"/>
                </a:lnTo>
                <a:lnTo>
                  <a:pt x="6886" y="12945"/>
                </a:lnTo>
                <a:lnTo>
                  <a:pt x="7860" y="12045"/>
                </a:lnTo>
                <a:lnTo>
                  <a:pt x="7860" y="12021"/>
                </a:lnTo>
                <a:lnTo>
                  <a:pt x="9222" y="13261"/>
                </a:lnTo>
                <a:lnTo>
                  <a:pt x="9879" y="13870"/>
                </a:lnTo>
                <a:lnTo>
                  <a:pt x="10195" y="14210"/>
                </a:lnTo>
                <a:lnTo>
                  <a:pt x="10512" y="14527"/>
                </a:lnTo>
                <a:lnTo>
                  <a:pt x="10585" y="14600"/>
                </a:lnTo>
                <a:lnTo>
                  <a:pt x="10658" y="14624"/>
                </a:lnTo>
                <a:lnTo>
                  <a:pt x="10731" y="14624"/>
                </a:lnTo>
                <a:lnTo>
                  <a:pt x="10804" y="14600"/>
                </a:lnTo>
                <a:lnTo>
                  <a:pt x="10925" y="14648"/>
                </a:lnTo>
                <a:lnTo>
                  <a:pt x="11047" y="14673"/>
                </a:lnTo>
                <a:lnTo>
                  <a:pt x="11290" y="14721"/>
                </a:lnTo>
                <a:lnTo>
                  <a:pt x="11534" y="14697"/>
                </a:lnTo>
                <a:lnTo>
                  <a:pt x="11655" y="14673"/>
                </a:lnTo>
                <a:lnTo>
                  <a:pt x="11777" y="14624"/>
                </a:lnTo>
                <a:lnTo>
                  <a:pt x="11923" y="14527"/>
                </a:lnTo>
                <a:lnTo>
                  <a:pt x="12045" y="14429"/>
                </a:lnTo>
                <a:lnTo>
                  <a:pt x="12142" y="14283"/>
                </a:lnTo>
                <a:lnTo>
                  <a:pt x="12239" y="14137"/>
                </a:lnTo>
                <a:lnTo>
                  <a:pt x="12312" y="13967"/>
                </a:lnTo>
                <a:lnTo>
                  <a:pt x="12385" y="13797"/>
                </a:lnTo>
                <a:lnTo>
                  <a:pt x="12458" y="13480"/>
                </a:lnTo>
                <a:lnTo>
                  <a:pt x="12531" y="13091"/>
                </a:lnTo>
                <a:lnTo>
                  <a:pt x="12580" y="12653"/>
                </a:lnTo>
                <a:lnTo>
                  <a:pt x="12580" y="12240"/>
                </a:lnTo>
                <a:lnTo>
                  <a:pt x="12556" y="11802"/>
                </a:lnTo>
                <a:lnTo>
                  <a:pt x="12483" y="11364"/>
                </a:lnTo>
                <a:lnTo>
                  <a:pt x="12385" y="10950"/>
                </a:lnTo>
                <a:lnTo>
                  <a:pt x="12264" y="10536"/>
                </a:lnTo>
                <a:lnTo>
                  <a:pt x="12093" y="10171"/>
                </a:lnTo>
                <a:lnTo>
                  <a:pt x="12337" y="9977"/>
                </a:lnTo>
                <a:lnTo>
                  <a:pt x="12580" y="9758"/>
                </a:lnTo>
                <a:lnTo>
                  <a:pt x="12994" y="9295"/>
                </a:lnTo>
                <a:lnTo>
                  <a:pt x="13407" y="8833"/>
                </a:lnTo>
                <a:lnTo>
                  <a:pt x="13845" y="8371"/>
                </a:lnTo>
                <a:lnTo>
                  <a:pt x="13918" y="8322"/>
                </a:lnTo>
                <a:lnTo>
                  <a:pt x="13967" y="8273"/>
                </a:lnTo>
                <a:lnTo>
                  <a:pt x="14259" y="8006"/>
                </a:lnTo>
                <a:lnTo>
                  <a:pt x="14575" y="7714"/>
                </a:lnTo>
                <a:lnTo>
                  <a:pt x="14721" y="7543"/>
                </a:lnTo>
                <a:lnTo>
                  <a:pt x="14867" y="7373"/>
                </a:lnTo>
                <a:lnTo>
                  <a:pt x="14965" y="7203"/>
                </a:lnTo>
                <a:lnTo>
                  <a:pt x="15062" y="7057"/>
                </a:lnTo>
                <a:lnTo>
                  <a:pt x="15427" y="7154"/>
                </a:lnTo>
                <a:lnTo>
                  <a:pt x="15865" y="7203"/>
                </a:lnTo>
                <a:lnTo>
                  <a:pt x="16279" y="7227"/>
                </a:lnTo>
                <a:lnTo>
                  <a:pt x="16498" y="7203"/>
                </a:lnTo>
                <a:lnTo>
                  <a:pt x="16717" y="7178"/>
                </a:lnTo>
                <a:lnTo>
                  <a:pt x="16911" y="7130"/>
                </a:lnTo>
                <a:lnTo>
                  <a:pt x="17106" y="7057"/>
                </a:lnTo>
                <a:lnTo>
                  <a:pt x="17300" y="6959"/>
                </a:lnTo>
                <a:lnTo>
                  <a:pt x="17446" y="6862"/>
                </a:lnTo>
                <a:lnTo>
                  <a:pt x="17617" y="6740"/>
                </a:lnTo>
                <a:lnTo>
                  <a:pt x="17738" y="6594"/>
                </a:lnTo>
                <a:lnTo>
                  <a:pt x="17836" y="6424"/>
                </a:lnTo>
                <a:lnTo>
                  <a:pt x="17909" y="6229"/>
                </a:lnTo>
                <a:lnTo>
                  <a:pt x="17957" y="6108"/>
                </a:lnTo>
                <a:lnTo>
                  <a:pt x="17957" y="5986"/>
                </a:lnTo>
                <a:lnTo>
                  <a:pt x="17933" y="5864"/>
                </a:lnTo>
                <a:lnTo>
                  <a:pt x="17909" y="5743"/>
                </a:lnTo>
                <a:lnTo>
                  <a:pt x="17811" y="5548"/>
                </a:lnTo>
                <a:lnTo>
                  <a:pt x="17690" y="5353"/>
                </a:lnTo>
                <a:lnTo>
                  <a:pt x="17495" y="5183"/>
                </a:lnTo>
                <a:lnTo>
                  <a:pt x="17325" y="5013"/>
                </a:lnTo>
                <a:lnTo>
                  <a:pt x="16960" y="4721"/>
                </a:lnTo>
                <a:lnTo>
                  <a:pt x="16692" y="4453"/>
                </a:lnTo>
                <a:lnTo>
                  <a:pt x="16425" y="4161"/>
                </a:lnTo>
                <a:lnTo>
                  <a:pt x="15914" y="3577"/>
                </a:lnTo>
                <a:lnTo>
                  <a:pt x="15403" y="2993"/>
                </a:lnTo>
                <a:lnTo>
                  <a:pt x="15135" y="2701"/>
                </a:lnTo>
                <a:lnTo>
                  <a:pt x="14843" y="2434"/>
                </a:lnTo>
                <a:lnTo>
                  <a:pt x="14283" y="1996"/>
                </a:lnTo>
                <a:lnTo>
                  <a:pt x="14016" y="1777"/>
                </a:lnTo>
                <a:lnTo>
                  <a:pt x="13772" y="1533"/>
                </a:lnTo>
                <a:lnTo>
                  <a:pt x="13529" y="1266"/>
                </a:lnTo>
                <a:lnTo>
                  <a:pt x="13310" y="998"/>
                </a:lnTo>
                <a:lnTo>
                  <a:pt x="13091" y="706"/>
                </a:lnTo>
                <a:lnTo>
                  <a:pt x="12848" y="438"/>
                </a:lnTo>
                <a:lnTo>
                  <a:pt x="12677" y="292"/>
                </a:lnTo>
                <a:lnTo>
                  <a:pt x="12507" y="171"/>
                </a:lnTo>
                <a:lnTo>
                  <a:pt x="12337" y="98"/>
                </a:lnTo>
                <a:lnTo>
                  <a:pt x="12142" y="25"/>
                </a:lnTo>
                <a:lnTo>
                  <a:pt x="11947" y="0"/>
                </a:lnTo>
                <a:lnTo>
                  <a:pt x="1175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422" name="Google Shape;213;p25"/>
          <p:cNvSpPr txBox="1">
            <a:spLocks noChangeArrowheads="1"/>
          </p:cNvSpPr>
          <p:nvPr/>
        </p:nvSpPr>
        <p:spPr bwMode="auto">
          <a:xfrm>
            <a:off x="392113" y="5341938"/>
            <a:ext cx="2659062"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s-CZ" altLang="cs-CZ" sz="1800">
                <a:solidFill>
                  <a:srgbClr val="000000"/>
                </a:solidFill>
                <a:latin typeface="Walter Turncoat" charset="0"/>
                <a:sym typeface="Walter Turncoat" charset="0"/>
              </a:rPr>
              <a:t>SIZE: 150 TO 500 </a:t>
            </a:r>
            <a:r>
              <a:rPr lang="cs-CZ" altLang="cs-CZ" sz="1800">
                <a:solidFill>
                  <a:srgbClr val="000000"/>
                </a:solidFill>
                <a:latin typeface="Arial" panose="020B0604020202020204" pitchFamily="34" charset="0"/>
                <a:sym typeface="Walter Turncoat" charset="0"/>
              </a:rPr>
              <a:t>µ</a:t>
            </a:r>
            <a:r>
              <a:rPr lang="cs-CZ" altLang="cs-CZ" sz="1800">
                <a:solidFill>
                  <a:srgbClr val="000000"/>
                </a:solidFill>
                <a:latin typeface="Walter Turncoat" charset="0"/>
                <a:sym typeface="Walter Turncoat" charset="0"/>
              </a:rPr>
              <a:t>m</a:t>
            </a:r>
          </a:p>
        </p:txBody>
      </p:sp>
      <p:sp>
        <p:nvSpPr>
          <p:cNvPr id="66" name="TextovéPole 65"/>
          <p:cNvSpPr txBox="1"/>
          <p:nvPr/>
        </p:nvSpPr>
        <p:spPr>
          <a:xfrm>
            <a:off x="392113" y="760615"/>
            <a:ext cx="8640960" cy="461665"/>
          </a:xfrm>
          <a:prstGeom prst="rect">
            <a:avLst/>
          </a:prstGeom>
          <a:solidFill>
            <a:schemeClr val="bg1">
              <a:lumMod val="85000"/>
            </a:schemeClr>
          </a:solidFill>
          <a:effectLst>
            <a:glow rad="63500">
              <a:schemeClr val="accent3">
                <a:lumMod val="75000"/>
                <a:alpha val="40000"/>
              </a:schemeClr>
            </a:glow>
            <a:softEdge rad="31750"/>
          </a:effectLst>
        </p:spPr>
        <p:txBody>
          <a:bodyPr>
            <a:spAutoFit/>
          </a:bodyPr>
          <a:lstStyle/>
          <a:p>
            <a:pPr algn="ctr">
              <a:defRPr/>
            </a:pPr>
            <a:r>
              <a:rPr lang="cs-CZ" sz="2400" b="1" dirty="0"/>
              <a:t>Anatomy of </a:t>
            </a:r>
            <a:r>
              <a:rPr lang="cs-CZ" sz="2400" b="1" i="1" dirty="0" err="1"/>
              <a:t>Brachionus</a:t>
            </a:r>
            <a:r>
              <a:rPr lang="cs-CZ" sz="2400" b="1" i="1" dirty="0"/>
              <a:t> </a:t>
            </a:r>
            <a:r>
              <a:rPr lang="cs-CZ" sz="2400" b="1" i="1" dirty="0" err="1"/>
              <a:t>plicatilis</a:t>
            </a:r>
            <a:endParaRPr lang="cs-CZ" sz="2400" b="1" i="1" dirty="0"/>
          </a:p>
        </p:txBody>
      </p:sp>
      <p:pic>
        <p:nvPicPr>
          <p:cNvPr id="164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81675" y="65088"/>
            <a:ext cx="3024188"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Google Shape;219;p26"/>
          <p:cNvSpPr txBox="1">
            <a:spLocks noChangeArrowheads="1"/>
          </p:cNvSpPr>
          <p:nvPr/>
        </p:nvSpPr>
        <p:spPr bwMode="auto">
          <a:xfrm>
            <a:off x="773113" y="1920875"/>
            <a:ext cx="22034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s-CZ" altLang="cs-CZ" sz="1800">
                <a:solidFill>
                  <a:srgbClr val="FFFFFF"/>
                </a:solidFill>
                <a:latin typeface="Sniglet" charset="0"/>
                <a:sym typeface="Sniglet" charset="0"/>
              </a:rPr>
              <a:t>PARTHENOGENESIS</a:t>
            </a:r>
          </a:p>
          <a:p>
            <a:pPr>
              <a:spcBef>
                <a:spcPct val="0"/>
              </a:spcBef>
              <a:buFontTx/>
              <a:buNone/>
            </a:pPr>
            <a:r>
              <a:rPr lang="cs-CZ" altLang="cs-CZ" sz="1800">
                <a:solidFill>
                  <a:srgbClr val="FFFFFF"/>
                </a:solidFill>
                <a:latin typeface="Sniglet" charset="0"/>
                <a:sym typeface="Sniglet" charset="0"/>
              </a:rPr>
              <a:t>          </a:t>
            </a:r>
            <a:r>
              <a:rPr lang="cs-CZ" altLang="cs-CZ" sz="1200">
                <a:solidFill>
                  <a:srgbClr val="FFFFFF"/>
                </a:solidFill>
                <a:latin typeface="Sniglet" charset="0"/>
                <a:sym typeface="Sniglet" charset="0"/>
              </a:rPr>
              <a:t>(ASEXUAL)</a:t>
            </a:r>
          </a:p>
        </p:txBody>
      </p:sp>
      <p:sp>
        <p:nvSpPr>
          <p:cNvPr id="18435" name="Google Shape;220;p26"/>
          <p:cNvSpPr txBox="1">
            <a:spLocks noChangeArrowheads="1"/>
          </p:cNvSpPr>
          <p:nvPr/>
        </p:nvSpPr>
        <p:spPr bwMode="auto">
          <a:xfrm>
            <a:off x="6062663" y="1997075"/>
            <a:ext cx="22018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s-CZ" altLang="cs-CZ" sz="1800">
                <a:solidFill>
                  <a:srgbClr val="FFFFFF"/>
                </a:solidFill>
                <a:latin typeface="Sniglet" charset="0"/>
                <a:sym typeface="Sniglet" charset="0"/>
              </a:rPr>
              <a:t>SEXUAL DIMORPHISM</a:t>
            </a:r>
          </a:p>
          <a:p>
            <a:pPr>
              <a:spcBef>
                <a:spcPct val="0"/>
              </a:spcBef>
              <a:buFontTx/>
              <a:buNone/>
            </a:pPr>
            <a:endParaRPr lang="cs-CZ" altLang="cs-CZ" sz="1800">
              <a:solidFill>
                <a:srgbClr val="FFFFFF"/>
              </a:solidFill>
              <a:latin typeface="Sniglet" charset="0"/>
              <a:sym typeface="Sniglet" charset="0"/>
            </a:endParaRPr>
          </a:p>
        </p:txBody>
      </p:sp>
      <p:sp>
        <p:nvSpPr>
          <p:cNvPr id="279" name="Google Shape;279;p26"/>
          <p:cNvSpPr>
            <a:spLocks/>
          </p:cNvSpPr>
          <p:nvPr/>
        </p:nvSpPr>
        <p:spPr bwMode="auto">
          <a:xfrm>
            <a:off x="2868613" y="2297113"/>
            <a:ext cx="3176587" cy="1830387"/>
          </a:xfrm>
          <a:custGeom>
            <a:avLst/>
            <a:gdLst>
              <a:gd name="T0" fmla="*/ 2147483646 w 17398"/>
              <a:gd name="T1" fmla="*/ 2147483646 h 14965"/>
              <a:gd name="T2" fmla="*/ 2147483646 w 17398"/>
              <a:gd name="T3" fmla="*/ 2147483646 h 14965"/>
              <a:gd name="T4" fmla="*/ 2147483646 w 17398"/>
              <a:gd name="T5" fmla="*/ 2147483646 h 14965"/>
              <a:gd name="T6" fmla="*/ 2147483646 w 17398"/>
              <a:gd name="T7" fmla="*/ 2147483646 h 14965"/>
              <a:gd name="T8" fmla="*/ 2147483646 w 17398"/>
              <a:gd name="T9" fmla="*/ 2147483646 h 14965"/>
              <a:gd name="T10" fmla="*/ 2147483646 w 17398"/>
              <a:gd name="T11" fmla="*/ 2147483646 h 14965"/>
              <a:gd name="T12" fmla="*/ 2147483646 w 17398"/>
              <a:gd name="T13" fmla="*/ 2147483646 h 14965"/>
              <a:gd name="T14" fmla="*/ 2147483646 w 17398"/>
              <a:gd name="T15" fmla="*/ 2147483646 h 14965"/>
              <a:gd name="T16" fmla="*/ 2147483646 w 17398"/>
              <a:gd name="T17" fmla="*/ 2147483646 h 14965"/>
              <a:gd name="T18" fmla="*/ 2147483646 w 17398"/>
              <a:gd name="T19" fmla="*/ 2147483646 h 14965"/>
              <a:gd name="T20" fmla="*/ 2147483646 w 17398"/>
              <a:gd name="T21" fmla="*/ 2147483646 h 14965"/>
              <a:gd name="T22" fmla="*/ 2147483646 w 17398"/>
              <a:gd name="T23" fmla="*/ 2147483646 h 14965"/>
              <a:gd name="T24" fmla="*/ 2147483646 w 17398"/>
              <a:gd name="T25" fmla="*/ 2147483646 h 14965"/>
              <a:gd name="T26" fmla="*/ 2147483646 w 17398"/>
              <a:gd name="T27" fmla="*/ 2147483646 h 14965"/>
              <a:gd name="T28" fmla="*/ 2147483646 w 17398"/>
              <a:gd name="T29" fmla="*/ 2147483646 h 14965"/>
              <a:gd name="T30" fmla="*/ 2147483646 w 17398"/>
              <a:gd name="T31" fmla="*/ 2147483646 h 14965"/>
              <a:gd name="T32" fmla="*/ 2147483646 w 17398"/>
              <a:gd name="T33" fmla="*/ 2147483646 h 14965"/>
              <a:gd name="T34" fmla="*/ 2147483646 w 17398"/>
              <a:gd name="T35" fmla="*/ 2147483646 h 14965"/>
              <a:gd name="T36" fmla="*/ 2147483646 w 17398"/>
              <a:gd name="T37" fmla="*/ 2147483646 h 14965"/>
              <a:gd name="T38" fmla="*/ 2147483646 w 17398"/>
              <a:gd name="T39" fmla="*/ 2147483646 h 14965"/>
              <a:gd name="T40" fmla="*/ 2147483646 w 17398"/>
              <a:gd name="T41" fmla="*/ 2147483646 h 14965"/>
              <a:gd name="T42" fmla="*/ 2147483646 w 17398"/>
              <a:gd name="T43" fmla="*/ 2147483646 h 14965"/>
              <a:gd name="T44" fmla="*/ 2147483646 w 17398"/>
              <a:gd name="T45" fmla="*/ 2147483646 h 14965"/>
              <a:gd name="T46" fmla="*/ 2147483646 w 17398"/>
              <a:gd name="T47" fmla="*/ 2147483646 h 14965"/>
              <a:gd name="T48" fmla="*/ 2147483646 w 17398"/>
              <a:gd name="T49" fmla="*/ 2147483646 h 14965"/>
              <a:gd name="T50" fmla="*/ 2147483646 w 17398"/>
              <a:gd name="T51" fmla="*/ 2147483646 h 14965"/>
              <a:gd name="T52" fmla="*/ 2147483646 w 17398"/>
              <a:gd name="T53" fmla="*/ 2147483646 h 14965"/>
              <a:gd name="T54" fmla="*/ 2147483646 w 17398"/>
              <a:gd name="T55" fmla="*/ 2147483646 h 14965"/>
              <a:gd name="T56" fmla="*/ 2147483646 w 17398"/>
              <a:gd name="T57" fmla="*/ 2147483646 h 14965"/>
              <a:gd name="T58" fmla="*/ 2147483646 w 17398"/>
              <a:gd name="T59" fmla="*/ 2147483646 h 14965"/>
              <a:gd name="T60" fmla="*/ 2147483646 w 17398"/>
              <a:gd name="T61" fmla="*/ 2147483646 h 14965"/>
              <a:gd name="T62" fmla="*/ 2147483646 w 17398"/>
              <a:gd name="T63" fmla="*/ 2147483646 h 14965"/>
              <a:gd name="T64" fmla="*/ 2147483646 w 17398"/>
              <a:gd name="T65" fmla="*/ 2147483646 h 14965"/>
              <a:gd name="T66" fmla="*/ 2147483646 w 17398"/>
              <a:gd name="T67" fmla="*/ 2147483646 h 14965"/>
              <a:gd name="T68" fmla="*/ 2147483646 w 17398"/>
              <a:gd name="T69" fmla="*/ 2147483646 h 14965"/>
              <a:gd name="T70" fmla="*/ 2147483646 w 17398"/>
              <a:gd name="T71" fmla="*/ 2147483646 h 14965"/>
              <a:gd name="T72" fmla="*/ 2147483646 w 17398"/>
              <a:gd name="T73" fmla="*/ 2147483646 h 14965"/>
              <a:gd name="T74" fmla="*/ 2147483646 w 17398"/>
              <a:gd name="T75" fmla="*/ 2147483646 h 14965"/>
              <a:gd name="T76" fmla="*/ 2147483646 w 17398"/>
              <a:gd name="T77" fmla="*/ 0 h 14965"/>
              <a:gd name="T78" fmla="*/ 2147483646 w 17398"/>
              <a:gd name="T79" fmla="*/ 2147483646 h 14965"/>
              <a:gd name="T80" fmla="*/ 2147483646 w 17398"/>
              <a:gd name="T81" fmla="*/ 2147483646 h 14965"/>
              <a:gd name="T82" fmla="*/ 0 w 17398"/>
              <a:gd name="T83" fmla="*/ 2147483646 h 14965"/>
              <a:gd name="T84" fmla="*/ 2147483646 w 17398"/>
              <a:gd name="T85" fmla="*/ 2147483646 h 14965"/>
              <a:gd name="T86" fmla="*/ 2147483646 w 17398"/>
              <a:gd name="T87" fmla="*/ 2147483646 h 14965"/>
              <a:gd name="T88" fmla="*/ 2147483646 w 17398"/>
              <a:gd name="T89" fmla="*/ 2147483646 h 14965"/>
              <a:gd name="T90" fmla="*/ 2147483646 w 17398"/>
              <a:gd name="T91" fmla="*/ 2147483646 h 14965"/>
              <a:gd name="T92" fmla="*/ 2147483646 w 17398"/>
              <a:gd name="T93" fmla="*/ 2147483646 h 14965"/>
              <a:gd name="T94" fmla="*/ 2147483646 w 17398"/>
              <a:gd name="T95" fmla="*/ 2147483646 h 14965"/>
              <a:gd name="T96" fmla="*/ 2147483646 w 17398"/>
              <a:gd name="T97" fmla="*/ 2147483646 h 14965"/>
              <a:gd name="T98" fmla="*/ 2147483646 w 17398"/>
              <a:gd name="T99" fmla="*/ 2147483646 h 14965"/>
              <a:gd name="T100" fmla="*/ 2147483646 w 17398"/>
              <a:gd name="T101" fmla="*/ 2147483646 h 14965"/>
              <a:gd name="T102" fmla="*/ 2147483646 w 17398"/>
              <a:gd name="T103" fmla="*/ 2147483646 h 14965"/>
              <a:gd name="T104" fmla="*/ 2147483646 w 17398"/>
              <a:gd name="T105" fmla="*/ 2147483646 h 14965"/>
              <a:gd name="T106" fmla="*/ 2147483646 w 17398"/>
              <a:gd name="T107" fmla="*/ 2147483646 h 14965"/>
              <a:gd name="T108" fmla="*/ 2147483646 w 17398"/>
              <a:gd name="T109" fmla="*/ 2147483646 h 14965"/>
              <a:gd name="T110" fmla="*/ 2147483646 w 17398"/>
              <a:gd name="T111" fmla="*/ 2147483646 h 14965"/>
              <a:gd name="T112" fmla="*/ 2147483646 w 17398"/>
              <a:gd name="T113" fmla="*/ 2147483646 h 14965"/>
              <a:gd name="T114" fmla="*/ 2147483646 w 17398"/>
              <a:gd name="T115" fmla="*/ 2147483646 h 14965"/>
              <a:gd name="T116" fmla="*/ 2147483646 w 17398"/>
              <a:gd name="T117" fmla="*/ 2147483646 h 1496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398" h="14965" extrusionOk="0">
                <a:moveTo>
                  <a:pt x="4258" y="12069"/>
                </a:moveTo>
                <a:lnTo>
                  <a:pt x="4599" y="12093"/>
                </a:lnTo>
                <a:lnTo>
                  <a:pt x="4769" y="12093"/>
                </a:lnTo>
                <a:lnTo>
                  <a:pt x="4721" y="12264"/>
                </a:lnTo>
                <a:lnTo>
                  <a:pt x="4672" y="12458"/>
                </a:lnTo>
                <a:lnTo>
                  <a:pt x="4672" y="12580"/>
                </a:lnTo>
                <a:lnTo>
                  <a:pt x="4477" y="12580"/>
                </a:lnTo>
                <a:lnTo>
                  <a:pt x="4307" y="12215"/>
                </a:lnTo>
                <a:lnTo>
                  <a:pt x="4258" y="12069"/>
                </a:lnTo>
                <a:close/>
                <a:moveTo>
                  <a:pt x="3991" y="12069"/>
                </a:moveTo>
                <a:lnTo>
                  <a:pt x="3991" y="12166"/>
                </a:lnTo>
                <a:lnTo>
                  <a:pt x="3991" y="12239"/>
                </a:lnTo>
                <a:lnTo>
                  <a:pt x="4015" y="12434"/>
                </a:lnTo>
                <a:lnTo>
                  <a:pt x="4064" y="12580"/>
                </a:lnTo>
                <a:lnTo>
                  <a:pt x="3553" y="12629"/>
                </a:lnTo>
                <a:lnTo>
                  <a:pt x="3529" y="12531"/>
                </a:lnTo>
                <a:lnTo>
                  <a:pt x="3504" y="12434"/>
                </a:lnTo>
                <a:lnTo>
                  <a:pt x="3480" y="12361"/>
                </a:lnTo>
                <a:lnTo>
                  <a:pt x="3456" y="12118"/>
                </a:lnTo>
                <a:lnTo>
                  <a:pt x="3456" y="12093"/>
                </a:lnTo>
                <a:lnTo>
                  <a:pt x="3991" y="12069"/>
                </a:lnTo>
                <a:close/>
                <a:moveTo>
                  <a:pt x="4940" y="12093"/>
                </a:moveTo>
                <a:lnTo>
                  <a:pt x="5499" y="12166"/>
                </a:lnTo>
                <a:lnTo>
                  <a:pt x="5475" y="12264"/>
                </a:lnTo>
                <a:lnTo>
                  <a:pt x="5451" y="12361"/>
                </a:lnTo>
                <a:lnTo>
                  <a:pt x="5451" y="12483"/>
                </a:lnTo>
                <a:lnTo>
                  <a:pt x="5475" y="12629"/>
                </a:lnTo>
                <a:lnTo>
                  <a:pt x="5378" y="12604"/>
                </a:lnTo>
                <a:lnTo>
                  <a:pt x="5061" y="12604"/>
                </a:lnTo>
                <a:lnTo>
                  <a:pt x="5061" y="12531"/>
                </a:lnTo>
                <a:lnTo>
                  <a:pt x="4988" y="12312"/>
                </a:lnTo>
                <a:lnTo>
                  <a:pt x="4940" y="12093"/>
                </a:lnTo>
                <a:close/>
                <a:moveTo>
                  <a:pt x="13699" y="12069"/>
                </a:moveTo>
                <a:lnTo>
                  <a:pt x="13651" y="12215"/>
                </a:lnTo>
                <a:lnTo>
                  <a:pt x="13602" y="12361"/>
                </a:lnTo>
                <a:lnTo>
                  <a:pt x="13602" y="12653"/>
                </a:lnTo>
                <a:lnTo>
                  <a:pt x="13188" y="12653"/>
                </a:lnTo>
                <a:lnTo>
                  <a:pt x="13115" y="12385"/>
                </a:lnTo>
                <a:lnTo>
                  <a:pt x="13091" y="12093"/>
                </a:lnTo>
                <a:lnTo>
                  <a:pt x="13699" y="12069"/>
                </a:lnTo>
                <a:close/>
                <a:moveTo>
                  <a:pt x="13845" y="12069"/>
                </a:moveTo>
                <a:lnTo>
                  <a:pt x="14381" y="12093"/>
                </a:lnTo>
                <a:lnTo>
                  <a:pt x="14332" y="12215"/>
                </a:lnTo>
                <a:lnTo>
                  <a:pt x="14283" y="12361"/>
                </a:lnTo>
                <a:lnTo>
                  <a:pt x="14283" y="12507"/>
                </a:lnTo>
                <a:lnTo>
                  <a:pt x="14283" y="12677"/>
                </a:lnTo>
                <a:lnTo>
                  <a:pt x="13943" y="12653"/>
                </a:lnTo>
                <a:lnTo>
                  <a:pt x="13943" y="12361"/>
                </a:lnTo>
                <a:lnTo>
                  <a:pt x="13894" y="12215"/>
                </a:lnTo>
                <a:lnTo>
                  <a:pt x="13845" y="12069"/>
                </a:lnTo>
                <a:close/>
                <a:moveTo>
                  <a:pt x="3188" y="12093"/>
                </a:moveTo>
                <a:lnTo>
                  <a:pt x="3139" y="12215"/>
                </a:lnTo>
                <a:lnTo>
                  <a:pt x="3139" y="12434"/>
                </a:lnTo>
                <a:lnTo>
                  <a:pt x="3139" y="12556"/>
                </a:lnTo>
                <a:lnTo>
                  <a:pt x="3164" y="12653"/>
                </a:lnTo>
                <a:lnTo>
                  <a:pt x="2750" y="12726"/>
                </a:lnTo>
                <a:lnTo>
                  <a:pt x="2677" y="12726"/>
                </a:lnTo>
                <a:lnTo>
                  <a:pt x="2701" y="12677"/>
                </a:lnTo>
                <a:lnTo>
                  <a:pt x="2701" y="12629"/>
                </a:lnTo>
                <a:lnTo>
                  <a:pt x="2701" y="12580"/>
                </a:lnTo>
                <a:lnTo>
                  <a:pt x="2653" y="12531"/>
                </a:lnTo>
                <a:lnTo>
                  <a:pt x="2628" y="12458"/>
                </a:lnTo>
                <a:lnTo>
                  <a:pt x="2604" y="12361"/>
                </a:lnTo>
                <a:lnTo>
                  <a:pt x="2580" y="12166"/>
                </a:lnTo>
                <a:lnTo>
                  <a:pt x="3188" y="12093"/>
                </a:lnTo>
                <a:close/>
                <a:moveTo>
                  <a:pt x="5694" y="12215"/>
                </a:moveTo>
                <a:lnTo>
                  <a:pt x="5986" y="12288"/>
                </a:lnTo>
                <a:lnTo>
                  <a:pt x="6278" y="12361"/>
                </a:lnTo>
                <a:lnTo>
                  <a:pt x="6229" y="12507"/>
                </a:lnTo>
                <a:lnTo>
                  <a:pt x="6229" y="12677"/>
                </a:lnTo>
                <a:lnTo>
                  <a:pt x="6229" y="12726"/>
                </a:lnTo>
                <a:lnTo>
                  <a:pt x="5791" y="12653"/>
                </a:lnTo>
                <a:lnTo>
                  <a:pt x="5767" y="12531"/>
                </a:lnTo>
                <a:lnTo>
                  <a:pt x="5743" y="12410"/>
                </a:lnTo>
                <a:lnTo>
                  <a:pt x="5694" y="12215"/>
                </a:lnTo>
                <a:close/>
                <a:moveTo>
                  <a:pt x="13383" y="487"/>
                </a:moveTo>
                <a:lnTo>
                  <a:pt x="13699" y="511"/>
                </a:lnTo>
                <a:lnTo>
                  <a:pt x="14308" y="584"/>
                </a:lnTo>
                <a:lnTo>
                  <a:pt x="14648" y="657"/>
                </a:lnTo>
                <a:lnTo>
                  <a:pt x="14989" y="730"/>
                </a:lnTo>
                <a:lnTo>
                  <a:pt x="15305" y="827"/>
                </a:lnTo>
                <a:lnTo>
                  <a:pt x="15646" y="949"/>
                </a:lnTo>
                <a:lnTo>
                  <a:pt x="15938" y="1095"/>
                </a:lnTo>
                <a:lnTo>
                  <a:pt x="16230" y="1265"/>
                </a:lnTo>
                <a:lnTo>
                  <a:pt x="16498" y="1484"/>
                </a:lnTo>
                <a:lnTo>
                  <a:pt x="16741" y="1728"/>
                </a:lnTo>
                <a:lnTo>
                  <a:pt x="16741" y="1801"/>
                </a:lnTo>
                <a:lnTo>
                  <a:pt x="16790" y="2020"/>
                </a:lnTo>
                <a:lnTo>
                  <a:pt x="16838" y="2214"/>
                </a:lnTo>
                <a:lnTo>
                  <a:pt x="16887" y="2652"/>
                </a:lnTo>
                <a:lnTo>
                  <a:pt x="16887" y="3066"/>
                </a:lnTo>
                <a:lnTo>
                  <a:pt x="16911" y="3504"/>
                </a:lnTo>
                <a:lnTo>
                  <a:pt x="16887" y="4477"/>
                </a:lnTo>
                <a:lnTo>
                  <a:pt x="16863" y="5475"/>
                </a:lnTo>
                <a:lnTo>
                  <a:pt x="16814" y="6983"/>
                </a:lnTo>
                <a:lnTo>
                  <a:pt x="16790" y="8492"/>
                </a:lnTo>
                <a:lnTo>
                  <a:pt x="16838" y="10244"/>
                </a:lnTo>
                <a:lnTo>
                  <a:pt x="16838" y="11120"/>
                </a:lnTo>
                <a:lnTo>
                  <a:pt x="16790" y="11996"/>
                </a:lnTo>
                <a:lnTo>
                  <a:pt x="16473" y="11947"/>
                </a:lnTo>
                <a:lnTo>
                  <a:pt x="16181" y="11874"/>
                </a:lnTo>
                <a:lnTo>
                  <a:pt x="15622" y="11753"/>
                </a:lnTo>
                <a:lnTo>
                  <a:pt x="15354" y="11680"/>
                </a:lnTo>
                <a:lnTo>
                  <a:pt x="15062" y="11655"/>
                </a:lnTo>
                <a:lnTo>
                  <a:pt x="14405" y="11607"/>
                </a:lnTo>
                <a:lnTo>
                  <a:pt x="13724" y="11582"/>
                </a:lnTo>
                <a:lnTo>
                  <a:pt x="13067" y="11607"/>
                </a:lnTo>
                <a:lnTo>
                  <a:pt x="12385" y="11655"/>
                </a:lnTo>
                <a:lnTo>
                  <a:pt x="11850" y="11704"/>
                </a:lnTo>
                <a:lnTo>
                  <a:pt x="11315" y="11801"/>
                </a:lnTo>
                <a:lnTo>
                  <a:pt x="10780" y="11923"/>
                </a:lnTo>
                <a:lnTo>
                  <a:pt x="10269" y="12118"/>
                </a:lnTo>
                <a:lnTo>
                  <a:pt x="10025" y="12215"/>
                </a:lnTo>
                <a:lnTo>
                  <a:pt x="9733" y="12361"/>
                </a:lnTo>
                <a:lnTo>
                  <a:pt x="9417" y="12531"/>
                </a:lnTo>
                <a:lnTo>
                  <a:pt x="9149" y="12726"/>
                </a:lnTo>
                <a:lnTo>
                  <a:pt x="9101" y="11363"/>
                </a:lnTo>
                <a:lnTo>
                  <a:pt x="9052" y="10001"/>
                </a:lnTo>
                <a:lnTo>
                  <a:pt x="8979" y="8662"/>
                </a:lnTo>
                <a:lnTo>
                  <a:pt x="8955" y="7300"/>
                </a:lnTo>
                <a:lnTo>
                  <a:pt x="8955" y="5913"/>
                </a:lnTo>
                <a:lnTo>
                  <a:pt x="8930" y="4526"/>
                </a:lnTo>
                <a:lnTo>
                  <a:pt x="8930" y="3942"/>
                </a:lnTo>
                <a:lnTo>
                  <a:pt x="8930" y="3358"/>
                </a:lnTo>
                <a:lnTo>
                  <a:pt x="8930" y="2774"/>
                </a:lnTo>
                <a:lnTo>
                  <a:pt x="8930" y="2214"/>
                </a:lnTo>
                <a:lnTo>
                  <a:pt x="8930" y="2166"/>
                </a:lnTo>
                <a:lnTo>
                  <a:pt x="9222" y="2020"/>
                </a:lnTo>
                <a:lnTo>
                  <a:pt x="9490" y="1849"/>
                </a:lnTo>
                <a:lnTo>
                  <a:pt x="9758" y="1679"/>
                </a:lnTo>
                <a:lnTo>
                  <a:pt x="10001" y="1533"/>
                </a:lnTo>
                <a:lnTo>
                  <a:pt x="10877" y="1046"/>
                </a:lnTo>
                <a:lnTo>
                  <a:pt x="11339" y="827"/>
                </a:lnTo>
                <a:lnTo>
                  <a:pt x="11777" y="657"/>
                </a:lnTo>
                <a:lnTo>
                  <a:pt x="12069" y="560"/>
                </a:lnTo>
                <a:lnTo>
                  <a:pt x="12385" y="511"/>
                </a:lnTo>
                <a:lnTo>
                  <a:pt x="12702" y="487"/>
                </a:lnTo>
                <a:lnTo>
                  <a:pt x="13383" y="487"/>
                </a:lnTo>
                <a:close/>
                <a:moveTo>
                  <a:pt x="12872" y="12093"/>
                </a:moveTo>
                <a:lnTo>
                  <a:pt x="12823" y="12166"/>
                </a:lnTo>
                <a:lnTo>
                  <a:pt x="12775" y="12264"/>
                </a:lnTo>
                <a:lnTo>
                  <a:pt x="12750" y="12361"/>
                </a:lnTo>
                <a:lnTo>
                  <a:pt x="12750" y="12458"/>
                </a:lnTo>
                <a:lnTo>
                  <a:pt x="12775" y="12677"/>
                </a:lnTo>
                <a:lnTo>
                  <a:pt x="12215" y="12726"/>
                </a:lnTo>
                <a:lnTo>
                  <a:pt x="12215" y="12702"/>
                </a:lnTo>
                <a:lnTo>
                  <a:pt x="12191" y="12629"/>
                </a:lnTo>
                <a:lnTo>
                  <a:pt x="12166" y="12580"/>
                </a:lnTo>
                <a:lnTo>
                  <a:pt x="12166" y="12434"/>
                </a:lnTo>
                <a:lnTo>
                  <a:pt x="12166" y="12191"/>
                </a:lnTo>
                <a:lnTo>
                  <a:pt x="12166" y="12166"/>
                </a:lnTo>
                <a:lnTo>
                  <a:pt x="12677" y="12118"/>
                </a:lnTo>
                <a:lnTo>
                  <a:pt x="12872" y="12093"/>
                </a:lnTo>
                <a:close/>
                <a:moveTo>
                  <a:pt x="14673" y="12093"/>
                </a:moveTo>
                <a:lnTo>
                  <a:pt x="15232" y="12166"/>
                </a:lnTo>
                <a:lnTo>
                  <a:pt x="15184" y="12239"/>
                </a:lnTo>
                <a:lnTo>
                  <a:pt x="15135" y="12312"/>
                </a:lnTo>
                <a:lnTo>
                  <a:pt x="15111" y="12410"/>
                </a:lnTo>
                <a:lnTo>
                  <a:pt x="15111" y="12483"/>
                </a:lnTo>
                <a:lnTo>
                  <a:pt x="15135" y="12629"/>
                </a:lnTo>
                <a:lnTo>
                  <a:pt x="15159" y="12775"/>
                </a:lnTo>
                <a:lnTo>
                  <a:pt x="14648" y="12702"/>
                </a:lnTo>
                <a:lnTo>
                  <a:pt x="14673" y="12410"/>
                </a:lnTo>
                <a:lnTo>
                  <a:pt x="14673" y="12239"/>
                </a:lnTo>
                <a:lnTo>
                  <a:pt x="14673" y="12093"/>
                </a:lnTo>
                <a:close/>
                <a:moveTo>
                  <a:pt x="6521" y="12458"/>
                </a:moveTo>
                <a:lnTo>
                  <a:pt x="6838" y="12580"/>
                </a:lnTo>
                <a:lnTo>
                  <a:pt x="6789" y="12702"/>
                </a:lnTo>
                <a:lnTo>
                  <a:pt x="6765" y="12848"/>
                </a:lnTo>
                <a:lnTo>
                  <a:pt x="6667" y="12799"/>
                </a:lnTo>
                <a:lnTo>
                  <a:pt x="6570" y="12629"/>
                </a:lnTo>
                <a:lnTo>
                  <a:pt x="6521" y="12458"/>
                </a:lnTo>
                <a:close/>
                <a:moveTo>
                  <a:pt x="2215" y="12239"/>
                </a:moveTo>
                <a:lnTo>
                  <a:pt x="2190" y="12361"/>
                </a:lnTo>
                <a:lnTo>
                  <a:pt x="2215" y="12507"/>
                </a:lnTo>
                <a:lnTo>
                  <a:pt x="2239" y="12629"/>
                </a:lnTo>
                <a:lnTo>
                  <a:pt x="2312" y="12750"/>
                </a:lnTo>
                <a:lnTo>
                  <a:pt x="2336" y="12775"/>
                </a:lnTo>
                <a:lnTo>
                  <a:pt x="1850" y="12872"/>
                </a:lnTo>
                <a:lnTo>
                  <a:pt x="1850" y="12604"/>
                </a:lnTo>
                <a:lnTo>
                  <a:pt x="1850" y="12312"/>
                </a:lnTo>
                <a:lnTo>
                  <a:pt x="2215" y="12239"/>
                </a:lnTo>
                <a:close/>
                <a:moveTo>
                  <a:pt x="11850" y="12191"/>
                </a:moveTo>
                <a:lnTo>
                  <a:pt x="11826" y="12385"/>
                </a:lnTo>
                <a:lnTo>
                  <a:pt x="11826" y="12580"/>
                </a:lnTo>
                <a:lnTo>
                  <a:pt x="11850" y="12775"/>
                </a:lnTo>
                <a:lnTo>
                  <a:pt x="11315" y="12848"/>
                </a:lnTo>
                <a:lnTo>
                  <a:pt x="11242" y="12872"/>
                </a:lnTo>
                <a:lnTo>
                  <a:pt x="11193" y="12823"/>
                </a:lnTo>
                <a:lnTo>
                  <a:pt x="11193" y="12775"/>
                </a:lnTo>
                <a:lnTo>
                  <a:pt x="11193" y="12580"/>
                </a:lnTo>
                <a:lnTo>
                  <a:pt x="11193" y="12410"/>
                </a:lnTo>
                <a:lnTo>
                  <a:pt x="11169" y="12337"/>
                </a:lnTo>
                <a:lnTo>
                  <a:pt x="11510" y="12239"/>
                </a:lnTo>
                <a:lnTo>
                  <a:pt x="11850" y="12191"/>
                </a:lnTo>
                <a:close/>
                <a:moveTo>
                  <a:pt x="4842" y="511"/>
                </a:moveTo>
                <a:lnTo>
                  <a:pt x="5183" y="535"/>
                </a:lnTo>
                <a:lnTo>
                  <a:pt x="5548" y="584"/>
                </a:lnTo>
                <a:lnTo>
                  <a:pt x="5889" y="657"/>
                </a:lnTo>
                <a:lnTo>
                  <a:pt x="6229" y="754"/>
                </a:lnTo>
                <a:lnTo>
                  <a:pt x="6546" y="876"/>
                </a:lnTo>
                <a:lnTo>
                  <a:pt x="6862" y="1022"/>
                </a:lnTo>
                <a:lnTo>
                  <a:pt x="7178" y="1168"/>
                </a:lnTo>
                <a:lnTo>
                  <a:pt x="7470" y="1363"/>
                </a:lnTo>
                <a:lnTo>
                  <a:pt x="7738" y="1557"/>
                </a:lnTo>
                <a:lnTo>
                  <a:pt x="8006" y="1801"/>
                </a:lnTo>
                <a:lnTo>
                  <a:pt x="8225" y="2044"/>
                </a:lnTo>
                <a:lnTo>
                  <a:pt x="8444" y="2287"/>
                </a:lnTo>
                <a:lnTo>
                  <a:pt x="8492" y="2360"/>
                </a:lnTo>
                <a:lnTo>
                  <a:pt x="8444" y="2847"/>
                </a:lnTo>
                <a:lnTo>
                  <a:pt x="8419" y="3358"/>
                </a:lnTo>
                <a:lnTo>
                  <a:pt x="8444" y="4331"/>
                </a:lnTo>
                <a:lnTo>
                  <a:pt x="8468" y="5718"/>
                </a:lnTo>
                <a:lnTo>
                  <a:pt x="8468" y="7105"/>
                </a:lnTo>
                <a:lnTo>
                  <a:pt x="8468" y="7835"/>
                </a:lnTo>
                <a:lnTo>
                  <a:pt x="8492" y="8565"/>
                </a:lnTo>
                <a:lnTo>
                  <a:pt x="8541" y="10049"/>
                </a:lnTo>
                <a:lnTo>
                  <a:pt x="8614" y="11509"/>
                </a:lnTo>
                <a:lnTo>
                  <a:pt x="8663" y="12969"/>
                </a:lnTo>
                <a:lnTo>
                  <a:pt x="7860" y="12507"/>
                </a:lnTo>
                <a:lnTo>
                  <a:pt x="7446" y="12288"/>
                </a:lnTo>
                <a:lnTo>
                  <a:pt x="7032" y="12069"/>
                </a:lnTo>
                <a:lnTo>
                  <a:pt x="6765" y="11947"/>
                </a:lnTo>
                <a:lnTo>
                  <a:pt x="6497" y="11850"/>
                </a:lnTo>
                <a:lnTo>
                  <a:pt x="6205" y="11777"/>
                </a:lnTo>
                <a:lnTo>
                  <a:pt x="5937" y="11704"/>
                </a:lnTo>
                <a:lnTo>
                  <a:pt x="5353" y="11607"/>
                </a:lnTo>
                <a:lnTo>
                  <a:pt x="4769" y="11534"/>
                </a:lnTo>
                <a:lnTo>
                  <a:pt x="3650" y="11534"/>
                </a:lnTo>
                <a:lnTo>
                  <a:pt x="3066" y="11558"/>
                </a:lnTo>
                <a:lnTo>
                  <a:pt x="2507" y="11631"/>
                </a:lnTo>
                <a:lnTo>
                  <a:pt x="2044" y="11704"/>
                </a:lnTo>
                <a:lnTo>
                  <a:pt x="1533" y="11801"/>
                </a:lnTo>
                <a:lnTo>
                  <a:pt x="1290" y="11874"/>
                </a:lnTo>
                <a:lnTo>
                  <a:pt x="1047" y="11947"/>
                </a:lnTo>
                <a:lnTo>
                  <a:pt x="828" y="12045"/>
                </a:lnTo>
                <a:lnTo>
                  <a:pt x="609" y="12166"/>
                </a:lnTo>
                <a:lnTo>
                  <a:pt x="633" y="11972"/>
                </a:lnTo>
                <a:lnTo>
                  <a:pt x="657" y="11777"/>
                </a:lnTo>
                <a:lnTo>
                  <a:pt x="657" y="11485"/>
                </a:lnTo>
                <a:lnTo>
                  <a:pt x="584" y="10147"/>
                </a:lnTo>
                <a:lnTo>
                  <a:pt x="536" y="9490"/>
                </a:lnTo>
                <a:lnTo>
                  <a:pt x="536" y="8833"/>
                </a:lnTo>
                <a:lnTo>
                  <a:pt x="560" y="7908"/>
                </a:lnTo>
                <a:lnTo>
                  <a:pt x="609" y="7008"/>
                </a:lnTo>
                <a:lnTo>
                  <a:pt x="657" y="6083"/>
                </a:lnTo>
                <a:lnTo>
                  <a:pt x="657" y="5645"/>
                </a:lnTo>
                <a:lnTo>
                  <a:pt x="657" y="5183"/>
                </a:lnTo>
                <a:lnTo>
                  <a:pt x="609" y="4234"/>
                </a:lnTo>
                <a:lnTo>
                  <a:pt x="584" y="3309"/>
                </a:lnTo>
                <a:lnTo>
                  <a:pt x="584" y="2896"/>
                </a:lnTo>
                <a:lnTo>
                  <a:pt x="609" y="2506"/>
                </a:lnTo>
                <a:lnTo>
                  <a:pt x="657" y="1728"/>
                </a:lnTo>
                <a:lnTo>
                  <a:pt x="949" y="1582"/>
                </a:lnTo>
                <a:lnTo>
                  <a:pt x="1241" y="1460"/>
                </a:lnTo>
                <a:lnTo>
                  <a:pt x="1801" y="1241"/>
                </a:lnTo>
                <a:lnTo>
                  <a:pt x="2653" y="949"/>
                </a:lnTo>
                <a:lnTo>
                  <a:pt x="3504" y="681"/>
                </a:lnTo>
                <a:lnTo>
                  <a:pt x="3821" y="608"/>
                </a:lnTo>
                <a:lnTo>
                  <a:pt x="4161" y="535"/>
                </a:lnTo>
                <a:lnTo>
                  <a:pt x="4502" y="511"/>
                </a:lnTo>
                <a:lnTo>
                  <a:pt x="4842" y="511"/>
                </a:lnTo>
                <a:close/>
                <a:moveTo>
                  <a:pt x="15354" y="12191"/>
                </a:moveTo>
                <a:lnTo>
                  <a:pt x="15646" y="12239"/>
                </a:lnTo>
                <a:lnTo>
                  <a:pt x="15938" y="12337"/>
                </a:lnTo>
                <a:lnTo>
                  <a:pt x="15889" y="12507"/>
                </a:lnTo>
                <a:lnTo>
                  <a:pt x="15889" y="12653"/>
                </a:lnTo>
                <a:lnTo>
                  <a:pt x="15889" y="12994"/>
                </a:lnTo>
                <a:lnTo>
                  <a:pt x="15524" y="12872"/>
                </a:lnTo>
                <a:lnTo>
                  <a:pt x="15500" y="12702"/>
                </a:lnTo>
                <a:lnTo>
                  <a:pt x="15427" y="12507"/>
                </a:lnTo>
                <a:lnTo>
                  <a:pt x="15378" y="12337"/>
                </a:lnTo>
                <a:lnTo>
                  <a:pt x="15330" y="12191"/>
                </a:lnTo>
                <a:lnTo>
                  <a:pt x="15354" y="12191"/>
                </a:lnTo>
                <a:close/>
                <a:moveTo>
                  <a:pt x="1509" y="12385"/>
                </a:moveTo>
                <a:lnTo>
                  <a:pt x="1460" y="12677"/>
                </a:lnTo>
                <a:lnTo>
                  <a:pt x="1436" y="12848"/>
                </a:lnTo>
                <a:lnTo>
                  <a:pt x="1460" y="13018"/>
                </a:lnTo>
                <a:lnTo>
                  <a:pt x="1290" y="13091"/>
                </a:lnTo>
                <a:lnTo>
                  <a:pt x="1290" y="12969"/>
                </a:lnTo>
                <a:lnTo>
                  <a:pt x="1290" y="12726"/>
                </a:lnTo>
                <a:lnTo>
                  <a:pt x="1266" y="12580"/>
                </a:lnTo>
                <a:lnTo>
                  <a:pt x="1241" y="12458"/>
                </a:lnTo>
                <a:lnTo>
                  <a:pt x="1509" y="12385"/>
                </a:lnTo>
                <a:close/>
                <a:moveTo>
                  <a:pt x="10926" y="12385"/>
                </a:moveTo>
                <a:lnTo>
                  <a:pt x="10877" y="12531"/>
                </a:lnTo>
                <a:lnTo>
                  <a:pt x="10828" y="12750"/>
                </a:lnTo>
                <a:lnTo>
                  <a:pt x="10804" y="12969"/>
                </a:lnTo>
                <a:lnTo>
                  <a:pt x="10366" y="13091"/>
                </a:lnTo>
                <a:lnTo>
                  <a:pt x="10366" y="12921"/>
                </a:lnTo>
                <a:lnTo>
                  <a:pt x="10366" y="12750"/>
                </a:lnTo>
                <a:lnTo>
                  <a:pt x="10366" y="12677"/>
                </a:lnTo>
                <a:lnTo>
                  <a:pt x="10342" y="12604"/>
                </a:lnTo>
                <a:lnTo>
                  <a:pt x="10536" y="12531"/>
                </a:lnTo>
                <a:lnTo>
                  <a:pt x="10926" y="12385"/>
                </a:lnTo>
                <a:close/>
                <a:moveTo>
                  <a:pt x="7105" y="12726"/>
                </a:moveTo>
                <a:lnTo>
                  <a:pt x="7641" y="13018"/>
                </a:lnTo>
                <a:lnTo>
                  <a:pt x="7616" y="13115"/>
                </a:lnTo>
                <a:lnTo>
                  <a:pt x="7616" y="13140"/>
                </a:lnTo>
                <a:lnTo>
                  <a:pt x="7397" y="13042"/>
                </a:lnTo>
                <a:lnTo>
                  <a:pt x="7178" y="12969"/>
                </a:lnTo>
                <a:lnTo>
                  <a:pt x="7130" y="12823"/>
                </a:lnTo>
                <a:lnTo>
                  <a:pt x="7105" y="12726"/>
                </a:lnTo>
                <a:close/>
                <a:moveTo>
                  <a:pt x="16181" y="12410"/>
                </a:moveTo>
                <a:lnTo>
                  <a:pt x="16303" y="12458"/>
                </a:lnTo>
                <a:lnTo>
                  <a:pt x="16254" y="12604"/>
                </a:lnTo>
                <a:lnTo>
                  <a:pt x="16230" y="12775"/>
                </a:lnTo>
                <a:lnTo>
                  <a:pt x="16206" y="13140"/>
                </a:lnTo>
                <a:lnTo>
                  <a:pt x="16157" y="13115"/>
                </a:lnTo>
                <a:lnTo>
                  <a:pt x="16206" y="13067"/>
                </a:lnTo>
                <a:lnTo>
                  <a:pt x="16206" y="12994"/>
                </a:lnTo>
                <a:lnTo>
                  <a:pt x="16181" y="12702"/>
                </a:lnTo>
                <a:lnTo>
                  <a:pt x="16181" y="12410"/>
                </a:lnTo>
                <a:close/>
                <a:moveTo>
                  <a:pt x="10025" y="12750"/>
                </a:moveTo>
                <a:lnTo>
                  <a:pt x="9977" y="12994"/>
                </a:lnTo>
                <a:lnTo>
                  <a:pt x="9928" y="13213"/>
                </a:lnTo>
                <a:lnTo>
                  <a:pt x="9928" y="13261"/>
                </a:lnTo>
                <a:lnTo>
                  <a:pt x="9563" y="13432"/>
                </a:lnTo>
                <a:lnTo>
                  <a:pt x="9563" y="13286"/>
                </a:lnTo>
                <a:lnTo>
                  <a:pt x="9563" y="13164"/>
                </a:lnTo>
                <a:lnTo>
                  <a:pt x="9539" y="13067"/>
                </a:lnTo>
                <a:lnTo>
                  <a:pt x="9539" y="13042"/>
                </a:lnTo>
                <a:lnTo>
                  <a:pt x="9563" y="13018"/>
                </a:lnTo>
                <a:lnTo>
                  <a:pt x="9782" y="12896"/>
                </a:lnTo>
                <a:lnTo>
                  <a:pt x="10025" y="12750"/>
                </a:lnTo>
                <a:close/>
                <a:moveTo>
                  <a:pt x="8030" y="13261"/>
                </a:moveTo>
                <a:lnTo>
                  <a:pt x="8322" y="13432"/>
                </a:lnTo>
                <a:lnTo>
                  <a:pt x="8614" y="13553"/>
                </a:lnTo>
                <a:lnTo>
                  <a:pt x="8565" y="13675"/>
                </a:lnTo>
                <a:lnTo>
                  <a:pt x="8541" y="13870"/>
                </a:lnTo>
                <a:lnTo>
                  <a:pt x="8419" y="13724"/>
                </a:lnTo>
                <a:lnTo>
                  <a:pt x="8298" y="13602"/>
                </a:lnTo>
                <a:lnTo>
                  <a:pt x="8030" y="13383"/>
                </a:lnTo>
                <a:lnTo>
                  <a:pt x="8030" y="13261"/>
                </a:lnTo>
                <a:close/>
                <a:moveTo>
                  <a:pt x="9247" y="13261"/>
                </a:moveTo>
                <a:lnTo>
                  <a:pt x="9247" y="13383"/>
                </a:lnTo>
                <a:lnTo>
                  <a:pt x="9271" y="13578"/>
                </a:lnTo>
                <a:lnTo>
                  <a:pt x="9052" y="13724"/>
                </a:lnTo>
                <a:lnTo>
                  <a:pt x="8857" y="13894"/>
                </a:lnTo>
                <a:lnTo>
                  <a:pt x="8857" y="13699"/>
                </a:lnTo>
                <a:lnTo>
                  <a:pt x="8857" y="13626"/>
                </a:lnTo>
                <a:lnTo>
                  <a:pt x="8930" y="13602"/>
                </a:lnTo>
                <a:lnTo>
                  <a:pt x="8979" y="13553"/>
                </a:lnTo>
                <a:lnTo>
                  <a:pt x="9052" y="13456"/>
                </a:lnTo>
                <a:lnTo>
                  <a:pt x="9101" y="13407"/>
                </a:lnTo>
                <a:lnTo>
                  <a:pt x="9149" y="13334"/>
                </a:lnTo>
                <a:lnTo>
                  <a:pt x="9247" y="13261"/>
                </a:lnTo>
                <a:close/>
                <a:moveTo>
                  <a:pt x="4550" y="0"/>
                </a:moveTo>
                <a:lnTo>
                  <a:pt x="4185" y="24"/>
                </a:lnTo>
                <a:lnTo>
                  <a:pt x="3845" y="49"/>
                </a:lnTo>
                <a:lnTo>
                  <a:pt x="3504" y="122"/>
                </a:lnTo>
                <a:lnTo>
                  <a:pt x="3042" y="243"/>
                </a:lnTo>
                <a:lnTo>
                  <a:pt x="2580" y="414"/>
                </a:lnTo>
                <a:lnTo>
                  <a:pt x="1679" y="754"/>
                </a:lnTo>
                <a:lnTo>
                  <a:pt x="1290" y="876"/>
                </a:lnTo>
                <a:lnTo>
                  <a:pt x="852" y="1046"/>
                </a:lnTo>
                <a:lnTo>
                  <a:pt x="633" y="1168"/>
                </a:lnTo>
                <a:lnTo>
                  <a:pt x="438" y="1290"/>
                </a:lnTo>
                <a:lnTo>
                  <a:pt x="292" y="1436"/>
                </a:lnTo>
                <a:lnTo>
                  <a:pt x="195" y="1606"/>
                </a:lnTo>
                <a:lnTo>
                  <a:pt x="171" y="1703"/>
                </a:lnTo>
                <a:lnTo>
                  <a:pt x="195" y="1801"/>
                </a:lnTo>
                <a:lnTo>
                  <a:pt x="122" y="2093"/>
                </a:lnTo>
                <a:lnTo>
                  <a:pt x="73" y="2409"/>
                </a:lnTo>
                <a:lnTo>
                  <a:pt x="49" y="2725"/>
                </a:lnTo>
                <a:lnTo>
                  <a:pt x="49" y="3066"/>
                </a:lnTo>
                <a:lnTo>
                  <a:pt x="73" y="3699"/>
                </a:lnTo>
                <a:lnTo>
                  <a:pt x="98" y="4331"/>
                </a:lnTo>
                <a:lnTo>
                  <a:pt x="122" y="5183"/>
                </a:lnTo>
                <a:lnTo>
                  <a:pt x="122" y="6034"/>
                </a:lnTo>
                <a:lnTo>
                  <a:pt x="98" y="6886"/>
                </a:lnTo>
                <a:lnTo>
                  <a:pt x="25" y="7738"/>
                </a:lnTo>
                <a:lnTo>
                  <a:pt x="0" y="8468"/>
                </a:lnTo>
                <a:lnTo>
                  <a:pt x="0" y="9198"/>
                </a:lnTo>
                <a:lnTo>
                  <a:pt x="0" y="9928"/>
                </a:lnTo>
                <a:lnTo>
                  <a:pt x="49" y="10633"/>
                </a:lnTo>
                <a:lnTo>
                  <a:pt x="122" y="11680"/>
                </a:lnTo>
                <a:lnTo>
                  <a:pt x="122" y="12045"/>
                </a:lnTo>
                <a:lnTo>
                  <a:pt x="122" y="12166"/>
                </a:lnTo>
                <a:lnTo>
                  <a:pt x="171" y="12264"/>
                </a:lnTo>
                <a:lnTo>
                  <a:pt x="195" y="12337"/>
                </a:lnTo>
                <a:lnTo>
                  <a:pt x="292" y="12385"/>
                </a:lnTo>
                <a:lnTo>
                  <a:pt x="341" y="12410"/>
                </a:lnTo>
                <a:lnTo>
                  <a:pt x="365" y="12507"/>
                </a:lnTo>
                <a:lnTo>
                  <a:pt x="414" y="12580"/>
                </a:lnTo>
                <a:lnTo>
                  <a:pt x="487" y="12629"/>
                </a:lnTo>
                <a:lnTo>
                  <a:pt x="584" y="12629"/>
                </a:lnTo>
                <a:lnTo>
                  <a:pt x="803" y="12580"/>
                </a:lnTo>
                <a:lnTo>
                  <a:pt x="803" y="12896"/>
                </a:lnTo>
                <a:lnTo>
                  <a:pt x="803" y="13188"/>
                </a:lnTo>
                <a:lnTo>
                  <a:pt x="828" y="13334"/>
                </a:lnTo>
                <a:lnTo>
                  <a:pt x="876" y="13480"/>
                </a:lnTo>
                <a:lnTo>
                  <a:pt x="925" y="13529"/>
                </a:lnTo>
                <a:lnTo>
                  <a:pt x="998" y="13578"/>
                </a:lnTo>
                <a:lnTo>
                  <a:pt x="1144" y="13578"/>
                </a:lnTo>
                <a:lnTo>
                  <a:pt x="1217" y="13553"/>
                </a:lnTo>
                <a:lnTo>
                  <a:pt x="1241" y="13529"/>
                </a:lnTo>
                <a:lnTo>
                  <a:pt x="1363" y="13529"/>
                </a:lnTo>
                <a:lnTo>
                  <a:pt x="1485" y="13505"/>
                </a:lnTo>
                <a:lnTo>
                  <a:pt x="1704" y="13432"/>
                </a:lnTo>
                <a:lnTo>
                  <a:pt x="2142" y="13310"/>
                </a:lnTo>
                <a:lnTo>
                  <a:pt x="2604" y="13213"/>
                </a:lnTo>
                <a:lnTo>
                  <a:pt x="3188" y="13140"/>
                </a:lnTo>
                <a:lnTo>
                  <a:pt x="3772" y="13091"/>
                </a:lnTo>
                <a:lnTo>
                  <a:pt x="4356" y="13067"/>
                </a:lnTo>
                <a:lnTo>
                  <a:pt x="4940" y="13091"/>
                </a:lnTo>
                <a:lnTo>
                  <a:pt x="5402" y="13115"/>
                </a:lnTo>
                <a:lnTo>
                  <a:pt x="5937" y="13164"/>
                </a:lnTo>
                <a:lnTo>
                  <a:pt x="6473" y="13261"/>
                </a:lnTo>
                <a:lnTo>
                  <a:pt x="6740" y="13334"/>
                </a:lnTo>
                <a:lnTo>
                  <a:pt x="7008" y="13407"/>
                </a:lnTo>
                <a:lnTo>
                  <a:pt x="7251" y="13505"/>
                </a:lnTo>
                <a:lnTo>
                  <a:pt x="7495" y="13626"/>
                </a:lnTo>
                <a:lnTo>
                  <a:pt x="7714" y="13772"/>
                </a:lnTo>
                <a:lnTo>
                  <a:pt x="7908" y="13918"/>
                </a:lnTo>
                <a:lnTo>
                  <a:pt x="8079" y="14088"/>
                </a:lnTo>
                <a:lnTo>
                  <a:pt x="8225" y="14307"/>
                </a:lnTo>
                <a:lnTo>
                  <a:pt x="8322" y="14526"/>
                </a:lnTo>
                <a:lnTo>
                  <a:pt x="8371" y="14794"/>
                </a:lnTo>
                <a:lnTo>
                  <a:pt x="8419" y="14891"/>
                </a:lnTo>
                <a:lnTo>
                  <a:pt x="8468" y="14940"/>
                </a:lnTo>
                <a:lnTo>
                  <a:pt x="8565" y="14964"/>
                </a:lnTo>
                <a:lnTo>
                  <a:pt x="8638" y="14964"/>
                </a:lnTo>
                <a:lnTo>
                  <a:pt x="8736" y="14916"/>
                </a:lnTo>
                <a:lnTo>
                  <a:pt x="8809" y="14843"/>
                </a:lnTo>
                <a:lnTo>
                  <a:pt x="8857" y="14770"/>
                </a:lnTo>
                <a:lnTo>
                  <a:pt x="8857" y="14648"/>
                </a:lnTo>
                <a:lnTo>
                  <a:pt x="8833" y="14599"/>
                </a:lnTo>
                <a:lnTo>
                  <a:pt x="9052" y="14332"/>
                </a:lnTo>
                <a:lnTo>
                  <a:pt x="9247" y="14113"/>
                </a:lnTo>
                <a:lnTo>
                  <a:pt x="9514" y="13943"/>
                </a:lnTo>
                <a:lnTo>
                  <a:pt x="9806" y="13772"/>
                </a:lnTo>
                <a:lnTo>
                  <a:pt x="10220" y="13602"/>
                </a:lnTo>
                <a:lnTo>
                  <a:pt x="10658" y="13456"/>
                </a:lnTo>
                <a:lnTo>
                  <a:pt x="11096" y="13334"/>
                </a:lnTo>
                <a:lnTo>
                  <a:pt x="11534" y="13261"/>
                </a:lnTo>
                <a:lnTo>
                  <a:pt x="12045" y="13188"/>
                </a:lnTo>
                <a:lnTo>
                  <a:pt x="12580" y="13140"/>
                </a:lnTo>
                <a:lnTo>
                  <a:pt x="13626" y="13091"/>
                </a:lnTo>
                <a:lnTo>
                  <a:pt x="13967" y="13091"/>
                </a:lnTo>
                <a:lnTo>
                  <a:pt x="14308" y="13115"/>
                </a:lnTo>
                <a:lnTo>
                  <a:pt x="14648" y="13140"/>
                </a:lnTo>
                <a:lnTo>
                  <a:pt x="14965" y="13188"/>
                </a:lnTo>
                <a:lnTo>
                  <a:pt x="15305" y="13261"/>
                </a:lnTo>
                <a:lnTo>
                  <a:pt x="15622" y="13359"/>
                </a:lnTo>
                <a:lnTo>
                  <a:pt x="15938" y="13480"/>
                </a:lnTo>
                <a:lnTo>
                  <a:pt x="16254" y="13651"/>
                </a:lnTo>
                <a:lnTo>
                  <a:pt x="16303" y="13675"/>
                </a:lnTo>
                <a:lnTo>
                  <a:pt x="16376" y="13675"/>
                </a:lnTo>
                <a:lnTo>
                  <a:pt x="16425" y="13651"/>
                </a:lnTo>
                <a:lnTo>
                  <a:pt x="16473" y="13626"/>
                </a:lnTo>
                <a:lnTo>
                  <a:pt x="16522" y="13578"/>
                </a:lnTo>
                <a:lnTo>
                  <a:pt x="16546" y="13529"/>
                </a:lnTo>
                <a:lnTo>
                  <a:pt x="16571" y="13456"/>
                </a:lnTo>
                <a:lnTo>
                  <a:pt x="16571" y="13407"/>
                </a:lnTo>
                <a:lnTo>
                  <a:pt x="16595" y="13310"/>
                </a:lnTo>
                <a:lnTo>
                  <a:pt x="16595" y="12921"/>
                </a:lnTo>
                <a:lnTo>
                  <a:pt x="16571" y="12531"/>
                </a:lnTo>
                <a:lnTo>
                  <a:pt x="16765" y="12556"/>
                </a:lnTo>
                <a:lnTo>
                  <a:pt x="16911" y="12556"/>
                </a:lnTo>
                <a:lnTo>
                  <a:pt x="17082" y="12531"/>
                </a:lnTo>
                <a:lnTo>
                  <a:pt x="17228" y="12483"/>
                </a:lnTo>
                <a:lnTo>
                  <a:pt x="17301" y="12458"/>
                </a:lnTo>
                <a:lnTo>
                  <a:pt x="17325" y="12410"/>
                </a:lnTo>
                <a:lnTo>
                  <a:pt x="17374" y="12361"/>
                </a:lnTo>
                <a:lnTo>
                  <a:pt x="17374" y="12312"/>
                </a:lnTo>
                <a:lnTo>
                  <a:pt x="17398" y="12264"/>
                </a:lnTo>
                <a:lnTo>
                  <a:pt x="17374" y="12191"/>
                </a:lnTo>
                <a:lnTo>
                  <a:pt x="17349" y="12142"/>
                </a:lnTo>
                <a:lnTo>
                  <a:pt x="17301" y="12118"/>
                </a:lnTo>
                <a:lnTo>
                  <a:pt x="17325" y="11972"/>
                </a:lnTo>
                <a:lnTo>
                  <a:pt x="17349" y="11826"/>
                </a:lnTo>
                <a:lnTo>
                  <a:pt x="17349" y="11558"/>
                </a:lnTo>
                <a:lnTo>
                  <a:pt x="17325" y="10998"/>
                </a:lnTo>
                <a:lnTo>
                  <a:pt x="17301" y="8881"/>
                </a:lnTo>
                <a:lnTo>
                  <a:pt x="17301" y="7178"/>
                </a:lnTo>
                <a:lnTo>
                  <a:pt x="17301" y="6326"/>
                </a:lnTo>
                <a:lnTo>
                  <a:pt x="17349" y="5475"/>
                </a:lnTo>
                <a:lnTo>
                  <a:pt x="17374" y="4380"/>
                </a:lnTo>
                <a:lnTo>
                  <a:pt x="17374" y="3820"/>
                </a:lnTo>
                <a:lnTo>
                  <a:pt x="17374" y="3285"/>
                </a:lnTo>
                <a:lnTo>
                  <a:pt x="17349" y="2920"/>
                </a:lnTo>
                <a:lnTo>
                  <a:pt x="17325" y="2531"/>
                </a:lnTo>
                <a:lnTo>
                  <a:pt x="17301" y="2336"/>
                </a:lnTo>
                <a:lnTo>
                  <a:pt x="17276" y="2141"/>
                </a:lnTo>
                <a:lnTo>
                  <a:pt x="17228" y="1971"/>
                </a:lnTo>
                <a:lnTo>
                  <a:pt x="17130" y="1801"/>
                </a:lnTo>
                <a:lnTo>
                  <a:pt x="17179" y="1728"/>
                </a:lnTo>
                <a:lnTo>
                  <a:pt x="17203" y="1630"/>
                </a:lnTo>
                <a:lnTo>
                  <a:pt x="17203" y="1557"/>
                </a:lnTo>
                <a:lnTo>
                  <a:pt x="17155" y="1460"/>
                </a:lnTo>
                <a:lnTo>
                  <a:pt x="16911" y="1217"/>
                </a:lnTo>
                <a:lnTo>
                  <a:pt x="16644" y="998"/>
                </a:lnTo>
                <a:lnTo>
                  <a:pt x="16352" y="803"/>
                </a:lnTo>
                <a:lnTo>
                  <a:pt x="16035" y="633"/>
                </a:lnTo>
                <a:lnTo>
                  <a:pt x="15719" y="487"/>
                </a:lnTo>
                <a:lnTo>
                  <a:pt x="15378" y="365"/>
                </a:lnTo>
                <a:lnTo>
                  <a:pt x="15038" y="268"/>
                </a:lnTo>
                <a:lnTo>
                  <a:pt x="14697" y="195"/>
                </a:lnTo>
                <a:lnTo>
                  <a:pt x="14356" y="146"/>
                </a:lnTo>
                <a:lnTo>
                  <a:pt x="14016" y="97"/>
                </a:lnTo>
                <a:lnTo>
                  <a:pt x="13626" y="49"/>
                </a:lnTo>
                <a:lnTo>
                  <a:pt x="13261" y="24"/>
                </a:lnTo>
                <a:lnTo>
                  <a:pt x="12896" y="24"/>
                </a:lnTo>
                <a:lnTo>
                  <a:pt x="12531" y="49"/>
                </a:lnTo>
                <a:lnTo>
                  <a:pt x="12166" y="97"/>
                </a:lnTo>
                <a:lnTo>
                  <a:pt x="11826" y="170"/>
                </a:lnTo>
                <a:lnTo>
                  <a:pt x="11583" y="243"/>
                </a:lnTo>
                <a:lnTo>
                  <a:pt x="11339" y="316"/>
                </a:lnTo>
                <a:lnTo>
                  <a:pt x="10877" y="560"/>
                </a:lnTo>
                <a:lnTo>
                  <a:pt x="10415" y="803"/>
                </a:lnTo>
                <a:lnTo>
                  <a:pt x="9977" y="1046"/>
                </a:lnTo>
                <a:lnTo>
                  <a:pt x="9441" y="1338"/>
                </a:lnTo>
                <a:lnTo>
                  <a:pt x="9125" y="1509"/>
                </a:lnTo>
                <a:lnTo>
                  <a:pt x="8857" y="1703"/>
                </a:lnTo>
                <a:lnTo>
                  <a:pt x="8809" y="1679"/>
                </a:lnTo>
                <a:lnTo>
                  <a:pt x="8687" y="1679"/>
                </a:lnTo>
                <a:lnTo>
                  <a:pt x="8638" y="1728"/>
                </a:lnTo>
                <a:lnTo>
                  <a:pt x="8419" y="1460"/>
                </a:lnTo>
                <a:lnTo>
                  <a:pt x="8152" y="1217"/>
                </a:lnTo>
                <a:lnTo>
                  <a:pt x="7884" y="1022"/>
                </a:lnTo>
                <a:lnTo>
                  <a:pt x="7592" y="803"/>
                </a:lnTo>
                <a:lnTo>
                  <a:pt x="7276" y="633"/>
                </a:lnTo>
                <a:lnTo>
                  <a:pt x="6959" y="487"/>
                </a:lnTo>
                <a:lnTo>
                  <a:pt x="6643" y="341"/>
                </a:lnTo>
                <a:lnTo>
                  <a:pt x="6302" y="243"/>
                </a:lnTo>
                <a:lnTo>
                  <a:pt x="5962" y="146"/>
                </a:lnTo>
                <a:lnTo>
                  <a:pt x="5597" y="73"/>
                </a:lnTo>
                <a:lnTo>
                  <a:pt x="5256" y="24"/>
                </a:lnTo>
                <a:lnTo>
                  <a:pt x="4891" y="0"/>
                </a:lnTo>
                <a:lnTo>
                  <a:pt x="455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286" name="Google Shape;286;p26"/>
          <p:cNvGrpSpPr>
            <a:grpSpLocks/>
          </p:cNvGrpSpPr>
          <p:nvPr/>
        </p:nvGrpSpPr>
        <p:grpSpPr bwMode="auto">
          <a:xfrm rot="-7648571">
            <a:off x="4698207" y="4577556"/>
            <a:ext cx="1695450" cy="420687"/>
            <a:chOff x="242825" y="1204225"/>
            <a:chExt cx="2136775" cy="318400"/>
          </a:xfrm>
        </p:grpSpPr>
        <p:sp>
          <p:nvSpPr>
            <p:cNvPr id="18444" name="Google Shape;287;p26"/>
            <p:cNvSpPr>
              <a:spLocks/>
            </p:cNvSpPr>
            <p:nvPr/>
          </p:nvSpPr>
          <p:spPr bwMode="auto">
            <a:xfrm>
              <a:off x="242825" y="1298550"/>
              <a:ext cx="2054250" cy="224075"/>
            </a:xfrm>
            <a:custGeom>
              <a:avLst/>
              <a:gdLst>
                <a:gd name="T0" fmla="*/ 2147483646 w 82170"/>
                <a:gd name="T1" fmla="*/ 2147483646 h 8963"/>
                <a:gd name="T2" fmla="*/ 2147483646 w 82170"/>
                <a:gd name="T3" fmla="*/ 2147483646 h 8963"/>
                <a:gd name="T4" fmla="*/ 2147483646 w 82170"/>
                <a:gd name="T5" fmla="*/ 2147483646 h 8963"/>
                <a:gd name="T6" fmla="*/ 2147483646 w 82170"/>
                <a:gd name="T7" fmla="*/ 2147483646 h 8963"/>
                <a:gd name="T8" fmla="*/ 2147483646 w 82170"/>
                <a:gd name="T9" fmla="*/ 2147483646 h 8963"/>
                <a:gd name="T10" fmla="*/ 2147483646 w 82170"/>
                <a:gd name="T11" fmla="*/ 2147483646 h 8963"/>
                <a:gd name="T12" fmla="*/ 2147483646 w 82170"/>
                <a:gd name="T13" fmla="*/ 2147483646 h 8963"/>
                <a:gd name="T14" fmla="*/ 2147483646 w 82170"/>
                <a:gd name="T15" fmla="*/ 2147483646 h 8963"/>
                <a:gd name="T16" fmla="*/ 2147483646 w 82170"/>
                <a:gd name="T17" fmla="*/ 2147483646 h 8963"/>
                <a:gd name="T18" fmla="*/ 2147483646 w 82170"/>
                <a:gd name="T19" fmla="*/ 2147483646 h 8963"/>
                <a:gd name="T20" fmla="*/ 2147483646 w 82170"/>
                <a:gd name="T21" fmla="*/ 2147483646 h 8963"/>
                <a:gd name="T22" fmla="*/ 2147483646 w 82170"/>
                <a:gd name="T23" fmla="*/ 2147483646 h 8963"/>
                <a:gd name="T24" fmla="*/ 2147483646 w 82170"/>
                <a:gd name="T25" fmla="*/ 2147483646 h 8963"/>
                <a:gd name="T26" fmla="*/ 2147483646 w 82170"/>
                <a:gd name="T27" fmla="*/ 2147483646 h 8963"/>
                <a:gd name="T28" fmla="*/ 2147483646 w 82170"/>
                <a:gd name="T29" fmla="*/ 2147483646 h 8963"/>
                <a:gd name="T30" fmla="*/ 2147483646 w 82170"/>
                <a:gd name="T31" fmla="*/ 2147483646 h 8963"/>
                <a:gd name="T32" fmla="*/ 2147483646 w 82170"/>
                <a:gd name="T33" fmla="*/ 2147483646 h 8963"/>
                <a:gd name="T34" fmla="*/ 2147483646 w 82170"/>
                <a:gd name="T35" fmla="*/ 2147483646 h 8963"/>
                <a:gd name="T36" fmla="*/ 2147483646 w 82170"/>
                <a:gd name="T37" fmla="*/ 2147483646 h 8963"/>
                <a:gd name="T38" fmla="*/ 2147483646 w 82170"/>
                <a:gd name="T39" fmla="*/ 2147483646 h 8963"/>
                <a:gd name="T40" fmla="*/ 2147483646 w 82170"/>
                <a:gd name="T41" fmla="*/ 2147483646 h 8963"/>
                <a:gd name="T42" fmla="*/ 2147483646 w 82170"/>
                <a:gd name="T43" fmla="*/ 2147483646 h 8963"/>
                <a:gd name="T44" fmla="*/ 2147483646 w 82170"/>
                <a:gd name="T45" fmla="*/ 2147483646 h 8963"/>
                <a:gd name="T46" fmla="*/ 2147483646 w 82170"/>
                <a:gd name="T47" fmla="*/ 2147483646 h 8963"/>
                <a:gd name="T48" fmla="*/ 2147483646 w 82170"/>
                <a:gd name="T49" fmla="*/ 2147483646 h 8963"/>
                <a:gd name="T50" fmla="*/ 2147483646 w 82170"/>
                <a:gd name="T51" fmla="*/ 2147483646 h 8963"/>
                <a:gd name="T52" fmla="*/ 2147483646 w 82170"/>
                <a:gd name="T53" fmla="*/ 2147483646 h 8963"/>
                <a:gd name="T54" fmla="*/ 2147483646 w 82170"/>
                <a:gd name="T55" fmla="*/ 2147483646 h 8963"/>
                <a:gd name="T56" fmla="*/ 2147483646 w 82170"/>
                <a:gd name="T57" fmla="*/ 2147483646 h 8963"/>
                <a:gd name="T58" fmla="*/ 2147483646 w 82170"/>
                <a:gd name="T59" fmla="*/ 2147483646 h 8963"/>
                <a:gd name="T60" fmla="*/ 2147483646 w 82170"/>
                <a:gd name="T61" fmla="*/ 2147483646 h 8963"/>
                <a:gd name="T62" fmla="*/ 2147483646 w 82170"/>
                <a:gd name="T63" fmla="*/ 2147483646 h 8963"/>
                <a:gd name="T64" fmla="*/ 2147483646 w 82170"/>
                <a:gd name="T65" fmla="*/ 2147483646 h 8963"/>
                <a:gd name="T66" fmla="*/ 2147483646 w 82170"/>
                <a:gd name="T67" fmla="*/ 2147483646 h 8963"/>
                <a:gd name="T68" fmla="*/ 2147483646 w 82170"/>
                <a:gd name="T69" fmla="*/ 2147483646 h 8963"/>
                <a:gd name="T70" fmla="*/ 2147483646 w 82170"/>
                <a:gd name="T71" fmla="*/ 2147483646 h 8963"/>
                <a:gd name="T72" fmla="*/ 2147483646 w 82170"/>
                <a:gd name="T73" fmla="*/ 2147483646 h 8963"/>
                <a:gd name="T74" fmla="*/ 2147483646 w 82170"/>
                <a:gd name="T75" fmla="*/ 2147483646 h 8963"/>
                <a:gd name="T76" fmla="*/ 2147483646 w 82170"/>
                <a:gd name="T77" fmla="*/ 2147483646 h 8963"/>
                <a:gd name="T78" fmla="*/ 2147483646 w 82170"/>
                <a:gd name="T79" fmla="*/ 2147483646 h 8963"/>
                <a:gd name="T80" fmla="*/ 2147483646 w 82170"/>
                <a:gd name="T81" fmla="*/ 2147483646 h 8963"/>
                <a:gd name="T82" fmla="*/ 2147483646 w 82170"/>
                <a:gd name="T83" fmla="*/ 2147483646 h 8963"/>
                <a:gd name="T84" fmla="*/ 2147483646 w 82170"/>
                <a:gd name="T85" fmla="*/ 2147483646 h 8963"/>
                <a:gd name="T86" fmla="*/ 2147483646 w 82170"/>
                <a:gd name="T87" fmla="*/ 2147483646 h 8963"/>
                <a:gd name="T88" fmla="*/ 2147483646 w 82170"/>
                <a:gd name="T89" fmla="*/ 2147483646 h 8963"/>
                <a:gd name="T90" fmla="*/ 2147483646 w 82170"/>
                <a:gd name="T91" fmla="*/ 2147483646 h 8963"/>
                <a:gd name="T92" fmla="*/ 2147483646 w 82170"/>
                <a:gd name="T93" fmla="*/ 2147483646 h 8963"/>
                <a:gd name="T94" fmla="*/ 2147483646 w 82170"/>
                <a:gd name="T95" fmla="*/ 2147483646 h 8963"/>
                <a:gd name="T96" fmla="*/ 2147483646 w 82170"/>
                <a:gd name="T97" fmla="*/ 2147483646 h 8963"/>
                <a:gd name="T98" fmla="*/ 2147483646 w 82170"/>
                <a:gd name="T99" fmla="*/ 2147483646 h 8963"/>
                <a:gd name="T100" fmla="*/ 2147483646 w 82170"/>
                <a:gd name="T101" fmla="*/ 2147483646 h 8963"/>
                <a:gd name="T102" fmla="*/ 2147483646 w 82170"/>
                <a:gd name="T103" fmla="*/ 2147483646 h 8963"/>
                <a:gd name="T104" fmla="*/ 2147483646 w 82170"/>
                <a:gd name="T105" fmla="*/ 2147483646 h 8963"/>
                <a:gd name="T106" fmla="*/ 2147483646 w 82170"/>
                <a:gd name="T107" fmla="*/ 2147483646 h 8963"/>
                <a:gd name="T108" fmla="*/ 2147483646 w 82170"/>
                <a:gd name="T109" fmla="*/ 2147483646 h 8963"/>
                <a:gd name="T110" fmla="*/ 2147483646 w 82170"/>
                <a:gd name="T111" fmla="*/ 2147483646 h 8963"/>
                <a:gd name="T112" fmla="*/ 2147483646 w 82170"/>
                <a:gd name="T113" fmla="*/ 2147483646 h 8963"/>
                <a:gd name="T114" fmla="*/ 2147483646 w 82170"/>
                <a:gd name="T115" fmla="*/ 2147483646 h 8963"/>
                <a:gd name="T116" fmla="*/ 2147483646 w 82170"/>
                <a:gd name="T117" fmla="*/ 2147483646 h 8963"/>
                <a:gd name="T118" fmla="*/ 2147483646 w 82170"/>
                <a:gd name="T119" fmla="*/ 2147483646 h 89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2170" h="8963" extrusionOk="0">
                  <a:moveTo>
                    <a:pt x="60471" y="1"/>
                  </a:moveTo>
                  <a:lnTo>
                    <a:pt x="60547" y="39"/>
                  </a:lnTo>
                  <a:lnTo>
                    <a:pt x="60660" y="1"/>
                  </a:lnTo>
                  <a:lnTo>
                    <a:pt x="60471" y="1"/>
                  </a:lnTo>
                  <a:close/>
                  <a:moveTo>
                    <a:pt x="63019" y="95"/>
                  </a:moveTo>
                  <a:lnTo>
                    <a:pt x="62924" y="190"/>
                  </a:lnTo>
                  <a:lnTo>
                    <a:pt x="63019" y="190"/>
                  </a:lnTo>
                  <a:lnTo>
                    <a:pt x="63019" y="95"/>
                  </a:lnTo>
                  <a:close/>
                  <a:moveTo>
                    <a:pt x="82075" y="944"/>
                  </a:moveTo>
                  <a:lnTo>
                    <a:pt x="82075" y="1039"/>
                  </a:lnTo>
                  <a:lnTo>
                    <a:pt x="81980" y="1133"/>
                  </a:lnTo>
                  <a:lnTo>
                    <a:pt x="81792" y="1133"/>
                  </a:lnTo>
                  <a:lnTo>
                    <a:pt x="81697" y="1039"/>
                  </a:lnTo>
                  <a:lnTo>
                    <a:pt x="81509" y="1227"/>
                  </a:lnTo>
                  <a:lnTo>
                    <a:pt x="81886" y="1227"/>
                  </a:lnTo>
                  <a:lnTo>
                    <a:pt x="82169" y="1039"/>
                  </a:lnTo>
                  <a:lnTo>
                    <a:pt x="82075" y="944"/>
                  </a:lnTo>
                  <a:close/>
                  <a:moveTo>
                    <a:pt x="44151" y="1510"/>
                  </a:moveTo>
                  <a:lnTo>
                    <a:pt x="43962" y="1605"/>
                  </a:lnTo>
                  <a:lnTo>
                    <a:pt x="44245" y="1605"/>
                  </a:lnTo>
                  <a:lnTo>
                    <a:pt x="44151" y="1510"/>
                  </a:lnTo>
                  <a:close/>
                  <a:moveTo>
                    <a:pt x="43019" y="1699"/>
                  </a:moveTo>
                  <a:lnTo>
                    <a:pt x="42830" y="1793"/>
                  </a:lnTo>
                  <a:lnTo>
                    <a:pt x="42956" y="1762"/>
                  </a:lnTo>
                  <a:lnTo>
                    <a:pt x="43019" y="1699"/>
                  </a:lnTo>
                  <a:close/>
                  <a:moveTo>
                    <a:pt x="13585" y="5472"/>
                  </a:moveTo>
                  <a:lnTo>
                    <a:pt x="13585" y="5504"/>
                  </a:lnTo>
                  <a:lnTo>
                    <a:pt x="13680" y="5472"/>
                  </a:lnTo>
                  <a:lnTo>
                    <a:pt x="13585" y="5472"/>
                  </a:lnTo>
                  <a:close/>
                  <a:moveTo>
                    <a:pt x="15095" y="6321"/>
                  </a:moveTo>
                  <a:lnTo>
                    <a:pt x="14812" y="6416"/>
                  </a:lnTo>
                  <a:lnTo>
                    <a:pt x="14812" y="6321"/>
                  </a:lnTo>
                  <a:lnTo>
                    <a:pt x="15095" y="6321"/>
                  </a:lnTo>
                  <a:close/>
                  <a:moveTo>
                    <a:pt x="60547" y="39"/>
                  </a:moveTo>
                  <a:lnTo>
                    <a:pt x="60377" y="95"/>
                  </a:lnTo>
                  <a:lnTo>
                    <a:pt x="60471" y="190"/>
                  </a:lnTo>
                  <a:lnTo>
                    <a:pt x="60094" y="378"/>
                  </a:lnTo>
                  <a:lnTo>
                    <a:pt x="59811" y="473"/>
                  </a:lnTo>
                  <a:lnTo>
                    <a:pt x="59717" y="473"/>
                  </a:lnTo>
                  <a:lnTo>
                    <a:pt x="59622" y="378"/>
                  </a:lnTo>
                  <a:lnTo>
                    <a:pt x="59811" y="378"/>
                  </a:lnTo>
                  <a:lnTo>
                    <a:pt x="59811" y="284"/>
                  </a:lnTo>
                  <a:lnTo>
                    <a:pt x="59811" y="190"/>
                  </a:lnTo>
                  <a:lnTo>
                    <a:pt x="58962" y="190"/>
                  </a:lnTo>
                  <a:lnTo>
                    <a:pt x="58773" y="284"/>
                  </a:lnTo>
                  <a:lnTo>
                    <a:pt x="58396" y="473"/>
                  </a:lnTo>
                  <a:lnTo>
                    <a:pt x="58585" y="473"/>
                  </a:lnTo>
                  <a:lnTo>
                    <a:pt x="58396" y="661"/>
                  </a:lnTo>
                  <a:lnTo>
                    <a:pt x="58207" y="661"/>
                  </a:lnTo>
                  <a:lnTo>
                    <a:pt x="58302" y="567"/>
                  </a:lnTo>
                  <a:lnTo>
                    <a:pt x="58113" y="661"/>
                  </a:lnTo>
                  <a:lnTo>
                    <a:pt x="57924" y="661"/>
                  </a:lnTo>
                  <a:lnTo>
                    <a:pt x="57453" y="473"/>
                  </a:lnTo>
                  <a:lnTo>
                    <a:pt x="56981" y="284"/>
                  </a:lnTo>
                  <a:lnTo>
                    <a:pt x="56604" y="284"/>
                  </a:lnTo>
                  <a:lnTo>
                    <a:pt x="56604" y="473"/>
                  </a:lnTo>
                  <a:lnTo>
                    <a:pt x="56415" y="567"/>
                  </a:lnTo>
                  <a:lnTo>
                    <a:pt x="57075" y="473"/>
                  </a:lnTo>
                  <a:lnTo>
                    <a:pt x="56698" y="661"/>
                  </a:lnTo>
                  <a:lnTo>
                    <a:pt x="57170" y="567"/>
                  </a:lnTo>
                  <a:lnTo>
                    <a:pt x="57075" y="661"/>
                  </a:lnTo>
                  <a:lnTo>
                    <a:pt x="57075" y="756"/>
                  </a:lnTo>
                  <a:lnTo>
                    <a:pt x="56321" y="756"/>
                  </a:lnTo>
                  <a:lnTo>
                    <a:pt x="56226" y="567"/>
                  </a:lnTo>
                  <a:lnTo>
                    <a:pt x="56132" y="473"/>
                  </a:lnTo>
                  <a:lnTo>
                    <a:pt x="55849" y="473"/>
                  </a:lnTo>
                  <a:lnTo>
                    <a:pt x="55471" y="567"/>
                  </a:lnTo>
                  <a:lnTo>
                    <a:pt x="55000" y="661"/>
                  </a:lnTo>
                  <a:lnTo>
                    <a:pt x="55094" y="661"/>
                  </a:lnTo>
                  <a:lnTo>
                    <a:pt x="53868" y="850"/>
                  </a:lnTo>
                  <a:lnTo>
                    <a:pt x="52830" y="1039"/>
                  </a:lnTo>
                  <a:lnTo>
                    <a:pt x="52924" y="850"/>
                  </a:lnTo>
                  <a:lnTo>
                    <a:pt x="53019" y="756"/>
                  </a:lnTo>
                  <a:lnTo>
                    <a:pt x="52358" y="944"/>
                  </a:lnTo>
                  <a:lnTo>
                    <a:pt x="51981" y="1039"/>
                  </a:lnTo>
                  <a:lnTo>
                    <a:pt x="51887" y="1133"/>
                  </a:lnTo>
                  <a:lnTo>
                    <a:pt x="51887" y="1227"/>
                  </a:lnTo>
                  <a:lnTo>
                    <a:pt x="51604" y="1039"/>
                  </a:lnTo>
                  <a:lnTo>
                    <a:pt x="50755" y="1039"/>
                  </a:lnTo>
                  <a:lnTo>
                    <a:pt x="50755" y="944"/>
                  </a:lnTo>
                  <a:lnTo>
                    <a:pt x="50755" y="850"/>
                  </a:lnTo>
                  <a:lnTo>
                    <a:pt x="50660" y="850"/>
                  </a:lnTo>
                  <a:lnTo>
                    <a:pt x="50660" y="1039"/>
                  </a:lnTo>
                  <a:lnTo>
                    <a:pt x="49623" y="1322"/>
                  </a:lnTo>
                  <a:lnTo>
                    <a:pt x="49151" y="1416"/>
                  </a:lnTo>
                  <a:lnTo>
                    <a:pt x="48679" y="1416"/>
                  </a:lnTo>
                  <a:lnTo>
                    <a:pt x="48679" y="1322"/>
                  </a:lnTo>
                  <a:lnTo>
                    <a:pt x="48773" y="1322"/>
                  </a:lnTo>
                  <a:lnTo>
                    <a:pt x="48585" y="1133"/>
                  </a:lnTo>
                  <a:lnTo>
                    <a:pt x="47547" y="1133"/>
                  </a:lnTo>
                  <a:lnTo>
                    <a:pt x="46981" y="1322"/>
                  </a:lnTo>
                  <a:lnTo>
                    <a:pt x="46038" y="1699"/>
                  </a:lnTo>
                  <a:lnTo>
                    <a:pt x="46132" y="1605"/>
                  </a:lnTo>
                  <a:lnTo>
                    <a:pt x="46038" y="1510"/>
                  </a:lnTo>
                  <a:lnTo>
                    <a:pt x="45755" y="1699"/>
                  </a:lnTo>
                  <a:lnTo>
                    <a:pt x="45660" y="1793"/>
                  </a:lnTo>
                  <a:lnTo>
                    <a:pt x="45566" y="1793"/>
                  </a:lnTo>
                  <a:lnTo>
                    <a:pt x="45472" y="1699"/>
                  </a:lnTo>
                  <a:lnTo>
                    <a:pt x="45472" y="1510"/>
                  </a:lnTo>
                  <a:lnTo>
                    <a:pt x="45755" y="1510"/>
                  </a:lnTo>
                  <a:lnTo>
                    <a:pt x="45566" y="1416"/>
                  </a:lnTo>
                  <a:lnTo>
                    <a:pt x="45189" y="1416"/>
                  </a:lnTo>
                  <a:lnTo>
                    <a:pt x="44245" y="1605"/>
                  </a:lnTo>
                  <a:lnTo>
                    <a:pt x="42736" y="2076"/>
                  </a:lnTo>
                  <a:lnTo>
                    <a:pt x="43113" y="1793"/>
                  </a:lnTo>
                  <a:lnTo>
                    <a:pt x="43491" y="1605"/>
                  </a:lnTo>
                  <a:lnTo>
                    <a:pt x="43208" y="1699"/>
                  </a:lnTo>
                  <a:lnTo>
                    <a:pt x="42956" y="1762"/>
                  </a:lnTo>
                  <a:lnTo>
                    <a:pt x="42924" y="1793"/>
                  </a:lnTo>
                  <a:lnTo>
                    <a:pt x="42453" y="1982"/>
                  </a:lnTo>
                  <a:lnTo>
                    <a:pt x="42075" y="1982"/>
                  </a:lnTo>
                  <a:lnTo>
                    <a:pt x="41981" y="1888"/>
                  </a:lnTo>
                  <a:lnTo>
                    <a:pt x="40377" y="1888"/>
                  </a:lnTo>
                  <a:lnTo>
                    <a:pt x="38962" y="1982"/>
                  </a:lnTo>
                  <a:lnTo>
                    <a:pt x="39057" y="2076"/>
                  </a:lnTo>
                  <a:lnTo>
                    <a:pt x="38962" y="2171"/>
                  </a:lnTo>
                  <a:lnTo>
                    <a:pt x="38679" y="2265"/>
                  </a:lnTo>
                  <a:lnTo>
                    <a:pt x="38774" y="2076"/>
                  </a:lnTo>
                  <a:lnTo>
                    <a:pt x="38679" y="2076"/>
                  </a:lnTo>
                  <a:lnTo>
                    <a:pt x="38585" y="2171"/>
                  </a:lnTo>
                  <a:lnTo>
                    <a:pt x="38491" y="2265"/>
                  </a:lnTo>
                  <a:lnTo>
                    <a:pt x="38302" y="2171"/>
                  </a:lnTo>
                  <a:lnTo>
                    <a:pt x="38208" y="1982"/>
                  </a:lnTo>
                  <a:lnTo>
                    <a:pt x="37453" y="1982"/>
                  </a:lnTo>
                  <a:lnTo>
                    <a:pt x="37736" y="2171"/>
                  </a:lnTo>
                  <a:lnTo>
                    <a:pt x="37264" y="2171"/>
                  </a:lnTo>
                  <a:lnTo>
                    <a:pt x="37076" y="2076"/>
                  </a:lnTo>
                  <a:lnTo>
                    <a:pt x="36793" y="2171"/>
                  </a:lnTo>
                  <a:lnTo>
                    <a:pt x="36887" y="1982"/>
                  </a:lnTo>
                  <a:lnTo>
                    <a:pt x="35943" y="2359"/>
                  </a:lnTo>
                  <a:lnTo>
                    <a:pt x="34906" y="2548"/>
                  </a:lnTo>
                  <a:lnTo>
                    <a:pt x="33868" y="2737"/>
                  </a:lnTo>
                  <a:lnTo>
                    <a:pt x="32925" y="2737"/>
                  </a:lnTo>
                  <a:lnTo>
                    <a:pt x="33113" y="2642"/>
                  </a:lnTo>
                  <a:lnTo>
                    <a:pt x="32830" y="2642"/>
                  </a:lnTo>
                  <a:lnTo>
                    <a:pt x="32547" y="2737"/>
                  </a:lnTo>
                  <a:lnTo>
                    <a:pt x="32076" y="2925"/>
                  </a:lnTo>
                  <a:lnTo>
                    <a:pt x="31321" y="2925"/>
                  </a:lnTo>
                  <a:lnTo>
                    <a:pt x="30472" y="3020"/>
                  </a:lnTo>
                  <a:lnTo>
                    <a:pt x="29623" y="3114"/>
                  </a:lnTo>
                  <a:lnTo>
                    <a:pt x="27736" y="3397"/>
                  </a:lnTo>
                  <a:lnTo>
                    <a:pt x="26698" y="3491"/>
                  </a:lnTo>
                  <a:lnTo>
                    <a:pt x="26415" y="3586"/>
                  </a:lnTo>
                  <a:lnTo>
                    <a:pt x="26321" y="3680"/>
                  </a:lnTo>
                  <a:lnTo>
                    <a:pt x="26132" y="3586"/>
                  </a:lnTo>
                  <a:lnTo>
                    <a:pt x="25944" y="3491"/>
                  </a:lnTo>
                  <a:lnTo>
                    <a:pt x="25755" y="3586"/>
                  </a:lnTo>
                  <a:lnTo>
                    <a:pt x="25661" y="3869"/>
                  </a:lnTo>
                  <a:lnTo>
                    <a:pt x="25189" y="3774"/>
                  </a:lnTo>
                  <a:lnTo>
                    <a:pt x="24623" y="3774"/>
                  </a:lnTo>
                  <a:lnTo>
                    <a:pt x="23491" y="3963"/>
                  </a:lnTo>
                  <a:lnTo>
                    <a:pt x="22642" y="4057"/>
                  </a:lnTo>
                  <a:lnTo>
                    <a:pt x="21793" y="4152"/>
                  </a:lnTo>
                  <a:lnTo>
                    <a:pt x="21887" y="4057"/>
                  </a:lnTo>
                  <a:lnTo>
                    <a:pt x="21698" y="4152"/>
                  </a:lnTo>
                  <a:lnTo>
                    <a:pt x="21510" y="4340"/>
                  </a:lnTo>
                  <a:lnTo>
                    <a:pt x="21415" y="4529"/>
                  </a:lnTo>
                  <a:lnTo>
                    <a:pt x="21227" y="4623"/>
                  </a:lnTo>
                  <a:lnTo>
                    <a:pt x="21132" y="4529"/>
                  </a:lnTo>
                  <a:lnTo>
                    <a:pt x="20944" y="4435"/>
                  </a:lnTo>
                  <a:lnTo>
                    <a:pt x="20378" y="4340"/>
                  </a:lnTo>
                  <a:lnTo>
                    <a:pt x="19906" y="4435"/>
                  </a:lnTo>
                  <a:lnTo>
                    <a:pt x="19529" y="4623"/>
                  </a:lnTo>
                  <a:lnTo>
                    <a:pt x="19434" y="4529"/>
                  </a:lnTo>
                  <a:lnTo>
                    <a:pt x="19340" y="4529"/>
                  </a:lnTo>
                  <a:lnTo>
                    <a:pt x="18868" y="4623"/>
                  </a:lnTo>
                  <a:lnTo>
                    <a:pt x="17925" y="5001"/>
                  </a:lnTo>
                  <a:lnTo>
                    <a:pt x="17925" y="4812"/>
                  </a:lnTo>
                  <a:lnTo>
                    <a:pt x="17736" y="5001"/>
                  </a:lnTo>
                  <a:lnTo>
                    <a:pt x="17548" y="5095"/>
                  </a:lnTo>
                  <a:lnTo>
                    <a:pt x="17359" y="5189"/>
                  </a:lnTo>
                  <a:lnTo>
                    <a:pt x="16887" y="5284"/>
                  </a:lnTo>
                  <a:lnTo>
                    <a:pt x="16982" y="5189"/>
                  </a:lnTo>
                  <a:lnTo>
                    <a:pt x="16321" y="5284"/>
                  </a:lnTo>
                  <a:lnTo>
                    <a:pt x="15755" y="5472"/>
                  </a:lnTo>
                  <a:lnTo>
                    <a:pt x="15189" y="5567"/>
                  </a:lnTo>
                  <a:lnTo>
                    <a:pt x="14623" y="5567"/>
                  </a:lnTo>
                  <a:lnTo>
                    <a:pt x="15283" y="5472"/>
                  </a:lnTo>
                  <a:lnTo>
                    <a:pt x="15189" y="5378"/>
                  </a:lnTo>
                  <a:lnTo>
                    <a:pt x="15095" y="5284"/>
                  </a:lnTo>
                  <a:lnTo>
                    <a:pt x="15095" y="5189"/>
                  </a:lnTo>
                  <a:lnTo>
                    <a:pt x="15095" y="5095"/>
                  </a:lnTo>
                  <a:lnTo>
                    <a:pt x="14906" y="5189"/>
                  </a:lnTo>
                  <a:lnTo>
                    <a:pt x="14529" y="5284"/>
                  </a:lnTo>
                  <a:lnTo>
                    <a:pt x="13680" y="5472"/>
                  </a:lnTo>
                  <a:lnTo>
                    <a:pt x="13680" y="5567"/>
                  </a:lnTo>
                  <a:lnTo>
                    <a:pt x="13585" y="5567"/>
                  </a:lnTo>
                  <a:lnTo>
                    <a:pt x="13585" y="5504"/>
                  </a:lnTo>
                  <a:lnTo>
                    <a:pt x="13397" y="5567"/>
                  </a:lnTo>
                  <a:lnTo>
                    <a:pt x="13208" y="5661"/>
                  </a:lnTo>
                  <a:lnTo>
                    <a:pt x="13302" y="5755"/>
                  </a:lnTo>
                  <a:lnTo>
                    <a:pt x="13585" y="5661"/>
                  </a:lnTo>
                  <a:lnTo>
                    <a:pt x="13868" y="5661"/>
                  </a:lnTo>
                  <a:lnTo>
                    <a:pt x="13585" y="5850"/>
                  </a:lnTo>
                  <a:lnTo>
                    <a:pt x="13302" y="5850"/>
                  </a:lnTo>
                  <a:lnTo>
                    <a:pt x="13019" y="5755"/>
                  </a:lnTo>
                  <a:lnTo>
                    <a:pt x="12736" y="5755"/>
                  </a:lnTo>
                  <a:lnTo>
                    <a:pt x="11133" y="6227"/>
                  </a:lnTo>
                  <a:lnTo>
                    <a:pt x="11038" y="6133"/>
                  </a:lnTo>
                  <a:lnTo>
                    <a:pt x="10472" y="6321"/>
                  </a:lnTo>
                  <a:lnTo>
                    <a:pt x="10001" y="6416"/>
                  </a:lnTo>
                  <a:lnTo>
                    <a:pt x="9434" y="6510"/>
                  </a:lnTo>
                  <a:lnTo>
                    <a:pt x="8680" y="6699"/>
                  </a:lnTo>
                  <a:lnTo>
                    <a:pt x="7642" y="6888"/>
                  </a:lnTo>
                  <a:lnTo>
                    <a:pt x="6416" y="7076"/>
                  </a:lnTo>
                  <a:lnTo>
                    <a:pt x="3963" y="7454"/>
                  </a:lnTo>
                  <a:lnTo>
                    <a:pt x="1604" y="7831"/>
                  </a:lnTo>
                  <a:lnTo>
                    <a:pt x="944" y="8020"/>
                  </a:lnTo>
                  <a:lnTo>
                    <a:pt x="567" y="7925"/>
                  </a:lnTo>
                  <a:lnTo>
                    <a:pt x="284" y="7831"/>
                  </a:lnTo>
                  <a:lnTo>
                    <a:pt x="189" y="7831"/>
                  </a:lnTo>
                  <a:lnTo>
                    <a:pt x="189" y="7925"/>
                  </a:lnTo>
                  <a:lnTo>
                    <a:pt x="189" y="8208"/>
                  </a:lnTo>
                  <a:lnTo>
                    <a:pt x="1" y="8397"/>
                  </a:lnTo>
                  <a:lnTo>
                    <a:pt x="1" y="8586"/>
                  </a:lnTo>
                  <a:lnTo>
                    <a:pt x="1" y="8680"/>
                  </a:lnTo>
                  <a:lnTo>
                    <a:pt x="95" y="8774"/>
                  </a:lnTo>
                  <a:lnTo>
                    <a:pt x="472" y="8869"/>
                  </a:lnTo>
                  <a:lnTo>
                    <a:pt x="755" y="8869"/>
                  </a:lnTo>
                  <a:lnTo>
                    <a:pt x="567" y="8963"/>
                  </a:lnTo>
                  <a:lnTo>
                    <a:pt x="755" y="8963"/>
                  </a:lnTo>
                  <a:lnTo>
                    <a:pt x="1038" y="8869"/>
                  </a:lnTo>
                  <a:lnTo>
                    <a:pt x="1416" y="8586"/>
                  </a:lnTo>
                  <a:lnTo>
                    <a:pt x="1416" y="8774"/>
                  </a:lnTo>
                  <a:lnTo>
                    <a:pt x="1510" y="8869"/>
                  </a:lnTo>
                  <a:lnTo>
                    <a:pt x="1699" y="8774"/>
                  </a:lnTo>
                  <a:lnTo>
                    <a:pt x="1793" y="8774"/>
                  </a:lnTo>
                  <a:lnTo>
                    <a:pt x="2265" y="8586"/>
                  </a:lnTo>
                  <a:lnTo>
                    <a:pt x="2642" y="8491"/>
                  </a:lnTo>
                  <a:lnTo>
                    <a:pt x="3397" y="8491"/>
                  </a:lnTo>
                  <a:lnTo>
                    <a:pt x="4152" y="8397"/>
                  </a:lnTo>
                  <a:lnTo>
                    <a:pt x="4623" y="8397"/>
                  </a:lnTo>
                  <a:lnTo>
                    <a:pt x="5001" y="8114"/>
                  </a:lnTo>
                  <a:lnTo>
                    <a:pt x="5001" y="8208"/>
                  </a:lnTo>
                  <a:lnTo>
                    <a:pt x="5284" y="8114"/>
                  </a:lnTo>
                  <a:lnTo>
                    <a:pt x="5850" y="7831"/>
                  </a:lnTo>
                  <a:lnTo>
                    <a:pt x="5944" y="7925"/>
                  </a:lnTo>
                  <a:lnTo>
                    <a:pt x="5850" y="8020"/>
                  </a:lnTo>
                  <a:lnTo>
                    <a:pt x="5850" y="8114"/>
                  </a:lnTo>
                  <a:lnTo>
                    <a:pt x="5944" y="8020"/>
                  </a:lnTo>
                  <a:lnTo>
                    <a:pt x="6416" y="7925"/>
                  </a:lnTo>
                  <a:lnTo>
                    <a:pt x="7170" y="7925"/>
                  </a:lnTo>
                  <a:lnTo>
                    <a:pt x="7170" y="8020"/>
                  </a:lnTo>
                  <a:lnTo>
                    <a:pt x="7076" y="8114"/>
                  </a:lnTo>
                  <a:lnTo>
                    <a:pt x="7265" y="8020"/>
                  </a:lnTo>
                  <a:lnTo>
                    <a:pt x="7359" y="7925"/>
                  </a:lnTo>
                  <a:lnTo>
                    <a:pt x="7359" y="7831"/>
                  </a:lnTo>
                  <a:lnTo>
                    <a:pt x="7548" y="8020"/>
                  </a:lnTo>
                  <a:lnTo>
                    <a:pt x="8397" y="7642"/>
                  </a:lnTo>
                  <a:lnTo>
                    <a:pt x="8963" y="7454"/>
                  </a:lnTo>
                  <a:lnTo>
                    <a:pt x="9151" y="7359"/>
                  </a:lnTo>
                  <a:lnTo>
                    <a:pt x="9246" y="7359"/>
                  </a:lnTo>
                  <a:lnTo>
                    <a:pt x="9151" y="7171"/>
                  </a:lnTo>
                  <a:lnTo>
                    <a:pt x="9246" y="7076"/>
                  </a:lnTo>
                  <a:lnTo>
                    <a:pt x="9340" y="7076"/>
                  </a:lnTo>
                  <a:lnTo>
                    <a:pt x="9340" y="7171"/>
                  </a:lnTo>
                  <a:lnTo>
                    <a:pt x="9434" y="7076"/>
                  </a:lnTo>
                  <a:lnTo>
                    <a:pt x="9529" y="7171"/>
                  </a:lnTo>
                  <a:lnTo>
                    <a:pt x="9434" y="7265"/>
                  </a:lnTo>
                  <a:lnTo>
                    <a:pt x="9340" y="7265"/>
                  </a:lnTo>
                  <a:lnTo>
                    <a:pt x="9340" y="7359"/>
                  </a:lnTo>
                  <a:lnTo>
                    <a:pt x="9717" y="7171"/>
                  </a:lnTo>
                  <a:lnTo>
                    <a:pt x="10095" y="7076"/>
                  </a:lnTo>
                  <a:lnTo>
                    <a:pt x="10095" y="7171"/>
                  </a:lnTo>
                  <a:lnTo>
                    <a:pt x="10001" y="7171"/>
                  </a:lnTo>
                  <a:lnTo>
                    <a:pt x="9906" y="7265"/>
                  </a:lnTo>
                  <a:lnTo>
                    <a:pt x="9906" y="7359"/>
                  </a:lnTo>
                  <a:lnTo>
                    <a:pt x="9623" y="7265"/>
                  </a:lnTo>
                  <a:lnTo>
                    <a:pt x="9717" y="7454"/>
                  </a:lnTo>
                  <a:lnTo>
                    <a:pt x="10850" y="7076"/>
                  </a:lnTo>
                  <a:lnTo>
                    <a:pt x="11038" y="7076"/>
                  </a:lnTo>
                  <a:lnTo>
                    <a:pt x="11133" y="7171"/>
                  </a:lnTo>
                  <a:lnTo>
                    <a:pt x="11321" y="7265"/>
                  </a:lnTo>
                  <a:lnTo>
                    <a:pt x="11416" y="7265"/>
                  </a:lnTo>
                  <a:lnTo>
                    <a:pt x="11604" y="7171"/>
                  </a:lnTo>
                  <a:lnTo>
                    <a:pt x="11793" y="6982"/>
                  </a:lnTo>
                  <a:lnTo>
                    <a:pt x="11887" y="6888"/>
                  </a:lnTo>
                  <a:lnTo>
                    <a:pt x="12170" y="6888"/>
                  </a:lnTo>
                  <a:lnTo>
                    <a:pt x="12076" y="7076"/>
                  </a:lnTo>
                  <a:lnTo>
                    <a:pt x="12265" y="7076"/>
                  </a:lnTo>
                  <a:lnTo>
                    <a:pt x="12359" y="6888"/>
                  </a:lnTo>
                  <a:lnTo>
                    <a:pt x="12548" y="6793"/>
                  </a:lnTo>
                  <a:lnTo>
                    <a:pt x="12736" y="6793"/>
                  </a:lnTo>
                  <a:lnTo>
                    <a:pt x="12453" y="6982"/>
                  </a:lnTo>
                  <a:lnTo>
                    <a:pt x="12925" y="6982"/>
                  </a:lnTo>
                  <a:lnTo>
                    <a:pt x="13491" y="6888"/>
                  </a:lnTo>
                  <a:lnTo>
                    <a:pt x="14434" y="6605"/>
                  </a:lnTo>
                  <a:lnTo>
                    <a:pt x="15849" y="6510"/>
                  </a:lnTo>
                  <a:lnTo>
                    <a:pt x="16510" y="6416"/>
                  </a:lnTo>
                  <a:lnTo>
                    <a:pt x="16982" y="6227"/>
                  </a:lnTo>
                  <a:lnTo>
                    <a:pt x="17831" y="6038"/>
                  </a:lnTo>
                  <a:lnTo>
                    <a:pt x="18680" y="6038"/>
                  </a:lnTo>
                  <a:lnTo>
                    <a:pt x="19057" y="5850"/>
                  </a:lnTo>
                  <a:lnTo>
                    <a:pt x="19340" y="5755"/>
                  </a:lnTo>
                  <a:lnTo>
                    <a:pt x="20472" y="5661"/>
                  </a:lnTo>
                  <a:lnTo>
                    <a:pt x="21604" y="5567"/>
                  </a:lnTo>
                  <a:lnTo>
                    <a:pt x="22736" y="5378"/>
                  </a:lnTo>
                  <a:lnTo>
                    <a:pt x="23774" y="5095"/>
                  </a:lnTo>
                  <a:lnTo>
                    <a:pt x="23774" y="5284"/>
                  </a:lnTo>
                  <a:lnTo>
                    <a:pt x="24151" y="5189"/>
                  </a:lnTo>
                  <a:lnTo>
                    <a:pt x="24246" y="5189"/>
                  </a:lnTo>
                  <a:lnTo>
                    <a:pt x="24246" y="5095"/>
                  </a:lnTo>
                  <a:lnTo>
                    <a:pt x="24623" y="5001"/>
                  </a:lnTo>
                  <a:lnTo>
                    <a:pt x="25000" y="5095"/>
                  </a:lnTo>
                  <a:lnTo>
                    <a:pt x="25378" y="5095"/>
                  </a:lnTo>
                  <a:lnTo>
                    <a:pt x="25755" y="4906"/>
                  </a:lnTo>
                  <a:lnTo>
                    <a:pt x="25755" y="5095"/>
                  </a:lnTo>
                  <a:lnTo>
                    <a:pt x="25849" y="5001"/>
                  </a:lnTo>
                  <a:lnTo>
                    <a:pt x="26132" y="4906"/>
                  </a:lnTo>
                  <a:lnTo>
                    <a:pt x="27264" y="4906"/>
                  </a:lnTo>
                  <a:lnTo>
                    <a:pt x="28491" y="4718"/>
                  </a:lnTo>
                  <a:lnTo>
                    <a:pt x="28302" y="4529"/>
                  </a:lnTo>
                  <a:lnTo>
                    <a:pt x="28491" y="4435"/>
                  </a:lnTo>
                  <a:lnTo>
                    <a:pt x="28585" y="4340"/>
                  </a:lnTo>
                  <a:lnTo>
                    <a:pt x="28774" y="4529"/>
                  </a:lnTo>
                  <a:lnTo>
                    <a:pt x="28679" y="4623"/>
                  </a:lnTo>
                  <a:lnTo>
                    <a:pt x="29717" y="4623"/>
                  </a:lnTo>
                  <a:lnTo>
                    <a:pt x="30189" y="4529"/>
                  </a:lnTo>
                  <a:lnTo>
                    <a:pt x="31510" y="4246"/>
                  </a:lnTo>
                  <a:lnTo>
                    <a:pt x="32076" y="4057"/>
                  </a:lnTo>
                  <a:lnTo>
                    <a:pt x="32547" y="3869"/>
                  </a:lnTo>
                  <a:lnTo>
                    <a:pt x="32642" y="3963"/>
                  </a:lnTo>
                  <a:lnTo>
                    <a:pt x="32830" y="4057"/>
                  </a:lnTo>
                  <a:lnTo>
                    <a:pt x="33019" y="4057"/>
                  </a:lnTo>
                  <a:lnTo>
                    <a:pt x="33679" y="3869"/>
                  </a:lnTo>
                  <a:lnTo>
                    <a:pt x="33962" y="3586"/>
                  </a:lnTo>
                  <a:lnTo>
                    <a:pt x="34623" y="3586"/>
                  </a:lnTo>
                  <a:lnTo>
                    <a:pt x="35660" y="3491"/>
                  </a:lnTo>
                  <a:lnTo>
                    <a:pt x="37170" y="3586"/>
                  </a:lnTo>
                  <a:lnTo>
                    <a:pt x="37547" y="3397"/>
                  </a:lnTo>
                  <a:lnTo>
                    <a:pt x="38019" y="3303"/>
                  </a:lnTo>
                  <a:lnTo>
                    <a:pt x="39151" y="3208"/>
                  </a:lnTo>
                  <a:lnTo>
                    <a:pt x="41038" y="3208"/>
                  </a:lnTo>
                  <a:lnTo>
                    <a:pt x="41038" y="3114"/>
                  </a:lnTo>
                  <a:lnTo>
                    <a:pt x="41226" y="3020"/>
                  </a:lnTo>
                  <a:lnTo>
                    <a:pt x="41981" y="2925"/>
                  </a:lnTo>
                  <a:lnTo>
                    <a:pt x="44811" y="2925"/>
                  </a:lnTo>
                  <a:lnTo>
                    <a:pt x="45000" y="2831"/>
                  </a:lnTo>
                  <a:lnTo>
                    <a:pt x="45189" y="2642"/>
                  </a:lnTo>
                  <a:lnTo>
                    <a:pt x="45283" y="2548"/>
                  </a:lnTo>
                  <a:lnTo>
                    <a:pt x="45566" y="2548"/>
                  </a:lnTo>
                  <a:lnTo>
                    <a:pt x="45472" y="2737"/>
                  </a:lnTo>
                  <a:lnTo>
                    <a:pt x="46132" y="2548"/>
                  </a:lnTo>
                  <a:lnTo>
                    <a:pt x="46887" y="2548"/>
                  </a:lnTo>
                  <a:lnTo>
                    <a:pt x="47547" y="2454"/>
                  </a:lnTo>
                  <a:lnTo>
                    <a:pt x="48207" y="2265"/>
                  </a:lnTo>
                  <a:lnTo>
                    <a:pt x="48302" y="2359"/>
                  </a:lnTo>
                  <a:lnTo>
                    <a:pt x="49434" y="2359"/>
                  </a:lnTo>
                  <a:lnTo>
                    <a:pt x="49717" y="2265"/>
                  </a:lnTo>
                  <a:lnTo>
                    <a:pt x="50094" y="2171"/>
                  </a:lnTo>
                  <a:lnTo>
                    <a:pt x="50755" y="2076"/>
                  </a:lnTo>
                  <a:lnTo>
                    <a:pt x="52170" y="1982"/>
                  </a:lnTo>
                  <a:lnTo>
                    <a:pt x="54056" y="1793"/>
                  </a:lnTo>
                  <a:lnTo>
                    <a:pt x="56132" y="1510"/>
                  </a:lnTo>
                  <a:lnTo>
                    <a:pt x="56037" y="1605"/>
                  </a:lnTo>
                  <a:lnTo>
                    <a:pt x="55943" y="1699"/>
                  </a:lnTo>
                  <a:lnTo>
                    <a:pt x="55754" y="1699"/>
                  </a:lnTo>
                  <a:lnTo>
                    <a:pt x="55471" y="1793"/>
                  </a:lnTo>
                  <a:lnTo>
                    <a:pt x="55377" y="1888"/>
                  </a:lnTo>
                  <a:lnTo>
                    <a:pt x="56415" y="1605"/>
                  </a:lnTo>
                  <a:lnTo>
                    <a:pt x="56887" y="1510"/>
                  </a:lnTo>
                  <a:lnTo>
                    <a:pt x="56981" y="1605"/>
                  </a:lnTo>
                  <a:lnTo>
                    <a:pt x="56887" y="1699"/>
                  </a:lnTo>
                  <a:lnTo>
                    <a:pt x="57358" y="1605"/>
                  </a:lnTo>
                  <a:lnTo>
                    <a:pt x="57736" y="1605"/>
                  </a:lnTo>
                  <a:lnTo>
                    <a:pt x="58207" y="1510"/>
                  </a:lnTo>
                  <a:lnTo>
                    <a:pt x="58679" y="1510"/>
                  </a:lnTo>
                  <a:lnTo>
                    <a:pt x="58773" y="1416"/>
                  </a:lnTo>
                  <a:lnTo>
                    <a:pt x="58868" y="1322"/>
                  </a:lnTo>
                  <a:lnTo>
                    <a:pt x="59056" y="1133"/>
                  </a:lnTo>
                  <a:lnTo>
                    <a:pt x="59151" y="1227"/>
                  </a:lnTo>
                  <a:lnTo>
                    <a:pt x="59339" y="1227"/>
                  </a:lnTo>
                  <a:lnTo>
                    <a:pt x="59434" y="1322"/>
                  </a:lnTo>
                  <a:lnTo>
                    <a:pt x="59339" y="1510"/>
                  </a:lnTo>
                  <a:lnTo>
                    <a:pt x="59811" y="1416"/>
                  </a:lnTo>
                  <a:lnTo>
                    <a:pt x="60000" y="1322"/>
                  </a:lnTo>
                  <a:lnTo>
                    <a:pt x="60094" y="1416"/>
                  </a:lnTo>
                  <a:lnTo>
                    <a:pt x="60377" y="1322"/>
                  </a:lnTo>
                  <a:lnTo>
                    <a:pt x="60660" y="1227"/>
                  </a:lnTo>
                  <a:lnTo>
                    <a:pt x="61320" y="1133"/>
                  </a:lnTo>
                  <a:lnTo>
                    <a:pt x="61981" y="1227"/>
                  </a:lnTo>
                  <a:lnTo>
                    <a:pt x="62641" y="1227"/>
                  </a:lnTo>
                  <a:lnTo>
                    <a:pt x="62547" y="1133"/>
                  </a:lnTo>
                  <a:lnTo>
                    <a:pt x="63207" y="1039"/>
                  </a:lnTo>
                  <a:lnTo>
                    <a:pt x="63019" y="1133"/>
                  </a:lnTo>
                  <a:lnTo>
                    <a:pt x="63585" y="1133"/>
                  </a:lnTo>
                  <a:lnTo>
                    <a:pt x="63302" y="1039"/>
                  </a:lnTo>
                  <a:lnTo>
                    <a:pt x="63773" y="850"/>
                  </a:lnTo>
                  <a:lnTo>
                    <a:pt x="64151" y="756"/>
                  </a:lnTo>
                  <a:lnTo>
                    <a:pt x="64434" y="850"/>
                  </a:lnTo>
                  <a:lnTo>
                    <a:pt x="64434" y="1133"/>
                  </a:lnTo>
                  <a:lnTo>
                    <a:pt x="65283" y="850"/>
                  </a:lnTo>
                  <a:lnTo>
                    <a:pt x="65283" y="944"/>
                  </a:lnTo>
                  <a:lnTo>
                    <a:pt x="65471" y="944"/>
                  </a:lnTo>
                  <a:lnTo>
                    <a:pt x="65566" y="850"/>
                  </a:lnTo>
                  <a:lnTo>
                    <a:pt x="65754" y="944"/>
                  </a:lnTo>
                  <a:lnTo>
                    <a:pt x="66132" y="850"/>
                  </a:lnTo>
                  <a:lnTo>
                    <a:pt x="66981" y="850"/>
                  </a:lnTo>
                  <a:lnTo>
                    <a:pt x="66981" y="944"/>
                  </a:lnTo>
                  <a:lnTo>
                    <a:pt x="66886" y="1039"/>
                  </a:lnTo>
                  <a:lnTo>
                    <a:pt x="66792" y="1039"/>
                  </a:lnTo>
                  <a:lnTo>
                    <a:pt x="66792" y="1133"/>
                  </a:lnTo>
                  <a:lnTo>
                    <a:pt x="67641" y="944"/>
                  </a:lnTo>
                  <a:lnTo>
                    <a:pt x="68113" y="850"/>
                  </a:lnTo>
                  <a:lnTo>
                    <a:pt x="68584" y="850"/>
                  </a:lnTo>
                  <a:lnTo>
                    <a:pt x="68773" y="944"/>
                  </a:lnTo>
                  <a:lnTo>
                    <a:pt x="68962" y="944"/>
                  </a:lnTo>
                  <a:lnTo>
                    <a:pt x="69150" y="850"/>
                  </a:lnTo>
                  <a:lnTo>
                    <a:pt x="70849" y="944"/>
                  </a:lnTo>
                  <a:lnTo>
                    <a:pt x="71509" y="850"/>
                  </a:lnTo>
                  <a:lnTo>
                    <a:pt x="72169" y="756"/>
                  </a:lnTo>
                  <a:lnTo>
                    <a:pt x="73207" y="756"/>
                  </a:lnTo>
                  <a:lnTo>
                    <a:pt x="73584" y="944"/>
                  </a:lnTo>
                  <a:lnTo>
                    <a:pt x="73962" y="944"/>
                  </a:lnTo>
                  <a:lnTo>
                    <a:pt x="73773" y="756"/>
                  </a:lnTo>
                  <a:lnTo>
                    <a:pt x="74056" y="567"/>
                  </a:lnTo>
                  <a:lnTo>
                    <a:pt x="74150" y="567"/>
                  </a:lnTo>
                  <a:lnTo>
                    <a:pt x="74150" y="756"/>
                  </a:lnTo>
                  <a:lnTo>
                    <a:pt x="74339" y="850"/>
                  </a:lnTo>
                  <a:lnTo>
                    <a:pt x="74433" y="756"/>
                  </a:lnTo>
                  <a:lnTo>
                    <a:pt x="74716" y="661"/>
                  </a:lnTo>
                  <a:lnTo>
                    <a:pt x="75188" y="661"/>
                  </a:lnTo>
                  <a:lnTo>
                    <a:pt x="75188" y="756"/>
                  </a:lnTo>
                  <a:lnTo>
                    <a:pt x="74999" y="850"/>
                  </a:lnTo>
                  <a:lnTo>
                    <a:pt x="75377" y="756"/>
                  </a:lnTo>
                  <a:lnTo>
                    <a:pt x="75754" y="756"/>
                  </a:lnTo>
                  <a:lnTo>
                    <a:pt x="75471" y="850"/>
                  </a:lnTo>
                  <a:lnTo>
                    <a:pt x="75565" y="944"/>
                  </a:lnTo>
                  <a:lnTo>
                    <a:pt x="76226" y="1039"/>
                  </a:lnTo>
                  <a:lnTo>
                    <a:pt x="76320" y="850"/>
                  </a:lnTo>
                  <a:lnTo>
                    <a:pt x="76509" y="850"/>
                  </a:lnTo>
                  <a:lnTo>
                    <a:pt x="76792" y="756"/>
                  </a:lnTo>
                  <a:lnTo>
                    <a:pt x="77075" y="661"/>
                  </a:lnTo>
                  <a:lnTo>
                    <a:pt x="76886" y="850"/>
                  </a:lnTo>
                  <a:lnTo>
                    <a:pt x="76981" y="944"/>
                  </a:lnTo>
                  <a:lnTo>
                    <a:pt x="77264" y="1039"/>
                  </a:lnTo>
                  <a:lnTo>
                    <a:pt x="77547" y="1133"/>
                  </a:lnTo>
                  <a:lnTo>
                    <a:pt x="77924" y="1227"/>
                  </a:lnTo>
                  <a:lnTo>
                    <a:pt x="78018" y="1133"/>
                  </a:lnTo>
                  <a:lnTo>
                    <a:pt x="77924" y="1039"/>
                  </a:lnTo>
                  <a:lnTo>
                    <a:pt x="78207" y="944"/>
                  </a:lnTo>
                  <a:lnTo>
                    <a:pt x="78490" y="1039"/>
                  </a:lnTo>
                  <a:lnTo>
                    <a:pt x="78773" y="1039"/>
                  </a:lnTo>
                  <a:lnTo>
                    <a:pt x="79056" y="1133"/>
                  </a:lnTo>
                  <a:lnTo>
                    <a:pt x="79716" y="944"/>
                  </a:lnTo>
                  <a:lnTo>
                    <a:pt x="80282" y="756"/>
                  </a:lnTo>
                  <a:lnTo>
                    <a:pt x="80282" y="850"/>
                  </a:lnTo>
                  <a:lnTo>
                    <a:pt x="80188" y="944"/>
                  </a:lnTo>
                  <a:lnTo>
                    <a:pt x="80848" y="1039"/>
                  </a:lnTo>
                  <a:lnTo>
                    <a:pt x="81131" y="1039"/>
                  </a:lnTo>
                  <a:lnTo>
                    <a:pt x="81131" y="1133"/>
                  </a:lnTo>
                  <a:lnTo>
                    <a:pt x="81037" y="1227"/>
                  </a:lnTo>
                  <a:lnTo>
                    <a:pt x="81697" y="1039"/>
                  </a:lnTo>
                  <a:lnTo>
                    <a:pt x="81886" y="944"/>
                  </a:lnTo>
                  <a:lnTo>
                    <a:pt x="81792" y="850"/>
                  </a:lnTo>
                  <a:lnTo>
                    <a:pt x="81414" y="850"/>
                  </a:lnTo>
                  <a:lnTo>
                    <a:pt x="80943" y="944"/>
                  </a:lnTo>
                  <a:lnTo>
                    <a:pt x="81037" y="756"/>
                  </a:lnTo>
                  <a:lnTo>
                    <a:pt x="80754" y="944"/>
                  </a:lnTo>
                  <a:lnTo>
                    <a:pt x="80660" y="756"/>
                  </a:lnTo>
                  <a:lnTo>
                    <a:pt x="80754" y="661"/>
                  </a:lnTo>
                  <a:lnTo>
                    <a:pt x="80188" y="661"/>
                  </a:lnTo>
                  <a:lnTo>
                    <a:pt x="80188" y="567"/>
                  </a:lnTo>
                  <a:lnTo>
                    <a:pt x="80282" y="567"/>
                  </a:lnTo>
                  <a:lnTo>
                    <a:pt x="79528" y="473"/>
                  </a:lnTo>
                  <a:lnTo>
                    <a:pt x="79339" y="567"/>
                  </a:lnTo>
                  <a:lnTo>
                    <a:pt x="79245" y="567"/>
                  </a:lnTo>
                  <a:lnTo>
                    <a:pt x="79245" y="661"/>
                  </a:lnTo>
                  <a:lnTo>
                    <a:pt x="79056" y="850"/>
                  </a:lnTo>
                  <a:lnTo>
                    <a:pt x="78867" y="378"/>
                  </a:lnTo>
                  <a:lnTo>
                    <a:pt x="78679" y="473"/>
                  </a:lnTo>
                  <a:lnTo>
                    <a:pt x="78396" y="567"/>
                  </a:lnTo>
                  <a:lnTo>
                    <a:pt x="78018" y="661"/>
                  </a:lnTo>
                  <a:lnTo>
                    <a:pt x="77924" y="661"/>
                  </a:lnTo>
                  <a:lnTo>
                    <a:pt x="77830" y="567"/>
                  </a:lnTo>
                  <a:lnTo>
                    <a:pt x="77075" y="567"/>
                  </a:lnTo>
                  <a:lnTo>
                    <a:pt x="77264" y="473"/>
                  </a:lnTo>
                  <a:lnTo>
                    <a:pt x="77169" y="284"/>
                  </a:lnTo>
                  <a:lnTo>
                    <a:pt x="76981" y="378"/>
                  </a:lnTo>
                  <a:lnTo>
                    <a:pt x="76792" y="473"/>
                  </a:lnTo>
                  <a:lnTo>
                    <a:pt x="76037" y="473"/>
                  </a:lnTo>
                  <a:lnTo>
                    <a:pt x="74716" y="190"/>
                  </a:lnTo>
                  <a:lnTo>
                    <a:pt x="74433" y="378"/>
                  </a:lnTo>
                  <a:lnTo>
                    <a:pt x="74056" y="378"/>
                  </a:lnTo>
                  <a:lnTo>
                    <a:pt x="74150" y="190"/>
                  </a:lnTo>
                  <a:lnTo>
                    <a:pt x="74056" y="190"/>
                  </a:lnTo>
                  <a:lnTo>
                    <a:pt x="73773" y="284"/>
                  </a:lnTo>
                  <a:lnTo>
                    <a:pt x="73773" y="95"/>
                  </a:lnTo>
                  <a:lnTo>
                    <a:pt x="73301" y="190"/>
                  </a:lnTo>
                  <a:lnTo>
                    <a:pt x="72830" y="190"/>
                  </a:lnTo>
                  <a:lnTo>
                    <a:pt x="72830" y="378"/>
                  </a:lnTo>
                  <a:lnTo>
                    <a:pt x="72924" y="473"/>
                  </a:lnTo>
                  <a:lnTo>
                    <a:pt x="72924" y="567"/>
                  </a:lnTo>
                  <a:lnTo>
                    <a:pt x="72735" y="661"/>
                  </a:lnTo>
                  <a:lnTo>
                    <a:pt x="72735" y="567"/>
                  </a:lnTo>
                  <a:lnTo>
                    <a:pt x="72547" y="473"/>
                  </a:lnTo>
                  <a:lnTo>
                    <a:pt x="72452" y="378"/>
                  </a:lnTo>
                  <a:lnTo>
                    <a:pt x="72641" y="284"/>
                  </a:lnTo>
                  <a:lnTo>
                    <a:pt x="71603" y="284"/>
                  </a:lnTo>
                  <a:lnTo>
                    <a:pt x="70849" y="190"/>
                  </a:lnTo>
                  <a:lnTo>
                    <a:pt x="70660" y="284"/>
                  </a:lnTo>
                  <a:lnTo>
                    <a:pt x="69905" y="473"/>
                  </a:lnTo>
                  <a:lnTo>
                    <a:pt x="69056" y="473"/>
                  </a:lnTo>
                  <a:lnTo>
                    <a:pt x="68207" y="378"/>
                  </a:lnTo>
                  <a:lnTo>
                    <a:pt x="67547" y="284"/>
                  </a:lnTo>
                  <a:lnTo>
                    <a:pt x="67641" y="190"/>
                  </a:lnTo>
                  <a:lnTo>
                    <a:pt x="67735" y="190"/>
                  </a:lnTo>
                  <a:lnTo>
                    <a:pt x="67169" y="95"/>
                  </a:lnTo>
                  <a:lnTo>
                    <a:pt x="66698" y="95"/>
                  </a:lnTo>
                  <a:lnTo>
                    <a:pt x="66886" y="190"/>
                  </a:lnTo>
                  <a:lnTo>
                    <a:pt x="65283" y="190"/>
                  </a:lnTo>
                  <a:lnTo>
                    <a:pt x="64905" y="95"/>
                  </a:lnTo>
                  <a:lnTo>
                    <a:pt x="64905" y="190"/>
                  </a:lnTo>
                  <a:lnTo>
                    <a:pt x="65000" y="190"/>
                  </a:lnTo>
                  <a:lnTo>
                    <a:pt x="65094" y="284"/>
                  </a:lnTo>
                  <a:lnTo>
                    <a:pt x="65094" y="378"/>
                  </a:lnTo>
                  <a:lnTo>
                    <a:pt x="64528" y="284"/>
                  </a:lnTo>
                  <a:lnTo>
                    <a:pt x="63962" y="190"/>
                  </a:lnTo>
                  <a:lnTo>
                    <a:pt x="63773" y="284"/>
                  </a:lnTo>
                  <a:lnTo>
                    <a:pt x="63585" y="473"/>
                  </a:lnTo>
                  <a:lnTo>
                    <a:pt x="63396" y="567"/>
                  </a:lnTo>
                  <a:lnTo>
                    <a:pt x="63302" y="567"/>
                  </a:lnTo>
                  <a:lnTo>
                    <a:pt x="63207" y="473"/>
                  </a:lnTo>
                  <a:lnTo>
                    <a:pt x="63207" y="284"/>
                  </a:lnTo>
                  <a:lnTo>
                    <a:pt x="63396" y="284"/>
                  </a:lnTo>
                  <a:lnTo>
                    <a:pt x="63490" y="190"/>
                  </a:lnTo>
                  <a:lnTo>
                    <a:pt x="63113" y="190"/>
                  </a:lnTo>
                  <a:lnTo>
                    <a:pt x="61981" y="284"/>
                  </a:lnTo>
                  <a:lnTo>
                    <a:pt x="61320" y="284"/>
                  </a:lnTo>
                  <a:lnTo>
                    <a:pt x="61226" y="190"/>
                  </a:lnTo>
                  <a:lnTo>
                    <a:pt x="61320" y="95"/>
                  </a:lnTo>
                  <a:lnTo>
                    <a:pt x="60849" y="190"/>
                  </a:lnTo>
                  <a:lnTo>
                    <a:pt x="60547"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445" name="Google Shape;288;p26"/>
            <p:cNvSpPr>
              <a:spLocks/>
            </p:cNvSpPr>
            <p:nvPr/>
          </p:nvSpPr>
          <p:spPr bwMode="auto">
            <a:xfrm>
              <a:off x="2202700" y="1204225"/>
              <a:ext cx="176900" cy="176900"/>
            </a:xfrm>
            <a:custGeom>
              <a:avLst/>
              <a:gdLst>
                <a:gd name="T0" fmla="*/ 2147483646 w 7076"/>
                <a:gd name="T1" fmla="*/ 2147483646 h 7076"/>
                <a:gd name="T2" fmla="*/ 2147483646 w 7076"/>
                <a:gd name="T3" fmla="*/ 2147483646 h 7076"/>
                <a:gd name="T4" fmla="*/ 2147483646 w 7076"/>
                <a:gd name="T5" fmla="*/ 2147483646 h 7076"/>
                <a:gd name="T6" fmla="*/ 2147483646 w 7076"/>
                <a:gd name="T7" fmla="*/ 2147483646 h 7076"/>
                <a:gd name="T8" fmla="*/ 2147483646 w 7076"/>
                <a:gd name="T9" fmla="*/ 2147483646 h 7076"/>
                <a:gd name="T10" fmla="*/ 2147483646 w 7076"/>
                <a:gd name="T11" fmla="*/ 2147483646 h 7076"/>
                <a:gd name="T12" fmla="*/ 2147483646 w 7076"/>
                <a:gd name="T13" fmla="*/ 2147483646 h 7076"/>
                <a:gd name="T14" fmla="*/ 2147483646 w 7076"/>
                <a:gd name="T15" fmla="*/ 2147483646 h 7076"/>
                <a:gd name="T16" fmla="*/ 2147483646 w 7076"/>
                <a:gd name="T17" fmla="*/ 2147483646 h 7076"/>
                <a:gd name="T18" fmla="*/ 2147483646 w 7076"/>
                <a:gd name="T19" fmla="*/ 2147483646 h 7076"/>
                <a:gd name="T20" fmla="*/ 2147483646 w 7076"/>
                <a:gd name="T21" fmla="*/ 2147483646 h 7076"/>
                <a:gd name="T22" fmla="*/ 2147483646 w 7076"/>
                <a:gd name="T23" fmla="*/ 2147483646 h 7076"/>
                <a:gd name="T24" fmla="*/ 2147483646 w 7076"/>
                <a:gd name="T25" fmla="*/ 2147483646 h 7076"/>
                <a:gd name="T26" fmla="*/ 2147483646 w 7076"/>
                <a:gd name="T27" fmla="*/ 2147483646 h 7076"/>
                <a:gd name="T28" fmla="*/ 2147483646 w 7076"/>
                <a:gd name="T29" fmla="*/ 2147483646 h 7076"/>
                <a:gd name="T30" fmla="*/ 2147483646 w 7076"/>
                <a:gd name="T31" fmla="*/ 2147483646 h 7076"/>
                <a:gd name="T32" fmla="*/ 2147483646 w 7076"/>
                <a:gd name="T33" fmla="*/ 2147483646 h 7076"/>
                <a:gd name="T34" fmla="*/ 2147483646 w 7076"/>
                <a:gd name="T35" fmla="*/ 2147483646 h 7076"/>
                <a:gd name="T36" fmla="*/ 2147483646 w 7076"/>
                <a:gd name="T37" fmla="*/ 2147483646 h 7076"/>
                <a:gd name="T38" fmla="*/ 2147483646 w 7076"/>
                <a:gd name="T39" fmla="*/ 2147483646 h 7076"/>
                <a:gd name="T40" fmla="*/ 2147483646 w 7076"/>
                <a:gd name="T41" fmla="*/ 2147483646 h 7076"/>
                <a:gd name="T42" fmla="*/ 2147483646 w 7076"/>
                <a:gd name="T43" fmla="*/ 2147483646 h 7076"/>
                <a:gd name="T44" fmla="*/ 2147483646 w 7076"/>
                <a:gd name="T45" fmla="*/ 2147483646 h 7076"/>
                <a:gd name="T46" fmla="*/ 2147483646 w 7076"/>
                <a:gd name="T47" fmla="*/ 2147483646 h 7076"/>
                <a:gd name="T48" fmla="*/ 2147483646 w 7076"/>
                <a:gd name="T49" fmla="*/ 2147483646 h 7076"/>
                <a:gd name="T50" fmla="*/ 2147483646 w 7076"/>
                <a:gd name="T51" fmla="*/ 2147483646 h 7076"/>
                <a:gd name="T52" fmla="*/ 2147483646 w 7076"/>
                <a:gd name="T53" fmla="*/ 2147483646 h 7076"/>
                <a:gd name="T54" fmla="*/ 2147483646 w 7076"/>
                <a:gd name="T55" fmla="*/ 2147483646 h 7076"/>
                <a:gd name="T56" fmla="*/ 2147483646 w 7076"/>
                <a:gd name="T57" fmla="*/ 2147483646 h 7076"/>
                <a:gd name="T58" fmla="*/ 2147483646 w 7076"/>
                <a:gd name="T59" fmla="*/ 2147483646 h 7076"/>
                <a:gd name="T60" fmla="*/ 2147483646 w 7076"/>
                <a:gd name="T61" fmla="*/ 2147483646 h 7076"/>
                <a:gd name="T62" fmla="*/ 2147483646 w 7076"/>
                <a:gd name="T63" fmla="*/ 2147483646 h 7076"/>
                <a:gd name="T64" fmla="*/ 2147483646 w 7076"/>
                <a:gd name="T65" fmla="*/ 2147483646 h 7076"/>
                <a:gd name="T66" fmla="*/ 2147483646 w 7076"/>
                <a:gd name="T67" fmla="*/ 2147483646 h 7076"/>
                <a:gd name="T68" fmla="*/ 2147483646 w 7076"/>
                <a:gd name="T69" fmla="*/ 2147483646 h 7076"/>
                <a:gd name="T70" fmla="*/ 2147483646 w 7076"/>
                <a:gd name="T71" fmla="*/ 2147483646 h 7076"/>
                <a:gd name="T72" fmla="*/ 2147483646 w 7076"/>
                <a:gd name="T73" fmla="*/ 2147483646 h 7076"/>
                <a:gd name="T74" fmla="*/ 2147483646 w 7076"/>
                <a:gd name="T75" fmla="*/ 2147483646 h 7076"/>
                <a:gd name="T76" fmla="*/ 2147483646 w 7076"/>
                <a:gd name="T77" fmla="*/ 2147483646 h 7076"/>
                <a:gd name="T78" fmla="*/ 2147483646 w 7076"/>
                <a:gd name="T79" fmla="*/ 2147483646 h 7076"/>
                <a:gd name="T80" fmla="*/ 2147483646 w 7076"/>
                <a:gd name="T81" fmla="*/ 2147483646 h 7076"/>
                <a:gd name="T82" fmla="*/ 2147483646 w 7076"/>
                <a:gd name="T83" fmla="*/ 2147483646 h 7076"/>
                <a:gd name="T84" fmla="*/ 2147483646 w 7076"/>
                <a:gd name="T85" fmla="*/ 2147483646 h 7076"/>
                <a:gd name="T86" fmla="*/ 2147483646 w 7076"/>
                <a:gd name="T87" fmla="*/ 2147483646 h 7076"/>
                <a:gd name="T88" fmla="*/ 2147483646 w 7076"/>
                <a:gd name="T89" fmla="*/ 2147483646 h 7076"/>
                <a:gd name="T90" fmla="*/ 2147483646 w 7076"/>
                <a:gd name="T91" fmla="*/ 2147483646 h 7076"/>
                <a:gd name="T92" fmla="*/ 2147483646 w 7076"/>
                <a:gd name="T93" fmla="*/ 2147483646 h 7076"/>
                <a:gd name="T94" fmla="*/ 2147483646 w 7076"/>
                <a:gd name="T95" fmla="*/ 2147483646 h 7076"/>
                <a:gd name="T96" fmla="*/ 2147483646 w 7076"/>
                <a:gd name="T97" fmla="*/ 2147483646 h 707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076" h="7076" extrusionOk="0">
                  <a:moveTo>
                    <a:pt x="2548" y="1132"/>
                  </a:moveTo>
                  <a:lnTo>
                    <a:pt x="2548" y="1132"/>
                  </a:lnTo>
                  <a:close/>
                  <a:moveTo>
                    <a:pt x="2170" y="1132"/>
                  </a:moveTo>
                  <a:lnTo>
                    <a:pt x="2170" y="1227"/>
                  </a:lnTo>
                  <a:lnTo>
                    <a:pt x="2265" y="1132"/>
                  </a:lnTo>
                  <a:lnTo>
                    <a:pt x="2170" y="1132"/>
                  </a:lnTo>
                  <a:close/>
                  <a:moveTo>
                    <a:pt x="2076" y="1227"/>
                  </a:moveTo>
                  <a:lnTo>
                    <a:pt x="2076" y="1227"/>
                  </a:lnTo>
                  <a:close/>
                  <a:moveTo>
                    <a:pt x="472" y="1604"/>
                  </a:moveTo>
                  <a:lnTo>
                    <a:pt x="378" y="1698"/>
                  </a:lnTo>
                  <a:lnTo>
                    <a:pt x="472" y="1651"/>
                  </a:lnTo>
                  <a:lnTo>
                    <a:pt x="472" y="1604"/>
                  </a:lnTo>
                  <a:close/>
                  <a:moveTo>
                    <a:pt x="567" y="1604"/>
                  </a:moveTo>
                  <a:lnTo>
                    <a:pt x="472" y="1651"/>
                  </a:lnTo>
                  <a:lnTo>
                    <a:pt x="472" y="1698"/>
                  </a:lnTo>
                  <a:lnTo>
                    <a:pt x="567" y="1604"/>
                  </a:lnTo>
                  <a:close/>
                  <a:moveTo>
                    <a:pt x="6038" y="3680"/>
                  </a:moveTo>
                  <a:lnTo>
                    <a:pt x="6015" y="3703"/>
                  </a:lnTo>
                  <a:lnTo>
                    <a:pt x="6227" y="3774"/>
                  </a:lnTo>
                  <a:lnTo>
                    <a:pt x="6038" y="3680"/>
                  </a:lnTo>
                  <a:close/>
                  <a:moveTo>
                    <a:pt x="850" y="0"/>
                  </a:moveTo>
                  <a:lnTo>
                    <a:pt x="378" y="378"/>
                  </a:lnTo>
                  <a:lnTo>
                    <a:pt x="1" y="755"/>
                  </a:lnTo>
                  <a:lnTo>
                    <a:pt x="95" y="849"/>
                  </a:lnTo>
                  <a:lnTo>
                    <a:pt x="189" y="1038"/>
                  </a:lnTo>
                  <a:lnTo>
                    <a:pt x="284" y="1132"/>
                  </a:lnTo>
                  <a:lnTo>
                    <a:pt x="378" y="1227"/>
                  </a:lnTo>
                  <a:lnTo>
                    <a:pt x="472" y="1227"/>
                  </a:lnTo>
                  <a:lnTo>
                    <a:pt x="755" y="1132"/>
                  </a:lnTo>
                  <a:lnTo>
                    <a:pt x="472" y="1415"/>
                  </a:lnTo>
                  <a:lnTo>
                    <a:pt x="661" y="1415"/>
                  </a:lnTo>
                  <a:lnTo>
                    <a:pt x="567" y="1604"/>
                  </a:lnTo>
                  <a:lnTo>
                    <a:pt x="1227" y="1415"/>
                  </a:lnTo>
                  <a:lnTo>
                    <a:pt x="1038" y="1604"/>
                  </a:lnTo>
                  <a:lnTo>
                    <a:pt x="850" y="1887"/>
                  </a:lnTo>
                  <a:lnTo>
                    <a:pt x="1321" y="2264"/>
                  </a:lnTo>
                  <a:lnTo>
                    <a:pt x="2548" y="3114"/>
                  </a:lnTo>
                  <a:lnTo>
                    <a:pt x="3963" y="4057"/>
                  </a:lnTo>
                  <a:lnTo>
                    <a:pt x="4529" y="4340"/>
                  </a:lnTo>
                  <a:lnTo>
                    <a:pt x="4812" y="4340"/>
                  </a:lnTo>
                  <a:lnTo>
                    <a:pt x="4718" y="4434"/>
                  </a:lnTo>
                  <a:lnTo>
                    <a:pt x="4718" y="4529"/>
                  </a:lnTo>
                  <a:lnTo>
                    <a:pt x="5001" y="4717"/>
                  </a:lnTo>
                  <a:lnTo>
                    <a:pt x="4812" y="4623"/>
                  </a:lnTo>
                  <a:lnTo>
                    <a:pt x="4906" y="4812"/>
                  </a:lnTo>
                  <a:lnTo>
                    <a:pt x="5189" y="5000"/>
                  </a:lnTo>
                  <a:lnTo>
                    <a:pt x="5001" y="4906"/>
                  </a:lnTo>
                  <a:lnTo>
                    <a:pt x="4718" y="4812"/>
                  </a:lnTo>
                  <a:lnTo>
                    <a:pt x="4812" y="4812"/>
                  </a:lnTo>
                  <a:lnTo>
                    <a:pt x="4623" y="4717"/>
                  </a:lnTo>
                  <a:lnTo>
                    <a:pt x="4246" y="4717"/>
                  </a:lnTo>
                  <a:lnTo>
                    <a:pt x="4246" y="4623"/>
                  </a:lnTo>
                  <a:lnTo>
                    <a:pt x="4057" y="4812"/>
                  </a:lnTo>
                  <a:lnTo>
                    <a:pt x="3963" y="5095"/>
                  </a:lnTo>
                  <a:lnTo>
                    <a:pt x="4151" y="4906"/>
                  </a:lnTo>
                  <a:lnTo>
                    <a:pt x="4623" y="4906"/>
                  </a:lnTo>
                  <a:lnTo>
                    <a:pt x="4529" y="5000"/>
                  </a:lnTo>
                  <a:lnTo>
                    <a:pt x="4529" y="5189"/>
                  </a:lnTo>
                  <a:lnTo>
                    <a:pt x="4623" y="5378"/>
                  </a:lnTo>
                  <a:lnTo>
                    <a:pt x="4340" y="5472"/>
                  </a:lnTo>
                  <a:lnTo>
                    <a:pt x="3963" y="5755"/>
                  </a:lnTo>
                  <a:lnTo>
                    <a:pt x="3585" y="6132"/>
                  </a:lnTo>
                  <a:lnTo>
                    <a:pt x="3491" y="6321"/>
                  </a:lnTo>
                  <a:lnTo>
                    <a:pt x="3491" y="6510"/>
                  </a:lnTo>
                  <a:lnTo>
                    <a:pt x="3302" y="6415"/>
                  </a:lnTo>
                  <a:lnTo>
                    <a:pt x="3208" y="6321"/>
                  </a:lnTo>
                  <a:lnTo>
                    <a:pt x="3114" y="6415"/>
                  </a:lnTo>
                  <a:lnTo>
                    <a:pt x="3019" y="6604"/>
                  </a:lnTo>
                  <a:lnTo>
                    <a:pt x="3019" y="6793"/>
                  </a:lnTo>
                  <a:lnTo>
                    <a:pt x="3302" y="6981"/>
                  </a:lnTo>
                  <a:lnTo>
                    <a:pt x="3397" y="6981"/>
                  </a:lnTo>
                  <a:lnTo>
                    <a:pt x="3585" y="6887"/>
                  </a:lnTo>
                  <a:lnTo>
                    <a:pt x="3680" y="6604"/>
                  </a:lnTo>
                  <a:lnTo>
                    <a:pt x="3680" y="6227"/>
                  </a:lnTo>
                  <a:lnTo>
                    <a:pt x="3868" y="6415"/>
                  </a:lnTo>
                  <a:lnTo>
                    <a:pt x="4151" y="6604"/>
                  </a:lnTo>
                  <a:lnTo>
                    <a:pt x="4246" y="6510"/>
                  </a:lnTo>
                  <a:lnTo>
                    <a:pt x="4529" y="6227"/>
                  </a:lnTo>
                  <a:lnTo>
                    <a:pt x="4718" y="5849"/>
                  </a:lnTo>
                  <a:lnTo>
                    <a:pt x="4812" y="5566"/>
                  </a:lnTo>
                  <a:lnTo>
                    <a:pt x="5284" y="5661"/>
                  </a:lnTo>
                  <a:lnTo>
                    <a:pt x="5661" y="5849"/>
                  </a:lnTo>
                  <a:lnTo>
                    <a:pt x="5661" y="5661"/>
                  </a:lnTo>
                  <a:lnTo>
                    <a:pt x="5755" y="5566"/>
                  </a:lnTo>
                  <a:lnTo>
                    <a:pt x="5944" y="5283"/>
                  </a:lnTo>
                  <a:lnTo>
                    <a:pt x="5944" y="5095"/>
                  </a:lnTo>
                  <a:lnTo>
                    <a:pt x="5755" y="5000"/>
                  </a:lnTo>
                  <a:lnTo>
                    <a:pt x="6133" y="5000"/>
                  </a:lnTo>
                  <a:lnTo>
                    <a:pt x="6416" y="4906"/>
                  </a:lnTo>
                  <a:lnTo>
                    <a:pt x="6793" y="4529"/>
                  </a:lnTo>
                  <a:lnTo>
                    <a:pt x="6699" y="4529"/>
                  </a:lnTo>
                  <a:lnTo>
                    <a:pt x="6416" y="4434"/>
                  </a:lnTo>
                  <a:lnTo>
                    <a:pt x="6227" y="4434"/>
                  </a:lnTo>
                  <a:lnTo>
                    <a:pt x="6887" y="4340"/>
                  </a:lnTo>
                  <a:lnTo>
                    <a:pt x="7076" y="4246"/>
                  </a:lnTo>
                  <a:lnTo>
                    <a:pt x="6982" y="4246"/>
                  </a:lnTo>
                  <a:lnTo>
                    <a:pt x="6604" y="4151"/>
                  </a:lnTo>
                  <a:lnTo>
                    <a:pt x="6321" y="4151"/>
                  </a:lnTo>
                  <a:lnTo>
                    <a:pt x="6699" y="4057"/>
                  </a:lnTo>
                  <a:lnTo>
                    <a:pt x="6793" y="3963"/>
                  </a:lnTo>
                  <a:lnTo>
                    <a:pt x="5850" y="3963"/>
                  </a:lnTo>
                  <a:lnTo>
                    <a:pt x="5944" y="3868"/>
                  </a:lnTo>
                  <a:lnTo>
                    <a:pt x="5944" y="3774"/>
                  </a:lnTo>
                  <a:lnTo>
                    <a:pt x="6015" y="3703"/>
                  </a:lnTo>
                  <a:lnTo>
                    <a:pt x="5944" y="3680"/>
                  </a:lnTo>
                  <a:lnTo>
                    <a:pt x="5472" y="3680"/>
                  </a:lnTo>
                  <a:lnTo>
                    <a:pt x="5284" y="3585"/>
                  </a:lnTo>
                  <a:lnTo>
                    <a:pt x="5095" y="3397"/>
                  </a:lnTo>
                  <a:lnTo>
                    <a:pt x="5001" y="3019"/>
                  </a:lnTo>
                  <a:lnTo>
                    <a:pt x="5001" y="2736"/>
                  </a:lnTo>
                  <a:lnTo>
                    <a:pt x="4529" y="2642"/>
                  </a:lnTo>
                  <a:lnTo>
                    <a:pt x="3491" y="2264"/>
                  </a:lnTo>
                  <a:lnTo>
                    <a:pt x="2925" y="1981"/>
                  </a:lnTo>
                  <a:lnTo>
                    <a:pt x="2548" y="1698"/>
                  </a:lnTo>
                  <a:lnTo>
                    <a:pt x="2359" y="1415"/>
                  </a:lnTo>
                  <a:lnTo>
                    <a:pt x="2359" y="1321"/>
                  </a:lnTo>
                  <a:lnTo>
                    <a:pt x="2548" y="1132"/>
                  </a:lnTo>
                  <a:lnTo>
                    <a:pt x="2265" y="1321"/>
                  </a:lnTo>
                  <a:lnTo>
                    <a:pt x="2170" y="1321"/>
                  </a:lnTo>
                  <a:lnTo>
                    <a:pt x="2170" y="1227"/>
                  </a:lnTo>
                  <a:lnTo>
                    <a:pt x="2076" y="1321"/>
                  </a:lnTo>
                  <a:lnTo>
                    <a:pt x="2076" y="1227"/>
                  </a:lnTo>
                  <a:lnTo>
                    <a:pt x="1887" y="1510"/>
                  </a:lnTo>
                  <a:lnTo>
                    <a:pt x="1887" y="1321"/>
                  </a:lnTo>
                  <a:lnTo>
                    <a:pt x="1793" y="1132"/>
                  </a:lnTo>
                  <a:lnTo>
                    <a:pt x="1321" y="849"/>
                  </a:lnTo>
                  <a:lnTo>
                    <a:pt x="1133" y="661"/>
                  </a:lnTo>
                  <a:lnTo>
                    <a:pt x="944" y="472"/>
                  </a:lnTo>
                  <a:lnTo>
                    <a:pt x="850" y="283"/>
                  </a:lnTo>
                  <a:lnTo>
                    <a:pt x="850" y="0"/>
                  </a:lnTo>
                  <a:close/>
                  <a:moveTo>
                    <a:pt x="2642" y="6793"/>
                  </a:moveTo>
                  <a:lnTo>
                    <a:pt x="2642" y="6981"/>
                  </a:lnTo>
                  <a:lnTo>
                    <a:pt x="3019" y="7076"/>
                  </a:lnTo>
                  <a:lnTo>
                    <a:pt x="2736" y="6887"/>
                  </a:lnTo>
                  <a:lnTo>
                    <a:pt x="2642" y="6793"/>
                  </a:lnTo>
                  <a:close/>
                  <a:moveTo>
                    <a:pt x="3019" y="6793"/>
                  </a:moveTo>
                  <a:lnTo>
                    <a:pt x="3019" y="7076"/>
                  </a:lnTo>
                  <a:lnTo>
                    <a:pt x="3114" y="7076"/>
                  </a:lnTo>
                  <a:lnTo>
                    <a:pt x="3019" y="67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73" name="TextovéPole 72"/>
          <p:cNvSpPr txBox="1"/>
          <p:nvPr/>
        </p:nvSpPr>
        <p:spPr>
          <a:xfrm>
            <a:off x="179512" y="762575"/>
            <a:ext cx="8640960" cy="461665"/>
          </a:xfrm>
          <a:prstGeom prst="rect">
            <a:avLst/>
          </a:prstGeom>
          <a:solidFill>
            <a:schemeClr val="bg1">
              <a:lumMod val="85000"/>
            </a:schemeClr>
          </a:solidFill>
          <a:effectLst>
            <a:glow rad="63500">
              <a:schemeClr val="accent3">
                <a:lumMod val="75000"/>
                <a:alpha val="40000"/>
              </a:schemeClr>
            </a:glow>
            <a:softEdge rad="31750"/>
          </a:effectLst>
        </p:spPr>
        <p:txBody>
          <a:bodyPr>
            <a:spAutoFit/>
          </a:bodyPr>
          <a:lstStyle/>
          <a:p>
            <a:pPr algn="ctr">
              <a:defRPr/>
            </a:pPr>
            <a:r>
              <a:rPr lang="en-US" sz="2400" b="1" dirty="0"/>
              <a:t>Reproduction of </a:t>
            </a:r>
            <a:r>
              <a:rPr lang="cs-CZ" sz="2400" b="1" i="1" dirty="0"/>
              <a:t>Brachionus plicatilis</a:t>
            </a:r>
          </a:p>
        </p:txBody>
      </p:sp>
      <p:pic>
        <p:nvPicPr>
          <p:cNvPr id="1844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74613"/>
            <a:ext cx="3024188"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2" name="TextovéPole 2"/>
          <p:cNvSpPr txBox="1">
            <a:spLocks noChangeArrowheads="1"/>
          </p:cNvSpPr>
          <p:nvPr/>
        </p:nvSpPr>
        <p:spPr bwMode="auto">
          <a:xfrm>
            <a:off x="5134110" y="1412776"/>
            <a:ext cx="38735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sz="1800" b="1" dirty="0"/>
              <a:t>Under favorable conditions </a:t>
            </a:r>
            <a:r>
              <a:rPr lang="en-US" sz="1800" dirty="0"/>
              <a:t>(salinity 35 gl-1, enough algae, water temperature 25 ° C, low ammonia content and 24 h light), only </a:t>
            </a:r>
            <a:r>
              <a:rPr lang="en-US" sz="1800" dirty="0" err="1"/>
              <a:t>amyctic</a:t>
            </a:r>
            <a:r>
              <a:rPr lang="en-US" sz="1800" dirty="0"/>
              <a:t> females producing diploid embryos are found (in their life of 7 - 15 days approximately 20 pcs) . Rotifers can be achieved under optimal conditions, densities up to 1500 - 2000 individuals per 1 ml.</a:t>
            </a:r>
            <a:endParaRPr lang="cs-CZ" altLang="cs-CZ" sz="1800" dirty="0">
              <a:latin typeface="Arial" panose="020B0604020202020204" pitchFamily="34" charset="0"/>
            </a:endParaRPr>
          </a:p>
          <a:p>
            <a:pPr algn="just">
              <a:spcBef>
                <a:spcPct val="0"/>
              </a:spcBef>
              <a:buFontTx/>
              <a:buNone/>
            </a:pPr>
            <a:r>
              <a:rPr lang="en-US" sz="1800" b="1" dirty="0"/>
              <a:t>Under unfavorable conditions </a:t>
            </a:r>
            <a:r>
              <a:rPr lang="en-US" sz="1800" dirty="0"/>
              <a:t>- the presence of males of only a third the size than females without the gastrointestinal tract, their mission is to produce sperm and fertilize females (producing haploid ovum) to make protected cysts.</a:t>
            </a:r>
            <a:endParaRPr lang="cs-CZ" altLang="cs-CZ" sz="1800" dirty="0">
              <a:latin typeface="Arial" panose="020B0604020202020204"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460" y="1697653"/>
            <a:ext cx="4336058" cy="46829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Google Shape;219;p26"/>
          <p:cNvSpPr txBox="1">
            <a:spLocks noChangeArrowheads="1"/>
          </p:cNvSpPr>
          <p:nvPr/>
        </p:nvSpPr>
        <p:spPr bwMode="auto">
          <a:xfrm>
            <a:off x="773113" y="1920875"/>
            <a:ext cx="22034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s-CZ" altLang="cs-CZ" sz="1800">
                <a:solidFill>
                  <a:srgbClr val="FFFFFF"/>
                </a:solidFill>
                <a:latin typeface="Sniglet" charset="0"/>
                <a:sym typeface="Sniglet" charset="0"/>
              </a:rPr>
              <a:t>PARTHENOGENESIS</a:t>
            </a:r>
          </a:p>
          <a:p>
            <a:pPr>
              <a:spcBef>
                <a:spcPct val="0"/>
              </a:spcBef>
              <a:buFontTx/>
              <a:buNone/>
            </a:pPr>
            <a:r>
              <a:rPr lang="cs-CZ" altLang="cs-CZ" sz="1800">
                <a:solidFill>
                  <a:srgbClr val="FFFFFF"/>
                </a:solidFill>
                <a:latin typeface="Sniglet" charset="0"/>
                <a:sym typeface="Sniglet" charset="0"/>
              </a:rPr>
              <a:t>          </a:t>
            </a:r>
            <a:r>
              <a:rPr lang="cs-CZ" altLang="cs-CZ" sz="1200">
                <a:solidFill>
                  <a:srgbClr val="FFFFFF"/>
                </a:solidFill>
                <a:latin typeface="Sniglet" charset="0"/>
                <a:sym typeface="Sniglet" charset="0"/>
              </a:rPr>
              <a:t>(ASEXUAL)</a:t>
            </a:r>
          </a:p>
        </p:txBody>
      </p:sp>
      <p:sp>
        <p:nvSpPr>
          <p:cNvPr id="20483" name="Google Shape;220;p26"/>
          <p:cNvSpPr txBox="1">
            <a:spLocks noChangeArrowheads="1"/>
          </p:cNvSpPr>
          <p:nvPr/>
        </p:nvSpPr>
        <p:spPr bwMode="auto">
          <a:xfrm>
            <a:off x="6062663" y="1997075"/>
            <a:ext cx="22018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s-CZ" altLang="cs-CZ" sz="1800">
                <a:solidFill>
                  <a:srgbClr val="FFFFFF"/>
                </a:solidFill>
                <a:latin typeface="Sniglet" charset="0"/>
                <a:sym typeface="Sniglet" charset="0"/>
              </a:rPr>
              <a:t>SEXUAL DIMORPHISM</a:t>
            </a:r>
          </a:p>
          <a:p>
            <a:pPr>
              <a:spcBef>
                <a:spcPct val="0"/>
              </a:spcBef>
              <a:buFontTx/>
              <a:buNone/>
            </a:pPr>
            <a:endParaRPr lang="cs-CZ" altLang="cs-CZ" sz="1800">
              <a:solidFill>
                <a:srgbClr val="FFFFFF"/>
              </a:solidFill>
              <a:latin typeface="Sniglet" charset="0"/>
              <a:sym typeface="Sniglet" charset="0"/>
            </a:endParaRPr>
          </a:p>
        </p:txBody>
      </p:sp>
      <p:sp>
        <p:nvSpPr>
          <p:cNvPr id="279" name="Google Shape;279;p26"/>
          <p:cNvSpPr>
            <a:spLocks/>
          </p:cNvSpPr>
          <p:nvPr/>
        </p:nvSpPr>
        <p:spPr bwMode="auto">
          <a:xfrm>
            <a:off x="2868613" y="2297113"/>
            <a:ext cx="3176587" cy="1830387"/>
          </a:xfrm>
          <a:custGeom>
            <a:avLst/>
            <a:gdLst>
              <a:gd name="T0" fmla="*/ 2147483646 w 17398"/>
              <a:gd name="T1" fmla="*/ 2147483646 h 14965"/>
              <a:gd name="T2" fmla="*/ 2147483646 w 17398"/>
              <a:gd name="T3" fmla="*/ 2147483646 h 14965"/>
              <a:gd name="T4" fmla="*/ 2147483646 w 17398"/>
              <a:gd name="T5" fmla="*/ 2147483646 h 14965"/>
              <a:gd name="T6" fmla="*/ 2147483646 w 17398"/>
              <a:gd name="T7" fmla="*/ 2147483646 h 14965"/>
              <a:gd name="T8" fmla="*/ 2147483646 w 17398"/>
              <a:gd name="T9" fmla="*/ 2147483646 h 14965"/>
              <a:gd name="T10" fmla="*/ 2147483646 w 17398"/>
              <a:gd name="T11" fmla="*/ 2147483646 h 14965"/>
              <a:gd name="T12" fmla="*/ 2147483646 w 17398"/>
              <a:gd name="T13" fmla="*/ 2147483646 h 14965"/>
              <a:gd name="T14" fmla="*/ 2147483646 w 17398"/>
              <a:gd name="T15" fmla="*/ 2147483646 h 14965"/>
              <a:gd name="T16" fmla="*/ 2147483646 w 17398"/>
              <a:gd name="T17" fmla="*/ 2147483646 h 14965"/>
              <a:gd name="T18" fmla="*/ 2147483646 w 17398"/>
              <a:gd name="T19" fmla="*/ 2147483646 h 14965"/>
              <a:gd name="T20" fmla="*/ 2147483646 w 17398"/>
              <a:gd name="T21" fmla="*/ 2147483646 h 14965"/>
              <a:gd name="T22" fmla="*/ 2147483646 w 17398"/>
              <a:gd name="T23" fmla="*/ 2147483646 h 14965"/>
              <a:gd name="T24" fmla="*/ 2147483646 w 17398"/>
              <a:gd name="T25" fmla="*/ 2147483646 h 14965"/>
              <a:gd name="T26" fmla="*/ 2147483646 w 17398"/>
              <a:gd name="T27" fmla="*/ 2147483646 h 14965"/>
              <a:gd name="T28" fmla="*/ 2147483646 w 17398"/>
              <a:gd name="T29" fmla="*/ 2147483646 h 14965"/>
              <a:gd name="T30" fmla="*/ 2147483646 w 17398"/>
              <a:gd name="T31" fmla="*/ 2147483646 h 14965"/>
              <a:gd name="T32" fmla="*/ 2147483646 w 17398"/>
              <a:gd name="T33" fmla="*/ 2147483646 h 14965"/>
              <a:gd name="T34" fmla="*/ 2147483646 w 17398"/>
              <a:gd name="T35" fmla="*/ 2147483646 h 14965"/>
              <a:gd name="T36" fmla="*/ 2147483646 w 17398"/>
              <a:gd name="T37" fmla="*/ 2147483646 h 14965"/>
              <a:gd name="T38" fmla="*/ 2147483646 w 17398"/>
              <a:gd name="T39" fmla="*/ 2147483646 h 14965"/>
              <a:gd name="T40" fmla="*/ 2147483646 w 17398"/>
              <a:gd name="T41" fmla="*/ 2147483646 h 14965"/>
              <a:gd name="T42" fmla="*/ 2147483646 w 17398"/>
              <a:gd name="T43" fmla="*/ 2147483646 h 14965"/>
              <a:gd name="T44" fmla="*/ 2147483646 w 17398"/>
              <a:gd name="T45" fmla="*/ 2147483646 h 14965"/>
              <a:gd name="T46" fmla="*/ 2147483646 w 17398"/>
              <a:gd name="T47" fmla="*/ 2147483646 h 14965"/>
              <a:gd name="T48" fmla="*/ 2147483646 w 17398"/>
              <a:gd name="T49" fmla="*/ 2147483646 h 14965"/>
              <a:gd name="T50" fmla="*/ 2147483646 w 17398"/>
              <a:gd name="T51" fmla="*/ 2147483646 h 14965"/>
              <a:gd name="T52" fmla="*/ 2147483646 w 17398"/>
              <a:gd name="T53" fmla="*/ 2147483646 h 14965"/>
              <a:gd name="T54" fmla="*/ 2147483646 w 17398"/>
              <a:gd name="T55" fmla="*/ 2147483646 h 14965"/>
              <a:gd name="T56" fmla="*/ 2147483646 w 17398"/>
              <a:gd name="T57" fmla="*/ 2147483646 h 14965"/>
              <a:gd name="T58" fmla="*/ 2147483646 w 17398"/>
              <a:gd name="T59" fmla="*/ 2147483646 h 14965"/>
              <a:gd name="T60" fmla="*/ 2147483646 w 17398"/>
              <a:gd name="T61" fmla="*/ 2147483646 h 14965"/>
              <a:gd name="T62" fmla="*/ 2147483646 w 17398"/>
              <a:gd name="T63" fmla="*/ 2147483646 h 14965"/>
              <a:gd name="T64" fmla="*/ 2147483646 w 17398"/>
              <a:gd name="T65" fmla="*/ 2147483646 h 14965"/>
              <a:gd name="T66" fmla="*/ 2147483646 w 17398"/>
              <a:gd name="T67" fmla="*/ 2147483646 h 14965"/>
              <a:gd name="T68" fmla="*/ 2147483646 w 17398"/>
              <a:gd name="T69" fmla="*/ 2147483646 h 14965"/>
              <a:gd name="T70" fmla="*/ 2147483646 w 17398"/>
              <a:gd name="T71" fmla="*/ 2147483646 h 14965"/>
              <a:gd name="T72" fmla="*/ 2147483646 w 17398"/>
              <a:gd name="T73" fmla="*/ 2147483646 h 14965"/>
              <a:gd name="T74" fmla="*/ 2147483646 w 17398"/>
              <a:gd name="T75" fmla="*/ 2147483646 h 14965"/>
              <a:gd name="T76" fmla="*/ 2147483646 w 17398"/>
              <a:gd name="T77" fmla="*/ 0 h 14965"/>
              <a:gd name="T78" fmla="*/ 2147483646 w 17398"/>
              <a:gd name="T79" fmla="*/ 2147483646 h 14965"/>
              <a:gd name="T80" fmla="*/ 2147483646 w 17398"/>
              <a:gd name="T81" fmla="*/ 2147483646 h 14965"/>
              <a:gd name="T82" fmla="*/ 0 w 17398"/>
              <a:gd name="T83" fmla="*/ 2147483646 h 14965"/>
              <a:gd name="T84" fmla="*/ 2147483646 w 17398"/>
              <a:gd name="T85" fmla="*/ 2147483646 h 14965"/>
              <a:gd name="T86" fmla="*/ 2147483646 w 17398"/>
              <a:gd name="T87" fmla="*/ 2147483646 h 14965"/>
              <a:gd name="T88" fmla="*/ 2147483646 w 17398"/>
              <a:gd name="T89" fmla="*/ 2147483646 h 14965"/>
              <a:gd name="T90" fmla="*/ 2147483646 w 17398"/>
              <a:gd name="T91" fmla="*/ 2147483646 h 14965"/>
              <a:gd name="T92" fmla="*/ 2147483646 w 17398"/>
              <a:gd name="T93" fmla="*/ 2147483646 h 14965"/>
              <a:gd name="T94" fmla="*/ 2147483646 w 17398"/>
              <a:gd name="T95" fmla="*/ 2147483646 h 14965"/>
              <a:gd name="T96" fmla="*/ 2147483646 w 17398"/>
              <a:gd name="T97" fmla="*/ 2147483646 h 14965"/>
              <a:gd name="T98" fmla="*/ 2147483646 w 17398"/>
              <a:gd name="T99" fmla="*/ 2147483646 h 14965"/>
              <a:gd name="T100" fmla="*/ 2147483646 w 17398"/>
              <a:gd name="T101" fmla="*/ 2147483646 h 14965"/>
              <a:gd name="T102" fmla="*/ 2147483646 w 17398"/>
              <a:gd name="T103" fmla="*/ 2147483646 h 14965"/>
              <a:gd name="T104" fmla="*/ 2147483646 w 17398"/>
              <a:gd name="T105" fmla="*/ 2147483646 h 14965"/>
              <a:gd name="T106" fmla="*/ 2147483646 w 17398"/>
              <a:gd name="T107" fmla="*/ 2147483646 h 14965"/>
              <a:gd name="T108" fmla="*/ 2147483646 w 17398"/>
              <a:gd name="T109" fmla="*/ 2147483646 h 14965"/>
              <a:gd name="T110" fmla="*/ 2147483646 w 17398"/>
              <a:gd name="T111" fmla="*/ 2147483646 h 14965"/>
              <a:gd name="T112" fmla="*/ 2147483646 w 17398"/>
              <a:gd name="T113" fmla="*/ 2147483646 h 14965"/>
              <a:gd name="T114" fmla="*/ 2147483646 w 17398"/>
              <a:gd name="T115" fmla="*/ 2147483646 h 14965"/>
              <a:gd name="T116" fmla="*/ 2147483646 w 17398"/>
              <a:gd name="T117" fmla="*/ 2147483646 h 1496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398" h="14965" extrusionOk="0">
                <a:moveTo>
                  <a:pt x="4258" y="12069"/>
                </a:moveTo>
                <a:lnTo>
                  <a:pt x="4599" y="12093"/>
                </a:lnTo>
                <a:lnTo>
                  <a:pt x="4769" y="12093"/>
                </a:lnTo>
                <a:lnTo>
                  <a:pt x="4721" y="12264"/>
                </a:lnTo>
                <a:lnTo>
                  <a:pt x="4672" y="12458"/>
                </a:lnTo>
                <a:lnTo>
                  <a:pt x="4672" y="12580"/>
                </a:lnTo>
                <a:lnTo>
                  <a:pt x="4477" y="12580"/>
                </a:lnTo>
                <a:lnTo>
                  <a:pt x="4307" y="12215"/>
                </a:lnTo>
                <a:lnTo>
                  <a:pt x="4258" y="12069"/>
                </a:lnTo>
                <a:close/>
                <a:moveTo>
                  <a:pt x="3991" y="12069"/>
                </a:moveTo>
                <a:lnTo>
                  <a:pt x="3991" y="12166"/>
                </a:lnTo>
                <a:lnTo>
                  <a:pt x="3991" y="12239"/>
                </a:lnTo>
                <a:lnTo>
                  <a:pt x="4015" y="12434"/>
                </a:lnTo>
                <a:lnTo>
                  <a:pt x="4064" y="12580"/>
                </a:lnTo>
                <a:lnTo>
                  <a:pt x="3553" y="12629"/>
                </a:lnTo>
                <a:lnTo>
                  <a:pt x="3529" y="12531"/>
                </a:lnTo>
                <a:lnTo>
                  <a:pt x="3504" y="12434"/>
                </a:lnTo>
                <a:lnTo>
                  <a:pt x="3480" y="12361"/>
                </a:lnTo>
                <a:lnTo>
                  <a:pt x="3456" y="12118"/>
                </a:lnTo>
                <a:lnTo>
                  <a:pt x="3456" y="12093"/>
                </a:lnTo>
                <a:lnTo>
                  <a:pt x="3991" y="12069"/>
                </a:lnTo>
                <a:close/>
                <a:moveTo>
                  <a:pt x="4940" y="12093"/>
                </a:moveTo>
                <a:lnTo>
                  <a:pt x="5499" y="12166"/>
                </a:lnTo>
                <a:lnTo>
                  <a:pt x="5475" y="12264"/>
                </a:lnTo>
                <a:lnTo>
                  <a:pt x="5451" y="12361"/>
                </a:lnTo>
                <a:lnTo>
                  <a:pt x="5451" y="12483"/>
                </a:lnTo>
                <a:lnTo>
                  <a:pt x="5475" y="12629"/>
                </a:lnTo>
                <a:lnTo>
                  <a:pt x="5378" y="12604"/>
                </a:lnTo>
                <a:lnTo>
                  <a:pt x="5061" y="12604"/>
                </a:lnTo>
                <a:lnTo>
                  <a:pt x="5061" y="12531"/>
                </a:lnTo>
                <a:lnTo>
                  <a:pt x="4988" y="12312"/>
                </a:lnTo>
                <a:lnTo>
                  <a:pt x="4940" y="12093"/>
                </a:lnTo>
                <a:close/>
                <a:moveTo>
                  <a:pt x="13699" y="12069"/>
                </a:moveTo>
                <a:lnTo>
                  <a:pt x="13651" y="12215"/>
                </a:lnTo>
                <a:lnTo>
                  <a:pt x="13602" y="12361"/>
                </a:lnTo>
                <a:lnTo>
                  <a:pt x="13602" y="12653"/>
                </a:lnTo>
                <a:lnTo>
                  <a:pt x="13188" y="12653"/>
                </a:lnTo>
                <a:lnTo>
                  <a:pt x="13115" y="12385"/>
                </a:lnTo>
                <a:lnTo>
                  <a:pt x="13091" y="12093"/>
                </a:lnTo>
                <a:lnTo>
                  <a:pt x="13699" y="12069"/>
                </a:lnTo>
                <a:close/>
                <a:moveTo>
                  <a:pt x="13845" y="12069"/>
                </a:moveTo>
                <a:lnTo>
                  <a:pt x="14381" y="12093"/>
                </a:lnTo>
                <a:lnTo>
                  <a:pt x="14332" y="12215"/>
                </a:lnTo>
                <a:lnTo>
                  <a:pt x="14283" y="12361"/>
                </a:lnTo>
                <a:lnTo>
                  <a:pt x="14283" y="12507"/>
                </a:lnTo>
                <a:lnTo>
                  <a:pt x="14283" y="12677"/>
                </a:lnTo>
                <a:lnTo>
                  <a:pt x="13943" y="12653"/>
                </a:lnTo>
                <a:lnTo>
                  <a:pt x="13943" y="12361"/>
                </a:lnTo>
                <a:lnTo>
                  <a:pt x="13894" y="12215"/>
                </a:lnTo>
                <a:lnTo>
                  <a:pt x="13845" y="12069"/>
                </a:lnTo>
                <a:close/>
                <a:moveTo>
                  <a:pt x="3188" y="12093"/>
                </a:moveTo>
                <a:lnTo>
                  <a:pt x="3139" y="12215"/>
                </a:lnTo>
                <a:lnTo>
                  <a:pt x="3139" y="12434"/>
                </a:lnTo>
                <a:lnTo>
                  <a:pt x="3139" y="12556"/>
                </a:lnTo>
                <a:lnTo>
                  <a:pt x="3164" y="12653"/>
                </a:lnTo>
                <a:lnTo>
                  <a:pt x="2750" y="12726"/>
                </a:lnTo>
                <a:lnTo>
                  <a:pt x="2677" y="12726"/>
                </a:lnTo>
                <a:lnTo>
                  <a:pt x="2701" y="12677"/>
                </a:lnTo>
                <a:lnTo>
                  <a:pt x="2701" y="12629"/>
                </a:lnTo>
                <a:lnTo>
                  <a:pt x="2701" y="12580"/>
                </a:lnTo>
                <a:lnTo>
                  <a:pt x="2653" y="12531"/>
                </a:lnTo>
                <a:lnTo>
                  <a:pt x="2628" y="12458"/>
                </a:lnTo>
                <a:lnTo>
                  <a:pt x="2604" y="12361"/>
                </a:lnTo>
                <a:lnTo>
                  <a:pt x="2580" y="12166"/>
                </a:lnTo>
                <a:lnTo>
                  <a:pt x="3188" y="12093"/>
                </a:lnTo>
                <a:close/>
                <a:moveTo>
                  <a:pt x="5694" y="12215"/>
                </a:moveTo>
                <a:lnTo>
                  <a:pt x="5986" y="12288"/>
                </a:lnTo>
                <a:lnTo>
                  <a:pt x="6278" y="12361"/>
                </a:lnTo>
                <a:lnTo>
                  <a:pt x="6229" y="12507"/>
                </a:lnTo>
                <a:lnTo>
                  <a:pt x="6229" y="12677"/>
                </a:lnTo>
                <a:lnTo>
                  <a:pt x="6229" y="12726"/>
                </a:lnTo>
                <a:lnTo>
                  <a:pt x="5791" y="12653"/>
                </a:lnTo>
                <a:lnTo>
                  <a:pt x="5767" y="12531"/>
                </a:lnTo>
                <a:lnTo>
                  <a:pt x="5743" y="12410"/>
                </a:lnTo>
                <a:lnTo>
                  <a:pt x="5694" y="12215"/>
                </a:lnTo>
                <a:close/>
                <a:moveTo>
                  <a:pt x="13383" y="487"/>
                </a:moveTo>
                <a:lnTo>
                  <a:pt x="13699" y="511"/>
                </a:lnTo>
                <a:lnTo>
                  <a:pt x="14308" y="584"/>
                </a:lnTo>
                <a:lnTo>
                  <a:pt x="14648" y="657"/>
                </a:lnTo>
                <a:lnTo>
                  <a:pt x="14989" y="730"/>
                </a:lnTo>
                <a:lnTo>
                  <a:pt x="15305" y="827"/>
                </a:lnTo>
                <a:lnTo>
                  <a:pt x="15646" y="949"/>
                </a:lnTo>
                <a:lnTo>
                  <a:pt x="15938" y="1095"/>
                </a:lnTo>
                <a:lnTo>
                  <a:pt x="16230" y="1265"/>
                </a:lnTo>
                <a:lnTo>
                  <a:pt x="16498" y="1484"/>
                </a:lnTo>
                <a:lnTo>
                  <a:pt x="16741" y="1728"/>
                </a:lnTo>
                <a:lnTo>
                  <a:pt x="16741" y="1801"/>
                </a:lnTo>
                <a:lnTo>
                  <a:pt x="16790" y="2020"/>
                </a:lnTo>
                <a:lnTo>
                  <a:pt x="16838" y="2214"/>
                </a:lnTo>
                <a:lnTo>
                  <a:pt x="16887" y="2652"/>
                </a:lnTo>
                <a:lnTo>
                  <a:pt x="16887" y="3066"/>
                </a:lnTo>
                <a:lnTo>
                  <a:pt x="16911" y="3504"/>
                </a:lnTo>
                <a:lnTo>
                  <a:pt x="16887" y="4477"/>
                </a:lnTo>
                <a:lnTo>
                  <a:pt x="16863" y="5475"/>
                </a:lnTo>
                <a:lnTo>
                  <a:pt x="16814" y="6983"/>
                </a:lnTo>
                <a:lnTo>
                  <a:pt x="16790" y="8492"/>
                </a:lnTo>
                <a:lnTo>
                  <a:pt x="16838" y="10244"/>
                </a:lnTo>
                <a:lnTo>
                  <a:pt x="16838" y="11120"/>
                </a:lnTo>
                <a:lnTo>
                  <a:pt x="16790" y="11996"/>
                </a:lnTo>
                <a:lnTo>
                  <a:pt x="16473" y="11947"/>
                </a:lnTo>
                <a:lnTo>
                  <a:pt x="16181" y="11874"/>
                </a:lnTo>
                <a:lnTo>
                  <a:pt x="15622" y="11753"/>
                </a:lnTo>
                <a:lnTo>
                  <a:pt x="15354" y="11680"/>
                </a:lnTo>
                <a:lnTo>
                  <a:pt x="15062" y="11655"/>
                </a:lnTo>
                <a:lnTo>
                  <a:pt x="14405" y="11607"/>
                </a:lnTo>
                <a:lnTo>
                  <a:pt x="13724" y="11582"/>
                </a:lnTo>
                <a:lnTo>
                  <a:pt x="13067" y="11607"/>
                </a:lnTo>
                <a:lnTo>
                  <a:pt x="12385" y="11655"/>
                </a:lnTo>
                <a:lnTo>
                  <a:pt x="11850" y="11704"/>
                </a:lnTo>
                <a:lnTo>
                  <a:pt x="11315" y="11801"/>
                </a:lnTo>
                <a:lnTo>
                  <a:pt x="10780" y="11923"/>
                </a:lnTo>
                <a:lnTo>
                  <a:pt x="10269" y="12118"/>
                </a:lnTo>
                <a:lnTo>
                  <a:pt x="10025" y="12215"/>
                </a:lnTo>
                <a:lnTo>
                  <a:pt x="9733" y="12361"/>
                </a:lnTo>
                <a:lnTo>
                  <a:pt x="9417" y="12531"/>
                </a:lnTo>
                <a:lnTo>
                  <a:pt x="9149" y="12726"/>
                </a:lnTo>
                <a:lnTo>
                  <a:pt x="9101" y="11363"/>
                </a:lnTo>
                <a:lnTo>
                  <a:pt x="9052" y="10001"/>
                </a:lnTo>
                <a:lnTo>
                  <a:pt x="8979" y="8662"/>
                </a:lnTo>
                <a:lnTo>
                  <a:pt x="8955" y="7300"/>
                </a:lnTo>
                <a:lnTo>
                  <a:pt x="8955" y="5913"/>
                </a:lnTo>
                <a:lnTo>
                  <a:pt x="8930" y="4526"/>
                </a:lnTo>
                <a:lnTo>
                  <a:pt x="8930" y="3942"/>
                </a:lnTo>
                <a:lnTo>
                  <a:pt x="8930" y="3358"/>
                </a:lnTo>
                <a:lnTo>
                  <a:pt x="8930" y="2774"/>
                </a:lnTo>
                <a:lnTo>
                  <a:pt x="8930" y="2214"/>
                </a:lnTo>
                <a:lnTo>
                  <a:pt x="8930" y="2166"/>
                </a:lnTo>
                <a:lnTo>
                  <a:pt x="9222" y="2020"/>
                </a:lnTo>
                <a:lnTo>
                  <a:pt x="9490" y="1849"/>
                </a:lnTo>
                <a:lnTo>
                  <a:pt x="9758" y="1679"/>
                </a:lnTo>
                <a:lnTo>
                  <a:pt x="10001" y="1533"/>
                </a:lnTo>
                <a:lnTo>
                  <a:pt x="10877" y="1046"/>
                </a:lnTo>
                <a:lnTo>
                  <a:pt x="11339" y="827"/>
                </a:lnTo>
                <a:lnTo>
                  <a:pt x="11777" y="657"/>
                </a:lnTo>
                <a:lnTo>
                  <a:pt x="12069" y="560"/>
                </a:lnTo>
                <a:lnTo>
                  <a:pt x="12385" y="511"/>
                </a:lnTo>
                <a:lnTo>
                  <a:pt x="12702" y="487"/>
                </a:lnTo>
                <a:lnTo>
                  <a:pt x="13383" y="487"/>
                </a:lnTo>
                <a:close/>
                <a:moveTo>
                  <a:pt x="12872" y="12093"/>
                </a:moveTo>
                <a:lnTo>
                  <a:pt x="12823" y="12166"/>
                </a:lnTo>
                <a:lnTo>
                  <a:pt x="12775" y="12264"/>
                </a:lnTo>
                <a:lnTo>
                  <a:pt x="12750" y="12361"/>
                </a:lnTo>
                <a:lnTo>
                  <a:pt x="12750" y="12458"/>
                </a:lnTo>
                <a:lnTo>
                  <a:pt x="12775" y="12677"/>
                </a:lnTo>
                <a:lnTo>
                  <a:pt x="12215" y="12726"/>
                </a:lnTo>
                <a:lnTo>
                  <a:pt x="12215" y="12702"/>
                </a:lnTo>
                <a:lnTo>
                  <a:pt x="12191" y="12629"/>
                </a:lnTo>
                <a:lnTo>
                  <a:pt x="12166" y="12580"/>
                </a:lnTo>
                <a:lnTo>
                  <a:pt x="12166" y="12434"/>
                </a:lnTo>
                <a:lnTo>
                  <a:pt x="12166" y="12191"/>
                </a:lnTo>
                <a:lnTo>
                  <a:pt x="12166" y="12166"/>
                </a:lnTo>
                <a:lnTo>
                  <a:pt x="12677" y="12118"/>
                </a:lnTo>
                <a:lnTo>
                  <a:pt x="12872" y="12093"/>
                </a:lnTo>
                <a:close/>
                <a:moveTo>
                  <a:pt x="14673" y="12093"/>
                </a:moveTo>
                <a:lnTo>
                  <a:pt x="15232" y="12166"/>
                </a:lnTo>
                <a:lnTo>
                  <a:pt x="15184" y="12239"/>
                </a:lnTo>
                <a:lnTo>
                  <a:pt x="15135" y="12312"/>
                </a:lnTo>
                <a:lnTo>
                  <a:pt x="15111" y="12410"/>
                </a:lnTo>
                <a:lnTo>
                  <a:pt x="15111" y="12483"/>
                </a:lnTo>
                <a:lnTo>
                  <a:pt x="15135" y="12629"/>
                </a:lnTo>
                <a:lnTo>
                  <a:pt x="15159" y="12775"/>
                </a:lnTo>
                <a:lnTo>
                  <a:pt x="14648" y="12702"/>
                </a:lnTo>
                <a:lnTo>
                  <a:pt x="14673" y="12410"/>
                </a:lnTo>
                <a:lnTo>
                  <a:pt x="14673" y="12239"/>
                </a:lnTo>
                <a:lnTo>
                  <a:pt x="14673" y="12093"/>
                </a:lnTo>
                <a:close/>
                <a:moveTo>
                  <a:pt x="6521" y="12458"/>
                </a:moveTo>
                <a:lnTo>
                  <a:pt x="6838" y="12580"/>
                </a:lnTo>
                <a:lnTo>
                  <a:pt x="6789" y="12702"/>
                </a:lnTo>
                <a:lnTo>
                  <a:pt x="6765" y="12848"/>
                </a:lnTo>
                <a:lnTo>
                  <a:pt x="6667" y="12799"/>
                </a:lnTo>
                <a:lnTo>
                  <a:pt x="6570" y="12629"/>
                </a:lnTo>
                <a:lnTo>
                  <a:pt x="6521" y="12458"/>
                </a:lnTo>
                <a:close/>
                <a:moveTo>
                  <a:pt x="2215" y="12239"/>
                </a:moveTo>
                <a:lnTo>
                  <a:pt x="2190" y="12361"/>
                </a:lnTo>
                <a:lnTo>
                  <a:pt x="2215" y="12507"/>
                </a:lnTo>
                <a:lnTo>
                  <a:pt x="2239" y="12629"/>
                </a:lnTo>
                <a:lnTo>
                  <a:pt x="2312" y="12750"/>
                </a:lnTo>
                <a:lnTo>
                  <a:pt x="2336" y="12775"/>
                </a:lnTo>
                <a:lnTo>
                  <a:pt x="1850" y="12872"/>
                </a:lnTo>
                <a:lnTo>
                  <a:pt x="1850" y="12604"/>
                </a:lnTo>
                <a:lnTo>
                  <a:pt x="1850" y="12312"/>
                </a:lnTo>
                <a:lnTo>
                  <a:pt x="2215" y="12239"/>
                </a:lnTo>
                <a:close/>
                <a:moveTo>
                  <a:pt x="11850" y="12191"/>
                </a:moveTo>
                <a:lnTo>
                  <a:pt x="11826" y="12385"/>
                </a:lnTo>
                <a:lnTo>
                  <a:pt x="11826" y="12580"/>
                </a:lnTo>
                <a:lnTo>
                  <a:pt x="11850" y="12775"/>
                </a:lnTo>
                <a:lnTo>
                  <a:pt x="11315" y="12848"/>
                </a:lnTo>
                <a:lnTo>
                  <a:pt x="11242" y="12872"/>
                </a:lnTo>
                <a:lnTo>
                  <a:pt x="11193" y="12823"/>
                </a:lnTo>
                <a:lnTo>
                  <a:pt x="11193" y="12775"/>
                </a:lnTo>
                <a:lnTo>
                  <a:pt x="11193" y="12580"/>
                </a:lnTo>
                <a:lnTo>
                  <a:pt x="11193" y="12410"/>
                </a:lnTo>
                <a:lnTo>
                  <a:pt x="11169" y="12337"/>
                </a:lnTo>
                <a:lnTo>
                  <a:pt x="11510" y="12239"/>
                </a:lnTo>
                <a:lnTo>
                  <a:pt x="11850" y="12191"/>
                </a:lnTo>
                <a:close/>
                <a:moveTo>
                  <a:pt x="4842" y="511"/>
                </a:moveTo>
                <a:lnTo>
                  <a:pt x="5183" y="535"/>
                </a:lnTo>
                <a:lnTo>
                  <a:pt x="5548" y="584"/>
                </a:lnTo>
                <a:lnTo>
                  <a:pt x="5889" y="657"/>
                </a:lnTo>
                <a:lnTo>
                  <a:pt x="6229" y="754"/>
                </a:lnTo>
                <a:lnTo>
                  <a:pt x="6546" y="876"/>
                </a:lnTo>
                <a:lnTo>
                  <a:pt x="6862" y="1022"/>
                </a:lnTo>
                <a:lnTo>
                  <a:pt x="7178" y="1168"/>
                </a:lnTo>
                <a:lnTo>
                  <a:pt x="7470" y="1363"/>
                </a:lnTo>
                <a:lnTo>
                  <a:pt x="7738" y="1557"/>
                </a:lnTo>
                <a:lnTo>
                  <a:pt x="8006" y="1801"/>
                </a:lnTo>
                <a:lnTo>
                  <a:pt x="8225" y="2044"/>
                </a:lnTo>
                <a:lnTo>
                  <a:pt x="8444" y="2287"/>
                </a:lnTo>
                <a:lnTo>
                  <a:pt x="8492" y="2360"/>
                </a:lnTo>
                <a:lnTo>
                  <a:pt x="8444" y="2847"/>
                </a:lnTo>
                <a:lnTo>
                  <a:pt x="8419" y="3358"/>
                </a:lnTo>
                <a:lnTo>
                  <a:pt x="8444" y="4331"/>
                </a:lnTo>
                <a:lnTo>
                  <a:pt x="8468" y="5718"/>
                </a:lnTo>
                <a:lnTo>
                  <a:pt x="8468" y="7105"/>
                </a:lnTo>
                <a:lnTo>
                  <a:pt x="8468" y="7835"/>
                </a:lnTo>
                <a:lnTo>
                  <a:pt x="8492" y="8565"/>
                </a:lnTo>
                <a:lnTo>
                  <a:pt x="8541" y="10049"/>
                </a:lnTo>
                <a:lnTo>
                  <a:pt x="8614" y="11509"/>
                </a:lnTo>
                <a:lnTo>
                  <a:pt x="8663" y="12969"/>
                </a:lnTo>
                <a:lnTo>
                  <a:pt x="7860" y="12507"/>
                </a:lnTo>
                <a:lnTo>
                  <a:pt x="7446" y="12288"/>
                </a:lnTo>
                <a:lnTo>
                  <a:pt x="7032" y="12069"/>
                </a:lnTo>
                <a:lnTo>
                  <a:pt x="6765" y="11947"/>
                </a:lnTo>
                <a:lnTo>
                  <a:pt x="6497" y="11850"/>
                </a:lnTo>
                <a:lnTo>
                  <a:pt x="6205" y="11777"/>
                </a:lnTo>
                <a:lnTo>
                  <a:pt x="5937" y="11704"/>
                </a:lnTo>
                <a:lnTo>
                  <a:pt x="5353" y="11607"/>
                </a:lnTo>
                <a:lnTo>
                  <a:pt x="4769" y="11534"/>
                </a:lnTo>
                <a:lnTo>
                  <a:pt x="3650" y="11534"/>
                </a:lnTo>
                <a:lnTo>
                  <a:pt x="3066" y="11558"/>
                </a:lnTo>
                <a:lnTo>
                  <a:pt x="2507" y="11631"/>
                </a:lnTo>
                <a:lnTo>
                  <a:pt x="2044" y="11704"/>
                </a:lnTo>
                <a:lnTo>
                  <a:pt x="1533" y="11801"/>
                </a:lnTo>
                <a:lnTo>
                  <a:pt x="1290" y="11874"/>
                </a:lnTo>
                <a:lnTo>
                  <a:pt x="1047" y="11947"/>
                </a:lnTo>
                <a:lnTo>
                  <a:pt x="828" y="12045"/>
                </a:lnTo>
                <a:lnTo>
                  <a:pt x="609" y="12166"/>
                </a:lnTo>
                <a:lnTo>
                  <a:pt x="633" y="11972"/>
                </a:lnTo>
                <a:lnTo>
                  <a:pt x="657" y="11777"/>
                </a:lnTo>
                <a:lnTo>
                  <a:pt x="657" y="11485"/>
                </a:lnTo>
                <a:lnTo>
                  <a:pt x="584" y="10147"/>
                </a:lnTo>
                <a:lnTo>
                  <a:pt x="536" y="9490"/>
                </a:lnTo>
                <a:lnTo>
                  <a:pt x="536" y="8833"/>
                </a:lnTo>
                <a:lnTo>
                  <a:pt x="560" y="7908"/>
                </a:lnTo>
                <a:lnTo>
                  <a:pt x="609" y="7008"/>
                </a:lnTo>
                <a:lnTo>
                  <a:pt x="657" y="6083"/>
                </a:lnTo>
                <a:lnTo>
                  <a:pt x="657" y="5645"/>
                </a:lnTo>
                <a:lnTo>
                  <a:pt x="657" y="5183"/>
                </a:lnTo>
                <a:lnTo>
                  <a:pt x="609" y="4234"/>
                </a:lnTo>
                <a:lnTo>
                  <a:pt x="584" y="3309"/>
                </a:lnTo>
                <a:lnTo>
                  <a:pt x="584" y="2896"/>
                </a:lnTo>
                <a:lnTo>
                  <a:pt x="609" y="2506"/>
                </a:lnTo>
                <a:lnTo>
                  <a:pt x="657" y="1728"/>
                </a:lnTo>
                <a:lnTo>
                  <a:pt x="949" y="1582"/>
                </a:lnTo>
                <a:lnTo>
                  <a:pt x="1241" y="1460"/>
                </a:lnTo>
                <a:lnTo>
                  <a:pt x="1801" y="1241"/>
                </a:lnTo>
                <a:lnTo>
                  <a:pt x="2653" y="949"/>
                </a:lnTo>
                <a:lnTo>
                  <a:pt x="3504" y="681"/>
                </a:lnTo>
                <a:lnTo>
                  <a:pt x="3821" y="608"/>
                </a:lnTo>
                <a:lnTo>
                  <a:pt x="4161" y="535"/>
                </a:lnTo>
                <a:lnTo>
                  <a:pt x="4502" y="511"/>
                </a:lnTo>
                <a:lnTo>
                  <a:pt x="4842" y="511"/>
                </a:lnTo>
                <a:close/>
                <a:moveTo>
                  <a:pt x="15354" y="12191"/>
                </a:moveTo>
                <a:lnTo>
                  <a:pt x="15646" y="12239"/>
                </a:lnTo>
                <a:lnTo>
                  <a:pt x="15938" y="12337"/>
                </a:lnTo>
                <a:lnTo>
                  <a:pt x="15889" y="12507"/>
                </a:lnTo>
                <a:lnTo>
                  <a:pt x="15889" y="12653"/>
                </a:lnTo>
                <a:lnTo>
                  <a:pt x="15889" y="12994"/>
                </a:lnTo>
                <a:lnTo>
                  <a:pt x="15524" y="12872"/>
                </a:lnTo>
                <a:lnTo>
                  <a:pt x="15500" y="12702"/>
                </a:lnTo>
                <a:lnTo>
                  <a:pt x="15427" y="12507"/>
                </a:lnTo>
                <a:lnTo>
                  <a:pt x="15378" y="12337"/>
                </a:lnTo>
                <a:lnTo>
                  <a:pt x="15330" y="12191"/>
                </a:lnTo>
                <a:lnTo>
                  <a:pt x="15354" y="12191"/>
                </a:lnTo>
                <a:close/>
                <a:moveTo>
                  <a:pt x="1509" y="12385"/>
                </a:moveTo>
                <a:lnTo>
                  <a:pt x="1460" y="12677"/>
                </a:lnTo>
                <a:lnTo>
                  <a:pt x="1436" y="12848"/>
                </a:lnTo>
                <a:lnTo>
                  <a:pt x="1460" y="13018"/>
                </a:lnTo>
                <a:lnTo>
                  <a:pt x="1290" y="13091"/>
                </a:lnTo>
                <a:lnTo>
                  <a:pt x="1290" y="12969"/>
                </a:lnTo>
                <a:lnTo>
                  <a:pt x="1290" y="12726"/>
                </a:lnTo>
                <a:lnTo>
                  <a:pt x="1266" y="12580"/>
                </a:lnTo>
                <a:lnTo>
                  <a:pt x="1241" y="12458"/>
                </a:lnTo>
                <a:lnTo>
                  <a:pt x="1509" y="12385"/>
                </a:lnTo>
                <a:close/>
                <a:moveTo>
                  <a:pt x="10926" y="12385"/>
                </a:moveTo>
                <a:lnTo>
                  <a:pt x="10877" y="12531"/>
                </a:lnTo>
                <a:lnTo>
                  <a:pt x="10828" y="12750"/>
                </a:lnTo>
                <a:lnTo>
                  <a:pt x="10804" y="12969"/>
                </a:lnTo>
                <a:lnTo>
                  <a:pt x="10366" y="13091"/>
                </a:lnTo>
                <a:lnTo>
                  <a:pt x="10366" y="12921"/>
                </a:lnTo>
                <a:lnTo>
                  <a:pt x="10366" y="12750"/>
                </a:lnTo>
                <a:lnTo>
                  <a:pt x="10366" y="12677"/>
                </a:lnTo>
                <a:lnTo>
                  <a:pt x="10342" y="12604"/>
                </a:lnTo>
                <a:lnTo>
                  <a:pt x="10536" y="12531"/>
                </a:lnTo>
                <a:lnTo>
                  <a:pt x="10926" y="12385"/>
                </a:lnTo>
                <a:close/>
                <a:moveTo>
                  <a:pt x="7105" y="12726"/>
                </a:moveTo>
                <a:lnTo>
                  <a:pt x="7641" y="13018"/>
                </a:lnTo>
                <a:lnTo>
                  <a:pt x="7616" y="13115"/>
                </a:lnTo>
                <a:lnTo>
                  <a:pt x="7616" y="13140"/>
                </a:lnTo>
                <a:lnTo>
                  <a:pt x="7397" y="13042"/>
                </a:lnTo>
                <a:lnTo>
                  <a:pt x="7178" y="12969"/>
                </a:lnTo>
                <a:lnTo>
                  <a:pt x="7130" y="12823"/>
                </a:lnTo>
                <a:lnTo>
                  <a:pt x="7105" y="12726"/>
                </a:lnTo>
                <a:close/>
                <a:moveTo>
                  <a:pt x="16181" y="12410"/>
                </a:moveTo>
                <a:lnTo>
                  <a:pt x="16303" y="12458"/>
                </a:lnTo>
                <a:lnTo>
                  <a:pt x="16254" y="12604"/>
                </a:lnTo>
                <a:lnTo>
                  <a:pt x="16230" y="12775"/>
                </a:lnTo>
                <a:lnTo>
                  <a:pt x="16206" y="13140"/>
                </a:lnTo>
                <a:lnTo>
                  <a:pt x="16157" y="13115"/>
                </a:lnTo>
                <a:lnTo>
                  <a:pt x="16206" y="13067"/>
                </a:lnTo>
                <a:lnTo>
                  <a:pt x="16206" y="12994"/>
                </a:lnTo>
                <a:lnTo>
                  <a:pt x="16181" y="12702"/>
                </a:lnTo>
                <a:lnTo>
                  <a:pt x="16181" y="12410"/>
                </a:lnTo>
                <a:close/>
                <a:moveTo>
                  <a:pt x="10025" y="12750"/>
                </a:moveTo>
                <a:lnTo>
                  <a:pt x="9977" y="12994"/>
                </a:lnTo>
                <a:lnTo>
                  <a:pt x="9928" y="13213"/>
                </a:lnTo>
                <a:lnTo>
                  <a:pt x="9928" y="13261"/>
                </a:lnTo>
                <a:lnTo>
                  <a:pt x="9563" y="13432"/>
                </a:lnTo>
                <a:lnTo>
                  <a:pt x="9563" y="13286"/>
                </a:lnTo>
                <a:lnTo>
                  <a:pt x="9563" y="13164"/>
                </a:lnTo>
                <a:lnTo>
                  <a:pt x="9539" y="13067"/>
                </a:lnTo>
                <a:lnTo>
                  <a:pt x="9539" y="13042"/>
                </a:lnTo>
                <a:lnTo>
                  <a:pt x="9563" y="13018"/>
                </a:lnTo>
                <a:lnTo>
                  <a:pt x="9782" y="12896"/>
                </a:lnTo>
                <a:lnTo>
                  <a:pt x="10025" y="12750"/>
                </a:lnTo>
                <a:close/>
                <a:moveTo>
                  <a:pt x="8030" y="13261"/>
                </a:moveTo>
                <a:lnTo>
                  <a:pt x="8322" y="13432"/>
                </a:lnTo>
                <a:lnTo>
                  <a:pt x="8614" y="13553"/>
                </a:lnTo>
                <a:lnTo>
                  <a:pt x="8565" y="13675"/>
                </a:lnTo>
                <a:lnTo>
                  <a:pt x="8541" y="13870"/>
                </a:lnTo>
                <a:lnTo>
                  <a:pt x="8419" y="13724"/>
                </a:lnTo>
                <a:lnTo>
                  <a:pt x="8298" y="13602"/>
                </a:lnTo>
                <a:lnTo>
                  <a:pt x="8030" y="13383"/>
                </a:lnTo>
                <a:lnTo>
                  <a:pt x="8030" y="13261"/>
                </a:lnTo>
                <a:close/>
                <a:moveTo>
                  <a:pt x="9247" y="13261"/>
                </a:moveTo>
                <a:lnTo>
                  <a:pt x="9247" y="13383"/>
                </a:lnTo>
                <a:lnTo>
                  <a:pt x="9271" y="13578"/>
                </a:lnTo>
                <a:lnTo>
                  <a:pt x="9052" y="13724"/>
                </a:lnTo>
                <a:lnTo>
                  <a:pt x="8857" y="13894"/>
                </a:lnTo>
                <a:lnTo>
                  <a:pt x="8857" y="13699"/>
                </a:lnTo>
                <a:lnTo>
                  <a:pt x="8857" y="13626"/>
                </a:lnTo>
                <a:lnTo>
                  <a:pt x="8930" y="13602"/>
                </a:lnTo>
                <a:lnTo>
                  <a:pt x="8979" y="13553"/>
                </a:lnTo>
                <a:lnTo>
                  <a:pt x="9052" y="13456"/>
                </a:lnTo>
                <a:lnTo>
                  <a:pt x="9101" y="13407"/>
                </a:lnTo>
                <a:lnTo>
                  <a:pt x="9149" y="13334"/>
                </a:lnTo>
                <a:lnTo>
                  <a:pt x="9247" y="13261"/>
                </a:lnTo>
                <a:close/>
                <a:moveTo>
                  <a:pt x="4550" y="0"/>
                </a:moveTo>
                <a:lnTo>
                  <a:pt x="4185" y="24"/>
                </a:lnTo>
                <a:lnTo>
                  <a:pt x="3845" y="49"/>
                </a:lnTo>
                <a:lnTo>
                  <a:pt x="3504" y="122"/>
                </a:lnTo>
                <a:lnTo>
                  <a:pt x="3042" y="243"/>
                </a:lnTo>
                <a:lnTo>
                  <a:pt x="2580" y="414"/>
                </a:lnTo>
                <a:lnTo>
                  <a:pt x="1679" y="754"/>
                </a:lnTo>
                <a:lnTo>
                  <a:pt x="1290" y="876"/>
                </a:lnTo>
                <a:lnTo>
                  <a:pt x="852" y="1046"/>
                </a:lnTo>
                <a:lnTo>
                  <a:pt x="633" y="1168"/>
                </a:lnTo>
                <a:lnTo>
                  <a:pt x="438" y="1290"/>
                </a:lnTo>
                <a:lnTo>
                  <a:pt x="292" y="1436"/>
                </a:lnTo>
                <a:lnTo>
                  <a:pt x="195" y="1606"/>
                </a:lnTo>
                <a:lnTo>
                  <a:pt x="171" y="1703"/>
                </a:lnTo>
                <a:lnTo>
                  <a:pt x="195" y="1801"/>
                </a:lnTo>
                <a:lnTo>
                  <a:pt x="122" y="2093"/>
                </a:lnTo>
                <a:lnTo>
                  <a:pt x="73" y="2409"/>
                </a:lnTo>
                <a:lnTo>
                  <a:pt x="49" y="2725"/>
                </a:lnTo>
                <a:lnTo>
                  <a:pt x="49" y="3066"/>
                </a:lnTo>
                <a:lnTo>
                  <a:pt x="73" y="3699"/>
                </a:lnTo>
                <a:lnTo>
                  <a:pt x="98" y="4331"/>
                </a:lnTo>
                <a:lnTo>
                  <a:pt x="122" y="5183"/>
                </a:lnTo>
                <a:lnTo>
                  <a:pt x="122" y="6034"/>
                </a:lnTo>
                <a:lnTo>
                  <a:pt x="98" y="6886"/>
                </a:lnTo>
                <a:lnTo>
                  <a:pt x="25" y="7738"/>
                </a:lnTo>
                <a:lnTo>
                  <a:pt x="0" y="8468"/>
                </a:lnTo>
                <a:lnTo>
                  <a:pt x="0" y="9198"/>
                </a:lnTo>
                <a:lnTo>
                  <a:pt x="0" y="9928"/>
                </a:lnTo>
                <a:lnTo>
                  <a:pt x="49" y="10633"/>
                </a:lnTo>
                <a:lnTo>
                  <a:pt x="122" y="11680"/>
                </a:lnTo>
                <a:lnTo>
                  <a:pt x="122" y="12045"/>
                </a:lnTo>
                <a:lnTo>
                  <a:pt x="122" y="12166"/>
                </a:lnTo>
                <a:lnTo>
                  <a:pt x="171" y="12264"/>
                </a:lnTo>
                <a:lnTo>
                  <a:pt x="195" y="12337"/>
                </a:lnTo>
                <a:lnTo>
                  <a:pt x="292" y="12385"/>
                </a:lnTo>
                <a:lnTo>
                  <a:pt x="341" y="12410"/>
                </a:lnTo>
                <a:lnTo>
                  <a:pt x="365" y="12507"/>
                </a:lnTo>
                <a:lnTo>
                  <a:pt x="414" y="12580"/>
                </a:lnTo>
                <a:lnTo>
                  <a:pt x="487" y="12629"/>
                </a:lnTo>
                <a:lnTo>
                  <a:pt x="584" y="12629"/>
                </a:lnTo>
                <a:lnTo>
                  <a:pt x="803" y="12580"/>
                </a:lnTo>
                <a:lnTo>
                  <a:pt x="803" y="12896"/>
                </a:lnTo>
                <a:lnTo>
                  <a:pt x="803" y="13188"/>
                </a:lnTo>
                <a:lnTo>
                  <a:pt x="828" y="13334"/>
                </a:lnTo>
                <a:lnTo>
                  <a:pt x="876" y="13480"/>
                </a:lnTo>
                <a:lnTo>
                  <a:pt x="925" y="13529"/>
                </a:lnTo>
                <a:lnTo>
                  <a:pt x="998" y="13578"/>
                </a:lnTo>
                <a:lnTo>
                  <a:pt x="1144" y="13578"/>
                </a:lnTo>
                <a:lnTo>
                  <a:pt x="1217" y="13553"/>
                </a:lnTo>
                <a:lnTo>
                  <a:pt x="1241" y="13529"/>
                </a:lnTo>
                <a:lnTo>
                  <a:pt x="1363" y="13529"/>
                </a:lnTo>
                <a:lnTo>
                  <a:pt x="1485" y="13505"/>
                </a:lnTo>
                <a:lnTo>
                  <a:pt x="1704" y="13432"/>
                </a:lnTo>
                <a:lnTo>
                  <a:pt x="2142" y="13310"/>
                </a:lnTo>
                <a:lnTo>
                  <a:pt x="2604" y="13213"/>
                </a:lnTo>
                <a:lnTo>
                  <a:pt x="3188" y="13140"/>
                </a:lnTo>
                <a:lnTo>
                  <a:pt x="3772" y="13091"/>
                </a:lnTo>
                <a:lnTo>
                  <a:pt x="4356" y="13067"/>
                </a:lnTo>
                <a:lnTo>
                  <a:pt x="4940" y="13091"/>
                </a:lnTo>
                <a:lnTo>
                  <a:pt x="5402" y="13115"/>
                </a:lnTo>
                <a:lnTo>
                  <a:pt x="5937" y="13164"/>
                </a:lnTo>
                <a:lnTo>
                  <a:pt x="6473" y="13261"/>
                </a:lnTo>
                <a:lnTo>
                  <a:pt x="6740" y="13334"/>
                </a:lnTo>
                <a:lnTo>
                  <a:pt x="7008" y="13407"/>
                </a:lnTo>
                <a:lnTo>
                  <a:pt x="7251" y="13505"/>
                </a:lnTo>
                <a:lnTo>
                  <a:pt x="7495" y="13626"/>
                </a:lnTo>
                <a:lnTo>
                  <a:pt x="7714" y="13772"/>
                </a:lnTo>
                <a:lnTo>
                  <a:pt x="7908" y="13918"/>
                </a:lnTo>
                <a:lnTo>
                  <a:pt x="8079" y="14088"/>
                </a:lnTo>
                <a:lnTo>
                  <a:pt x="8225" y="14307"/>
                </a:lnTo>
                <a:lnTo>
                  <a:pt x="8322" y="14526"/>
                </a:lnTo>
                <a:lnTo>
                  <a:pt x="8371" y="14794"/>
                </a:lnTo>
                <a:lnTo>
                  <a:pt x="8419" y="14891"/>
                </a:lnTo>
                <a:lnTo>
                  <a:pt x="8468" y="14940"/>
                </a:lnTo>
                <a:lnTo>
                  <a:pt x="8565" y="14964"/>
                </a:lnTo>
                <a:lnTo>
                  <a:pt x="8638" y="14964"/>
                </a:lnTo>
                <a:lnTo>
                  <a:pt x="8736" y="14916"/>
                </a:lnTo>
                <a:lnTo>
                  <a:pt x="8809" y="14843"/>
                </a:lnTo>
                <a:lnTo>
                  <a:pt x="8857" y="14770"/>
                </a:lnTo>
                <a:lnTo>
                  <a:pt x="8857" y="14648"/>
                </a:lnTo>
                <a:lnTo>
                  <a:pt x="8833" y="14599"/>
                </a:lnTo>
                <a:lnTo>
                  <a:pt x="9052" y="14332"/>
                </a:lnTo>
                <a:lnTo>
                  <a:pt x="9247" y="14113"/>
                </a:lnTo>
                <a:lnTo>
                  <a:pt x="9514" y="13943"/>
                </a:lnTo>
                <a:lnTo>
                  <a:pt x="9806" y="13772"/>
                </a:lnTo>
                <a:lnTo>
                  <a:pt x="10220" y="13602"/>
                </a:lnTo>
                <a:lnTo>
                  <a:pt x="10658" y="13456"/>
                </a:lnTo>
                <a:lnTo>
                  <a:pt x="11096" y="13334"/>
                </a:lnTo>
                <a:lnTo>
                  <a:pt x="11534" y="13261"/>
                </a:lnTo>
                <a:lnTo>
                  <a:pt x="12045" y="13188"/>
                </a:lnTo>
                <a:lnTo>
                  <a:pt x="12580" y="13140"/>
                </a:lnTo>
                <a:lnTo>
                  <a:pt x="13626" y="13091"/>
                </a:lnTo>
                <a:lnTo>
                  <a:pt x="13967" y="13091"/>
                </a:lnTo>
                <a:lnTo>
                  <a:pt x="14308" y="13115"/>
                </a:lnTo>
                <a:lnTo>
                  <a:pt x="14648" y="13140"/>
                </a:lnTo>
                <a:lnTo>
                  <a:pt x="14965" y="13188"/>
                </a:lnTo>
                <a:lnTo>
                  <a:pt x="15305" y="13261"/>
                </a:lnTo>
                <a:lnTo>
                  <a:pt x="15622" y="13359"/>
                </a:lnTo>
                <a:lnTo>
                  <a:pt x="15938" y="13480"/>
                </a:lnTo>
                <a:lnTo>
                  <a:pt x="16254" y="13651"/>
                </a:lnTo>
                <a:lnTo>
                  <a:pt x="16303" y="13675"/>
                </a:lnTo>
                <a:lnTo>
                  <a:pt x="16376" y="13675"/>
                </a:lnTo>
                <a:lnTo>
                  <a:pt x="16425" y="13651"/>
                </a:lnTo>
                <a:lnTo>
                  <a:pt x="16473" y="13626"/>
                </a:lnTo>
                <a:lnTo>
                  <a:pt x="16522" y="13578"/>
                </a:lnTo>
                <a:lnTo>
                  <a:pt x="16546" y="13529"/>
                </a:lnTo>
                <a:lnTo>
                  <a:pt x="16571" y="13456"/>
                </a:lnTo>
                <a:lnTo>
                  <a:pt x="16571" y="13407"/>
                </a:lnTo>
                <a:lnTo>
                  <a:pt x="16595" y="13310"/>
                </a:lnTo>
                <a:lnTo>
                  <a:pt x="16595" y="12921"/>
                </a:lnTo>
                <a:lnTo>
                  <a:pt x="16571" y="12531"/>
                </a:lnTo>
                <a:lnTo>
                  <a:pt x="16765" y="12556"/>
                </a:lnTo>
                <a:lnTo>
                  <a:pt x="16911" y="12556"/>
                </a:lnTo>
                <a:lnTo>
                  <a:pt x="17082" y="12531"/>
                </a:lnTo>
                <a:lnTo>
                  <a:pt x="17228" y="12483"/>
                </a:lnTo>
                <a:lnTo>
                  <a:pt x="17301" y="12458"/>
                </a:lnTo>
                <a:lnTo>
                  <a:pt x="17325" y="12410"/>
                </a:lnTo>
                <a:lnTo>
                  <a:pt x="17374" y="12361"/>
                </a:lnTo>
                <a:lnTo>
                  <a:pt x="17374" y="12312"/>
                </a:lnTo>
                <a:lnTo>
                  <a:pt x="17398" y="12264"/>
                </a:lnTo>
                <a:lnTo>
                  <a:pt x="17374" y="12191"/>
                </a:lnTo>
                <a:lnTo>
                  <a:pt x="17349" y="12142"/>
                </a:lnTo>
                <a:lnTo>
                  <a:pt x="17301" y="12118"/>
                </a:lnTo>
                <a:lnTo>
                  <a:pt x="17325" y="11972"/>
                </a:lnTo>
                <a:lnTo>
                  <a:pt x="17349" y="11826"/>
                </a:lnTo>
                <a:lnTo>
                  <a:pt x="17349" y="11558"/>
                </a:lnTo>
                <a:lnTo>
                  <a:pt x="17325" y="10998"/>
                </a:lnTo>
                <a:lnTo>
                  <a:pt x="17301" y="8881"/>
                </a:lnTo>
                <a:lnTo>
                  <a:pt x="17301" y="7178"/>
                </a:lnTo>
                <a:lnTo>
                  <a:pt x="17301" y="6326"/>
                </a:lnTo>
                <a:lnTo>
                  <a:pt x="17349" y="5475"/>
                </a:lnTo>
                <a:lnTo>
                  <a:pt x="17374" y="4380"/>
                </a:lnTo>
                <a:lnTo>
                  <a:pt x="17374" y="3820"/>
                </a:lnTo>
                <a:lnTo>
                  <a:pt x="17374" y="3285"/>
                </a:lnTo>
                <a:lnTo>
                  <a:pt x="17349" y="2920"/>
                </a:lnTo>
                <a:lnTo>
                  <a:pt x="17325" y="2531"/>
                </a:lnTo>
                <a:lnTo>
                  <a:pt x="17301" y="2336"/>
                </a:lnTo>
                <a:lnTo>
                  <a:pt x="17276" y="2141"/>
                </a:lnTo>
                <a:lnTo>
                  <a:pt x="17228" y="1971"/>
                </a:lnTo>
                <a:lnTo>
                  <a:pt x="17130" y="1801"/>
                </a:lnTo>
                <a:lnTo>
                  <a:pt x="17179" y="1728"/>
                </a:lnTo>
                <a:lnTo>
                  <a:pt x="17203" y="1630"/>
                </a:lnTo>
                <a:lnTo>
                  <a:pt x="17203" y="1557"/>
                </a:lnTo>
                <a:lnTo>
                  <a:pt x="17155" y="1460"/>
                </a:lnTo>
                <a:lnTo>
                  <a:pt x="16911" y="1217"/>
                </a:lnTo>
                <a:lnTo>
                  <a:pt x="16644" y="998"/>
                </a:lnTo>
                <a:lnTo>
                  <a:pt x="16352" y="803"/>
                </a:lnTo>
                <a:lnTo>
                  <a:pt x="16035" y="633"/>
                </a:lnTo>
                <a:lnTo>
                  <a:pt x="15719" y="487"/>
                </a:lnTo>
                <a:lnTo>
                  <a:pt x="15378" y="365"/>
                </a:lnTo>
                <a:lnTo>
                  <a:pt x="15038" y="268"/>
                </a:lnTo>
                <a:lnTo>
                  <a:pt x="14697" y="195"/>
                </a:lnTo>
                <a:lnTo>
                  <a:pt x="14356" y="146"/>
                </a:lnTo>
                <a:lnTo>
                  <a:pt x="14016" y="97"/>
                </a:lnTo>
                <a:lnTo>
                  <a:pt x="13626" y="49"/>
                </a:lnTo>
                <a:lnTo>
                  <a:pt x="13261" y="24"/>
                </a:lnTo>
                <a:lnTo>
                  <a:pt x="12896" y="24"/>
                </a:lnTo>
                <a:lnTo>
                  <a:pt x="12531" y="49"/>
                </a:lnTo>
                <a:lnTo>
                  <a:pt x="12166" y="97"/>
                </a:lnTo>
                <a:lnTo>
                  <a:pt x="11826" y="170"/>
                </a:lnTo>
                <a:lnTo>
                  <a:pt x="11583" y="243"/>
                </a:lnTo>
                <a:lnTo>
                  <a:pt x="11339" y="316"/>
                </a:lnTo>
                <a:lnTo>
                  <a:pt x="10877" y="560"/>
                </a:lnTo>
                <a:lnTo>
                  <a:pt x="10415" y="803"/>
                </a:lnTo>
                <a:lnTo>
                  <a:pt x="9977" y="1046"/>
                </a:lnTo>
                <a:lnTo>
                  <a:pt x="9441" y="1338"/>
                </a:lnTo>
                <a:lnTo>
                  <a:pt x="9125" y="1509"/>
                </a:lnTo>
                <a:lnTo>
                  <a:pt x="8857" y="1703"/>
                </a:lnTo>
                <a:lnTo>
                  <a:pt x="8809" y="1679"/>
                </a:lnTo>
                <a:lnTo>
                  <a:pt x="8687" y="1679"/>
                </a:lnTo>
                <a:lnTo>
                  <a:pt x="8638" y="1728"/>
                </a:lnTo>
                <a:lnTo>
                  <a:pt x="8419" y="1460"/>
                </a:lnTo>
                <a:lnTo>
                  <a:pt x="8152" y="1217"/>
                </a:lnTo>
                <a:lnTo>
                  <a:pt x="7884" y="1022"/>
                </a:lnTo>
                <a:lnTo>
                  <a:pt x="7592" y="803"/>
                </a:lnTo>
                <a:lnTo>
                  <a:pt x="7276" y="633"/>
                </a:lnTo>
                <a:lnTo>
                  <a:pt x="6959" y="487"/>
                </a:lnTo>
                <a:lnTo>
                  <a:pt x="6643" y="341"/>
                </a:lnTo>
                <a:lnTo>
                  <a:pt x="6302" y="243"/>
                </a:lnTo>
                <a:lnTo>
                  <a:pt x="5962" y="146"/>
                </a:lnTo>
                <a:lnTo>
                  <a:pt x="5597" y="73"/>
                </a:lnTo>
                <a:lnTo>
                  <a:pt x="5256" y="24"/>
                </a:lnTo>
                <a:lnTo>
                  <a:pt x="4891" y="0"/>
                </a:lnTo>
                <a:lnTo>
                  <a:pt x="455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286" name="Google Shape;286;p26"/>
          <p:cNvGrpSpPr>
            <a:grpSpLocks/>
          </p:cNvGrpSpPr>
          <p:nvPr/>
        </p:nvGrpSpPr>
        <p:grpSpPr bwMode="auto">
          <a:xfrm rot="-7648571">
            <a:off x="4698207" y="4577556"/>
            <a:ext cx="1695450" cy="420687"/>
            <a:chOff x="242825" y="1204225"/>
            <a:chExt cx="2136775" cy="318400"/>
          </a:xfrm>
        </p:grpSpPr>
        <p:sp>
          <p:nvSpPr>
            <p:cNvPr id="20491" name="Google Shape;287;p26"/>
            <p:cNvSpPr>
              <a:spLocks/>
            </p:cNvSpPr>
            <p:nvPr/>
          </p:nvSpPr>
          <p:spPr bwMode="auto">
            <a:xfrm>
              <a:off x="242825" y="1298550"/>
              <a:ext cx="2054250" cy="224075"/>
            </a:xfrm>
            <a:custGeom>
              <a:avLst/>
              <a:gdLst>
                <a:gd name="T0" fmla="*/ 2147483646 w 82170"/>
                <a:gd name="T1" fmla="*/ 2147483646 h 8963"/>
                <a:gd name="T2" fmla="*/ 2147483646 w 82170"/>
                <a:gd name="T3" fmla="*/ 2147483646 h 8963"/>
                <a:gd name="T4" fmla="*/ 2147483646 w 82170"/>
                <a:gd name="T5" fmla="*/ 2147483646 h 8963"/>
                <a:gd name="T6" fmla="*/ 2147483646 w 82170"/>
                <a:gd name="T7" fmla="*/ 2147483646 h 8963"/>
                <a:gd name="T8" fmla="*/ 2147483646 w 82170"/>
                <a:gd name="T9" fmla="*/ 2147483646 h 8963"/>
                <a:gd name="T10" fmla="*/ 2147483646 w 82170"/>
                <a:gd name="T11" fmla="*/ 2147483646 h 8963"/>
                <a:gd name="T12" fmla="*/ 2147483646 w 82170"/>
                <a:gd name="T13" fmla="*/ 2147483646 h 8963"/>
                <a:gd name="T14" fmla="*/ 2147483646 w 82170"/>
                <a:gd name="T15" fmla="*/ 2147483646 h 8963"/>
                <a:gd name="T16" fmla="*/ 2147483646 w 82170"/>
                <a:gd name="T17" fmla="*/ 2147483646 h 8963"/>
                <a:gd name="T18" fmla="*/ 2147483646 w 82170"/>
                <a:gd name="T19" fmla="*/ 2147483646 h 8963"/>
                <a:gd name="T20" fmla="*/ 2147483646 w 82170"/>
                <a:gd name="T21" fmla="*/ 2147483646 h 8963"/>
                <a:gd name="T22" fmla="*/ 2147483646 w 82170"/>
                <a:gd name="T23" fmla="*/ 2147483646 h 8963"/>
                <a:gd name="T24" fmla="*/ 2147483646 w 82170"/>
                <a:gd name="T25" fmla="*/ 2147483646 h 8963"/>
                <a:gd name="T26" fmla="*/ 2147483646 w 82170"/>
                <a:gd name="T27" fmla="*/ 2147483646 h 8963"/>
                <a:gd name="T28" fmla="*/ 2147483646 w 82170"/>
                <a:gd name="T29" fmla="*/ 2147483646 h 8963"/>
                <a:gd name="T30" fmla="*/ 2147483646 w 82170"/>
                <a:gd name="T31" fmla="*/ 2147483646 h 8963"/>
                <a:gd name="T32" fmla="*/ 2147483646 w 82170"/>
                <a:gd name="T33" fmla="*/ 2147483646 h 8963"/>
                <a:gd name="T34" fmla="*/ 2147483646 w 82170"/>
                <a:gd name="T35" fmla="*/ 2147483646 h 8963"/>
                <a:gd name="T36" fmla="*/ 2147483646 w 82170"/>
                <a:gd name="T37" fmla="*/ 2147483646 h 8963"/>
                <a:gd name="T38" fmla="*/ 2147483646 w 82170"/>
                <a:gd name="T39" fmla="*/ 2147483646 h 8963"/>
                <a:gd name="T40" fmla="*/ 2147483646 w 82170"/>
                <a:gd name="T41" fmla="*/ 2147483646 h 8963"/>
                <a:gd name="T42" fmla="*/ 2147483646 w 82170"/>
                <a:gd name="T43" fmla="*/ 2147483646 h 8963"/>
                <a:gd name="T44" fmla="*/ 2147483646 w 82170"/>
                <a:gd name="T45" fmla="*/ 2147483646 h 8963"/>
                <a:gd name="T46" fmla="*/ 2147483646 w 82170"/>
                <a:gd name="T47" fmla="*/ 2147483646 h 8963"/>
                <a:gd name="T48" fmla="*/ 2147483646 w 82170"/>
                <a:gd name="T49" fmla="*/ 2147483646 h 8963"/>
                <a:gd name="T50" fmla="*/ 2147483646 w 82170"/>
                <a:gd name="T51" fmla="*/ 2147483646 h 8963"/>
                <a:gd name="T52" fmla="*/ 2147483646 w 82170"/>
                <a:gd name="T53" fmla="*/ 2147483646 h 8963"/>
                <a:gd name="T54" fmla="*/ 2147483646 w 82170"/>
                <a:gd name="T55" fmla="*/ 2147483646 h 8963"/>
                <a:gd name="T56" fmla="*/ 2147483646 w 82170"/>
                <a:gd name="T57" fmla="*/ 2147483646 h 8963"/>
                <a:gd name="T58" fmla="*/ 2147483646 w 82170"/>
                <a:gd name="T59" fmla="*/ 2147483646 h 8963"/>
                <a:gd name="T60" fmla="*/ 2147483646 w 82170"/>
                <a:gd name="T61" fmla="*/ 2147483646 h 8963"/>
                <a:gd name="T62" fmla="*/ 2147483646 w 82170"/>
                <a:gd name="T63" fmla="*/ 2147483646 h 8963"/>
                <a:gd name="T64" fmla="*/ 2147483646 w 82170"/>
                <a:gd name="T65" fmla="*/ 2147483646 h 8963"/>
                <a:gd name="T66" fmla="*/ 2147483646 w 82170"/>
                <a:gd name="T67" fmla="*/ 2147483646 h 8963"/>
                <a:gd name="T68" fmla="*/ 2147483646 w 82170"/>
                <a:gd name="T69" fmla="*/ 2147483646 h 8963"/>
                <a:gd name="T70" fmla="*/ 2147483646 w 82170"/>
                <a:gd name="T71" fmla="*/ 2147483646 h 8963"/>
                <a:gd name="T72" fmla="*/ 2147483646 w 82170"/>
                <a:gd name="T73" fmla="*/ 2147483646 h 8963"/>
                <a:gd name="T74" fmla="*/ 2147483646 w 82170"/>
                <a:gd name="T75" fmla="*/ 2147483646 h 8963"/>
                <a:gd name="T76" fmla="*/ 2147483646 w 82170"/>
                <a:gd name="T77" fmla="*/ 2147483646 h 8963"/>
                <a:gd name="T78" fmla="*/ 2147483646 w 82170"/>
                <a:gd name="T79" fmla="*/ 2147483646 h 8963"/>
                <a:gd name="T80" fmla="*/ 2147483646 w 82170"/>
                <a:gd name="T81" fmla="*/ 2147483646 h 8963"/>
                <a:gd name="T82" fmla="*/ 2147483646 w 82170"/>
                <a:gd name="T83" fmla="*/ 2147483646 h 8963"/>
                <a:gd name="T84" fmla="*/ 2147483646 w 82170"/>
                <a:gd name="T85" fmla="*/ 2147483646 h 8963"/>
                <a:gd name="T86" fmla="*/ 2147483646 w 82170"/>
                <a:gd name="T87" fmla="*/ 2147483646 h 8963"/>
                <a:gd name="T88" fmla="*/ 2147483646 w 82170"/>
                <a:gd name="T89" fmla="*/ 2147483646 h 8963"/>
                <a:gd name="T90" fmla="*/ 2147483646 w 82170"/>
                <a:gd name="T91" fmla="*/ 2147483646 h 8963"/>
                <a:gd name="T92" fmla="*/ 2147483646 w 82170"/>
                <a:gd name="T93" fmla="*/ 2147483646 h 8963"/>
                <a:gd name="T94" fmla="*/ 2147483646 w 82170"/>
                <a:gd name="T95" fmla="*/ 2147483646 h 8963"/>
                <a:gd name="T96" fmla="*/ 2147483646 w 82170"/>
                <a:gd name="T97" fmla="*/ 2147483646 h 8963"/>
                <a:gd name="T98" fmla="*/ 2147483646 w 82170"/>
                <a:gd name="T99" fmla="*/ 2147483646 h 8963"/>
                <a:gd name="T100" fmla="*/ 2147483646 w 82170"/>
                <a:gd name="T101" fmla="*/ 2147483646 h 8963"/>
                <a:gd name="T102" fmla="*/ 2147483646 w 82170"/>
                <a:gd name="T103" fmla="*/ 2147483646 h 8963"/>
                <a:gd name="T104" fmla="*/ 2147483646 w 82170"/>
                <a:gd name="T105" fmla="*/ 2147483646 h 8963"/>
                <a:gd name="T106" fmla="*/ 2147483646 w 82170"/>
                <a:gd name="T107" fmla="*/ 2147483646 h 8963"/>
                <a:gd name="T108" fmla="*/ 2147483646 w 82170"/>
                <a:gd name="T109" fmla="*/ 2147483646 h 8963"/>
                <a:gd name="T110" fmla="*/ 2147483646 w 82170"/>
                <a:gd name="T111" fmla="*/ 2147483646 h 8963"/>
                <a:gd name="T112" fmla="*/ 2147483646 w 82170"/>
                <a:gd name="T113" fmla="*/ 2147483646 h 8963"/>
                <a:gd name="T114" fmla="*/ 2147483646 w 82170"/>
                <a:gd name="T115" fmla="*/ 2147483646 h 8963"/>
                <a:gd name="T116" fmla="*/ 2147483646 w 82170"/>
                <a:gd name="T117" fmla="*/ 2147483646 h 8963"/>
                <a:gd name="T118" fmla="*/ 2147483646 w 82170"/>
                <a:gd name="T119" fmla="*/ 2147483646 h 89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2170" h="8963" extrusionOk="0">
                  <a:moveTo>
                    <a:pt x="60471" y="1"/>
                  </a:moveTo>
                  <a:lnTo>
                    <a:pt x="60547" y="39"/>
                  </a:lnTo>
                  <a:lnTo>
                    <a:pt x="60660" y="1"/>
                  </a:lnTo>
                  <a:lnTo>
                    <a:pt x="60471" y="1"/>
                  </a:lnTo>
                  <a:close/>
                  <a:moveTo>
                    <a:pt x="63019" y="95"/>
                  </a:moveTo>
                  <a:lnTo>
                    <a:pt x="62924" y="190"/>
                  </a:lnTo>
                  <a:lnTo>
                    <a:pt x="63019" y="190"/>
                  </a:lnTo>
                  <a:lnTo>
                    <a:pt x="63019" y="95"/>
                  </a:lnTo>
                  <a:close/>
                  <a:moveTo>
                    <a:pt x="82075" y="944"/>
                  </a:moveTo>
                  <a:lnTo>
                    <a:pt x="82075" y="1039"/>
                  </a:lnTo>
                  <a:lnTo>
                    <a:pt x="81980" y="1133"/>
                  </a:lnTo>
                  <a:lnTo>
                    <a:pt x="81792" y="1133"/>
                  </a:lnTo>
                  <a:lnTo>
                    <a:pt x="81697" y="1039"/>
                  </a:lnTo>
                  <a:lnTo>
                    <a:pt x="81509" y="1227"/>
                  </a:lnTo>
                  <a:lnTo>
                    <a:pt x="81886" y="1227"/>
                  </a:lnTo>
                  <a:lnTo>
                    <a:pt x="82169" y="1039"/>
                  </a:lnTo>
                  <a:lnTo>
                    <a:pt x="82075" y="944"/>
                  </a:lnTo>
                  <a:close/>
                  <a:moveTo>
                    <a:pt x="44151" y="1510"/>
                  </a:moveTo>
                  <a:lnTo>
                    <a:pt x="43962" y="1605"/>
                  </a:lnTo>
                  <a:lnTo>
                    <a:pt x="44245" y="1605"/>
                  </a:lnTo>
                  <a:lnTo>
                    <a:pt x="44151" y="1510"/>
                  </a:lnTo>
                  <a:close/>
                  <a:moveTo>
                    <a:pt x="43019" y="1699"/>
                  </a:moveTo>
                  <a:lnTo>
                    <a:pt x="42830" y="1793"/>
                  </a:lnTo>
                  <a:lnTo>
                    <a:pt x="42956" y="1762"/>
                  </a:lnTo>
                  <a:lnTo>
                    <a:pt x="43019" y="1699"/>
                  </a:lnTo>
                  <a:close/>
                  <a:moveTo>
                    <a:pt x="13585" y="5472"/>
                  </a:moveTo>
                  <a:lnTo>
                    <a:pt x="13585" y="5504"/>
                  </a:lnTo>
                  <a:lnTo>
                    <a:pt x="13680" y="5472"/>
                  </a:lnTo>
                  <a:lnTo>
                    <a:pt x="13585" y="5472"/>
                  </a:lnTo>
                  <a:close/>
                  <a:moveTo>
                    <a:pt x="15095" y="6321"/>
                  </a:moveTo>
                  <a:lnTo>
                    <a:pt x="14812" y="6416"/>
                  </a:lnTo>
                  <a:lnTo>
                    <a:pt x="14812" y="6321"/>
                  </a:lnTo>
                  <a:lnTo>
                    <a:pt x="15095" y="6321"/>
                  </a:lnTo>
                  <a:close/>
                  <a:moveTo>
                    <a:pt x="60547" y="39"/>
                  </a:moveTo>
                  <a:lnTo>
                    <a:pt x="60377" y="95"/>
                  </a:lnTo>
                  <a:lnTo>
                    <a:pt x="60471" y="190"/>
                  </a:lnTo>
                  <a:lnTo>
                    <a:pt x="60094" y="378"/>
                  </a:lnTo>
                  <a:lnTo>
                    <a:pt x="59811" y="473"/>
                  </a:lnTo>
                  <a:lnTo>
                    <a:pt x="59717" y="473"/>
                  </a:lnTo>
                  <a:lnTo>
                    <a:pt x="59622" y="378"/>
                  </a:lnTo>
                  <a:lnTo>
                    <a:pt x="59811" y="378"/>
                  </a:lnTo>
                  <a:lnTo>
                    <a:pt x="59811" y="284"/>
                  </a:lnTo>
                  <a:lnTo>
                    <a:pt x="59811" y="190"/>
                  </a:lnTo>
                  <a:lnTo>
                    <a:pt x="58962" y="190"/>
                  </a:lnTo>
                  <a:lnTo>
                    <a:pt x="58773" y="284"/>
                  </a:lnTo>
                  <a:lnTo>
                    <a:pt x="58396" y="473"/>
                  </a:lnTo>
                  <a:lnTo>
                    <a:pt x="58585" y="473"/>
                  </a:lnTo>
                  <a:lnTo>
                    <a:pt x="58396" y="661"/>
                  </a:lnTo>
                  <a:lnTo>
                    <a:pt x="58207" y="661"/>
                  </a:lnTo>
                  <a:lnTo>
                    <a:pt x="58302" y="567"/>
                  </a:lnTo>
                  <a:lnTo>
                    <a:pt x="58113" y="661"/>
                  </a:lnTo>
                  <a:lnTo>
                    <a:pt x="57924" y="661"/>
                  </a:lnTo>
                  <a:lnTo>
                    <a:pt x="57453" y="473"/>
                  </a:lnTo>
                  <a:lnTo>
                    <a:pt x="56981" y="284"/>
                  </a:lnTo>
                  <a:lnTo>
                    <a:pt x="56604" y="284"/>
                  </a:lnTo>
                  <a:lnTo>
                    <a:pt x="56604" y="473"/>
                  </a:lnTo>
                  <a:lnTo>
                    <a:pt x="56415" y="567"/>
                  </a:lnTo>
                  <a:lnTo>
                    <a:pt x="57075" y="473"/>
                  </a:lnTo>
                  <a:lnTo>
                    <a:pt x="56698" y="661"/>
                  </a:lnTo>
                  <a:lnTo>
                    <a:pt x="57170" y="567"/>
                  </a:lnTo>
                  <a:lnTo>
                    <a:pt x="57075" y="661"/>
                  </a:lnTo>
                  <a:lnTo>
                    <a:pt x="57075" y="756"/>
                  </a:lnTo>
                  <a:lnTo>
                    <a:pt x="56321" y="756"/>
                  </a:lnTo>
                  <a:lnTo>
                    <a:pt x="56226" y="567"/>
                  </a:lnTo>
                  <a:lnTo>
                    <a:pt x="56132" y="473"/>
                  </a:lnTo>
                  <a:lnTo>
                    <a:pt x="55849" y="473"/>
                  </a:lnTo>
                  <a:lnTo>
                    <a:pt x="55471" y="567"/>
                  </a:lnTo>
                  <a:lnTo>
                    <a:pt x="55000" y="661"/>
                  </a:lnTo>
                  <a:lnTo>
                    <a:pt x="55094" y="661"/>
                  </a:lnTo>
                  <a:lnTo>
                    <a:pt x="53868" y="850"/>
                  </a:lnTo>
                  <a:lnTo>
                    <a:pt x="52830" y="1039"/>
                  </a:lnTo>
                  <a:lnTo>
                    <a:pt x="52924" y="850"/>
                  </a:lnTo>
                  <a:lnTo>
                    <a:pt x="53019" y="756"/>
                  </a:lnTo>
                  <a:lnTo>
                    <a:pt x="52358" y="944"/>
                  </a:lnTo>
                  <a:lnTo>
                    <a:pt x="51981" y="1039"/>
                  </a:lnTo>
                  <a:lnTo>
                    <a:pt x="51887" y="1133"/>
                  </a:lnTo>
                  <a:lnTo>
                    <a:pt x="51887" y="1227"/>
                  </a:lnTo>
                  <a:lnTo>
                    <a:pt x="51604" y="1039"/>
                  </a:lnTo>
                  <a:lnTo>
                    <a:pt x="50755" y="1039"/>
                  </a:lnTo>
                  <a:lnTo>
                    <a:pt x="50755" y="944"/>
                  </a:lnTo>
                  <a:lnTo>
                    <a:pt x="50755" y="850"/>
                  </a:lnTo>
                  <a:lnTo>
                    <a:pt x="50660" y="850"/>
                  </a:lnTo>
                  <a:lnTo>
                    <a:pt x="50660" y="1039"/>
                  </a:lnTo>
                  <a:lnTo>
                    <a:pt x="49623" y="1322"/>
                  </a:lnTo>
                  <a:lnTo>
                    <a:pt x="49151" y="1416"/>
                  </a:lnTo>
                  <a:lnTo>
                    <a:pt x="48679" y="1416"/>
                  </a:lnTo>
                  <a:lnTo>
                    <a:pt x="48679" y="1322"/>
                  </a:lnTo>
                  <a:lnTo>
                    <a:pt x="48773" y="1322"/>
                  </a:lnTo>
                  <a:lnTo>
                    <a:pt x="48585" y="1133"/>
                  </a:lnTo>
                  <a:lnTo>
                    <a:pt x="47547" y="1133"/>
                  </a:lnTo>
                  <a:lnTo>
                    <a:pt x="46981" y="1322"/>
                  </a:lnTo>
                  <a:lnTo>
                    <a:pt x="46038" y="1699"/>
                  </a:lnTo>
                  <a:lnTo>
                    <a:pt x="46132" y="1605"/>
                  </a:lnTo>
                  <a:lnTo>
                    <a:pt x="46038" y="1510"/>
                  </a:lnTo>
                  <a:lnTo>
                    <a:pt x="45755" y="1699"/>
                  </a:lnTo>
                  <a:lnTo>
                    <a:pt x="45660" y="1793"/>
                  </a:lnTo>
                  <a:lnTo>
                    <a:pt x="45566" y="1793"/>
                  </a:lnTo>
                  <a:lnTo>
                    <a:pt x="45472" y="1699"/>
                  </a:lnTo>
                  <a:lnTo>
                    <a:pt x="45472" y="1510"/>
                  </a:lnTo>
                  <a:lnTo>
                    <a:pt x="45755" y="1510"/>
                  </a:lnTo>
                  <a:lnTo>
                    <a:pt x="45566" y="1416"/>
                  </a:lnTo>
                  <a:lnTo>
                    <a:pt x="45189" y="1416"/>
                  </a:lnTo>
                  <a:lnTo>
                    <a:pt x="44245" y="1605"/>
                  </a:lnTo>
                  <a:lnTo>
                    <a:pt x="42736" y="2076"/>
                  </a:lnTo>
                  <a:lnTo>
                    <a:pt x="43113" y="1793"/>
                  </a:lnTo>
                  <a:lnTo>
                    <a:pt x="43491" y="1605"/>
                  </a:lnTo>
                  <a:lnTo>
                    <a:pt x="43208" y="1699"/>
                  </a:lnTo>
                  <a:lnTo>
                    <a:pt x="42956" y="1762"/>
                  </a:lnTo>
                  <a:lnTo>
                    <a:pt x="42924" y="1793"/>
                  </a:lnTo>
                  <a:lnTo>
                    <a:pt x="42453" y="1982"/>
                  </a:lnTo>
                  <a:lnTo>
                    <a:pt x="42075" y="1982"/>
                  </a:lnTo>
                  <a:lnTo>
                    <a:pt x="41981" y="1888"/>
                  </a:lnTo>
                  <a:lnTo>
                    <a:pt x="40377" y="1888"/>
                  </a:lnTo>
                  <a:lnTo>
                    <a:pt x="38962" y="1982"/>
                  </a:lnTo>
                  <a:lnTo>
                    <a:pt x="39057" y="2076"/>
                  </a:lnTo>
                  <a:lnTo>
                    <a:pt x="38962" y="2171"/>
                  </a:lnTo>
                  <a:lnTo>
                    <a:pt x="38679" y="2265"/>
                  </a:lnTo>
                  <a:lnTo>
                    <a:pt x="38774" y="2076"/>
                  </a:lnTo>
                  <a:lnTo>
                    <a:pt x="38679" y="2076"/>
                  </a:lnTo>
                  <a:lnTo>
                    <a:pt x="38585" y="2171"/>
                  </a:lnTo>
                  <a:lnTo>
                    <a:pt x="38491" y="2265"/>
                  </a:lnTo>
                  <a:lnTo>
                    <a:pt x="38302" y="2171"/>
                  </a:lnTo>
                  <a:lnTo>
                    <a:pt x="38208" y="1982"/>
                  </a:lnTo>
                  <a:lnTo>
                    <a:pt x="37453" y="1982"/>
                  </a:lnTo>
                  <a:lnTo>
                    <a:pt x="37736" y="2171"/>
                  </a:lnTo>
                  <a:lnTo>
                    <a:pt x="37264" y="2171"/>
                  </a:lnTo>
                  <a:lnTo>
                    <a:pt x="37076" y="2076"/>
                  </a:lnTo>
                  <a:lnTo>
                    <a:pt x="36793" y="2171"/>
                  </a:lnTo>
                  <a:lnTo>
                    <a:pt x="36887" y="1982"/>
                  </a:lnTo>
                  <a:lnTo>
                    <a:pt x="35943" y="2359"/>
                  </a:lnTo>
                  <a:lnTo>
                    <a:pt x="34906" y="2548"/>
                  </a:lnTo>
                  <a:lnTo>
                    <a:pt x="33868" y="2737"/>
                  </a:lnTo>
                  <a:lnTo>
                    <a:pt x="32925" y="2737"/>
                  </a:lnTo>
                  <a:lnTo>
                    <a:pt x="33113" y="2642"/>
                  </a:lnTo>
                  <a:lnTo>
                    <a:pt x="32830" y="2642"/>
                  </a:lnTo>
                  <a:lnTo>
                    <a:pt x="32547" y="2737"/>
                  </a:lnTo>
                  <a:lnTo>
                    <a:pt x="32076" y="2925"/>
                  </a:lnTo>
                  <a:lnTo>
                    <a:pt x="31321" y="2925"/>
                  </a:lnTo>
                  <a:lnTo>
                    <a:pt x="30472" y="3020"/>
                  </a:lnTo>
                  <a:lnTo>
                    <a:pt x="29623" y="3114"/>
                  </a:lnTo>
                  <a:lnTo>
                    <a:pt x="27736" y="3397"/>
                  </a:lnTo>
                  <a:lnTo>
                    <a:pt x="26698" y="3491"/>
                  </a:lnTo>
                  <a:lnTo>
                    <a:pt x="26415" y="3586"/>
                  </a:lnTo>
                  <a:lnTo>
                    <a:pt x="26321" y="3680"/>
                  </a:lnTo>
                  <a:lnTo>
                    <a:pt x="26132" y="3586"/>
                  </a:lnTo>
                  <a:lnTo>
                    <a:pt x="25944" y="3491"/>
                  </a:lnTo>
                  <a:lnTo>
                    <a:pt x="25755" y="3586"/>
                  </a:lnTo>
                  <a:lnTo>
                    <a:pt x="25661" y="3869"/>
                  </a:lnTo>
                  <a:lnTo>
                    <a:pt x="25189" y="3774"/>
                  </a:lnTo>
                  <a:lnTo>
                    <a:pt x="24623" y="3774"/>
                  </a:lnTo>
                  <a:lnTo>
                    <a:pt x="23491" y="3963"/>
                  </a:lnTo>
                  <a:lnTo>
                    <a:pt x="22642" y="4057"/>
                  </a:lnTo>
                  <a:lnTo>
                    <a:pt x="21793" y="4152"/>
                  </a:lnTo>
                  <a:lnTo>
                    <a:pt x="21887" y="4057"/>
                  </a:lnTo>
                  <a:lnTo>
                    <a:pt x="21698" y="4152"/>
                  </a:lnTo>
                  <a:lnTo>
                    <a:pt x="21510" y="4340"/>
                  </a:lnTo>
                  <a:lnTo>
                    <a:pt x="21415" y="4529"/>
                  </a:lnTo>
                  <a:lnTo>
                    <a:pt x="21227" y="4623"/>
                  </a:lnTo>
                  <a:lnTo>
                    <a:pt x="21132" y="4529"/>
                  </a:lnTo>
                  <a:lnTo>
                    <a:pt x="20944" y="4435"/>
                  </a:lnTo>
                  <a:lnTo>
                    <a:pt x="20378" y="4340"/>
                  </a:lnTo>
                  <a:lnTo>
                    <a:pt x="19906" y="4435"/>
                  </a:lnTo>
                  <a:lnTo>
                    <a:pt x="19529" y="4623"/>
                  </a:lnTo>
                  <a:lnTo>
                    <a:pt x="19434" y="4529"/>
                  </a:lnTo>
                  <a:lnTo>
                    <a:pt x="19340" y="4529"/>
                  </a:lnTo>
                  <a:lnTo>
                    <a:pt x="18868" y="4623"/>
                  </a:lnTo>
                  <a:lnTo>
                    <a:pt x="17925" y="5001"/>
                  </a:lnTo>
                  <a:lnTo>
                    <a:pt x="17925" y="4812"/>
                  </a:lnTo>
                  <a:lnTo>
                    <a:pt x="17736" y="5001"/>
                  </a:lnTo>
                  <a:lnTo>
                    <a:pt x="17548" y="5095"/>
                  </a:lnTo>
                  <a:lnTo>
                    <a:pt x="17359" y="5189"/>
                  </a:lnTo>
                  <a:lnTo>
                    <a:pt x="16887" y="5284"/>
                  </a:lnTo>
                  <a:lnTo>
                    <a:pt x="16982" y="5189"/>
                  </a:lnTo>
                  <a:lnTo>
                    <a:pt x="16321" y="5284"/>
                  </a:lnTo>
                  <a:lnTo>
                    <a:pt x="15755" y="5472"/>
                  </a:lnTo>
                  <a:lnTo>
                    <a:pt x="15189" y="5567"/>
                  </a:lnTo>
                  <a:lnTo>
                    <a:pt x="14623" y="5567"/>
                  </a:lnTo>
                  <a:lnTo>
                    <a:pt x="15283" y="5472"/>
                  </a:lnTo>
                  <a:lnTo>
                    <a:pt x="15189" y="5378"/>
                  </a:lnTo>
                  <a:lnTo>
                    <a:pt x="15095" y="5284"/>
                  </a:lnTo>
                  <a:lnTo>
                    <a:pt x="15095" y="5189"/>
                  </a:lnTo>
                  <a:lnTo>
                    <a:pt x="15095" y="5095"/>
                  </a:lnTo>
                  <a:lnTo>
                    <a:pt x="14906" y="5189"/>
                  </a:lnTo>
                  <a:lnTo>
                    <a:pt x="14529" y="5284"/>
                  </a:lnTo>
                  <a:lnTo>
                    <a:pt x="13680" y="5472"/>
                  </a:lnTo>
                  <a:lnTo>
                    <a:pt x="13680" y="5567"/>
                  </a:lnTo>
                  <a:lnTo>
                    <a:pt x="13585" y="5567"/>
                  </a:lnTo>
                  <a:lnTo>
                    <a:pt x="13585" y="5504"/>
                  </a:lnTo>
                  <a:lnTo>
                    <a:pt x="13397" y="5567"/>
                  </a:lnTo>
                  <a:lnTo>
                    <a:pt x="13208" y="5661"/>
                  </a:lnTo>
                  <a:lnTo>
                    <a:pt x="13302" y="5755"/>
                  </a:lnTo>
                  <a:lnTo>
                    <a:pt x="13585" y="5661"/>
                  </a:lnTo>
                  <a:lnTo>
                    <a:pt x="13868" y="5661"/>
                  </a:lnTo>
                  <a:lnTo>
                    <a:pt x="13585" y="5850"/>
                  </a:lnTo>
                  <a:lnTo>
                    <a:pt x="13302" y="5850"/>
                  </a:lnTo>
                  <a:lnTo>
                    <a:pt x="13019" y="5755"/>
                  </a:lnTo>
                  <a:lnTo>
                    <a:pt x="12736" y="5755"/>
                  </a:lnTo>
                  <a:lnTo>
                    <a:pt x="11133" y="6227"/>
                  </a:lnTo>
                  <a:lnTo>
                    <a:pt x="11038" y="6133"/>
                  </a:lnTo>
                  <a:lnTo>
                    <a:pt x="10472" y="6321"/>
                  </a:lnTo>
                  <a:lnTo>
                    <a:pt x="10001" y="6416"/>
                  </a:lnTo>
                  <a:lnTo>
                    <a:pt x="9434" y="6510"/>
                  </a:lnTo>
                  <a:lnTo>
                    <a:pt x="8680" y="6699"/>
                  </a:lnTo>
                  <a:lnTo>
                    <a:pt x="7642" y="6888"/>
                  </a:lnTo>
                  <a:lnTo>
                    <a:pt x="6416" y="7076"/>
                  </a:lnTo>
                  <a:lnTo>
                    <a:pt x="3963" y="7454"/>
                  </a:lnTo>
                  <a:lnTo>
                    <a:pt x="1604" y="7831"/>
                  </a:lnTo>
                  <a:lnTo>
                    <a:pt x="944" y="8020"/>
                  </a:lnTo>
                  <a:lnTo>
                    <a:pt x="567" y="7925"/>
                  </a:lnTo>
                  <a:lnTo>
                    <a:pt x="284" y="7831"/>
                  </a:lnTo>
                  <a:lnTo>
                    <a:pt x="189" y="7831"/>
                  </a:lnTo>
                  <a:lnTo>
                    <a:pt x="189" y="7925"/>
                  </a:lnTo>
                  <a:lnTo>
                    <a:pt x="189" y="8208"/>
                  </a:lnTo>
                  <a:lnTo>
                    <a:pt x="1" y="8397"/>
                  </a:lnTo>
                  <a:lnTo>
                    <a:pt x="1" y="8586"/>
                  </a:lnTo>
                  <a:lnTo>
                    <a:pt x="1" y="8680"/>
                  </a:lnTo>
                  <a:lnTo>
                    <a:pt x="95" y="8774"/>
                  </a:lnTo>
                  <a:lnTo>
                    <a:pt x="472" y="8869"/>
                  </a:lnTo>
                  <a:lnTo>
                    <a:pt x="755" y="8869"/>
                  </a:lnTo>
                  <a:lnTo>
                    <a:pt x="567" y="8963"/>
                  </a:lnTo>
                  <a:lnTo>
                    <a:pt x="755" y="8963"/>
                  </a:lnTo>
                  <a:lnTo>
                    <a:pt x="1038" y="8869"/>
                  </a:lnTo>
                  <a:lnTo>
                    <a:pt x="1416" y="8586"/>
                  </a:lnTo>
                  <a:lnTo>
                    <a:pt x="1416" y="8774"/>
                  </a:lnTo>
                  <a:lnTo>
                    <a:pt x="1510" y="8869"/>
                  </a:lnTo>
                  <a:lnTo>
                    <a:pt x="1699" y="8774"/>
                  </a:lnTo>
                  <a:lnTo>
                    <a:pt x="1793" y="8774"/>
                  </a:lnTo>
                  <a:lnTo>
                    <a:pt x="2265" y="8586"/>
                  </a:lnTo>
                  <a:lnTo>
                    <a:pt x="2642" y="8491"/>
                  </a:lnTo>
                  <a:lnTo>
                    <a:pt x="3397" y="8491"/>
                  </a:lnTo>
                  <a:lnTo>
                    <a:pt x="4152" y="8397"/>
                  </a:lnTo>
                  <a:lnTo>
                    <a:pt x="4623" y="8397"/>
                  </a:lnTo>
                  <a:lnTo>
                    <a:pt x="5001" y="8114"/>
                  </a:lnTo>
                  <a:lnTo>
                    <a:pt x="5001" y="8208"/>
                  </a:lnTo>
                  <a:lnTo>
                    <a:pt x="5284" y="8114"/>
                  </a:lnTo>
                  <a:lnTo>
                    <a:pt x="5850" y="7831"/>
                  </a:lnTo>
                  <a:lnTo>
                    <a:pt x="5944" y="7925"/>
                  </a:lnTo>
                  <a:lnTo>
                    <a:pt x="5850" y="8020"/>
                  </a:lnTo>
                  <a:lnTo>
                    <a:pt x="5850" y="8114"/>
                  </a:lnTo>
                  <a:lnTo>
                    <a:pt x="5944" y="8020"/>
                  </a:lnTo>
                  <a:lnTo>
                    <a:pt x="6416" y="7925"/>
                  </a:lnTo>
                  <a:lnTo>
                    <a:pt x="7170" y="7925"/>
                  </a:lnTo>
                  <a:lnTo>
                    <a:pt x="7170" y="8020"/>
                  </a:lnTo>
                  <a:lnTo>
                    <a:pt x="7076" y="8114"/>
                  </a:lnTo>
                  <a:lnTo>
                    <a:pt x="7265" y="8020"/>
                  </a:lnTo>
                  <a:lnTo>
                    <a:pt x="7359" y="7925"/>
                  </a:lnTo>
                  <a:lnTo>
                    <a:pt x="7359" y="7831"/>
                  </a:lnTo>
                  <a:lnTo>
                    <a:pt x="7548" y="8020"/>
                  </a:lnTo>
                  <a:lnTo>
                    <a:pt x="8397" y="7642"/>
                  </a:lnTo>
                  <a:lnTo>
                    <a:pt x="8963" y="7454"/>
                  </a:lnTo>
                  <a:lnTo>
                    <a:pt x="9151" y="7359"/>
                  </a:lnTo>
                  <a:lnTo>
                    <a:pt x="9246" y="7359"/>
                  </a:lnTo>
                  <a:lnTo>
                    <a:pt x="9151" y="7171"/>
                  </a:lnTo>
                  <a:lnTo>
                    <a:pt x="9246" y="7076"/>
                  </a:lnTo>
                  <a:lnTo>
                    <a:pt x="9340" y="7076"/>
                  </a:lnTo>
                  <a:lnTo>
                    <a:pt x="9340" y="7171"/>
                  </a:lnTo>
                  <a:lnTo>
                    <a:pt x="9434" y="7076"/>
                  </a:lnTo>
                  <a:lnTo>
                    <a:pt x="9529" y="7171"/>
                  </a:lnTo>
                  <a:lnTo>
                    <a:pt x="9434" y="7265"/>
                  </a:lnTo>
                  <a:lnTo>
                    <a:pt x="9340" y="7265"/>
                  </a:lnTo>
                  <a:lnTo>
                    <a:pt x="9340" y="7359"/>
                  </a:lnTo>
                  <a:lnTo>
                    <a:pt x="9717" y="7171"/>
                  </a:lnTo>
                  <a:lnTo>
                    <a:pt x="10095" y="7076"/>
                  </a:lnTo>
                  <a:lnTo>
                    <a:pt x="10095" y="7171"/>
                  </a:lnTo>
                  <a:lnTo>
                    <a:pt x="10001" y="7171"/>
                  </a:lnTo>
                  <a:lnTo>
                    <a:pt x="9906" y="7265"/>
                  </a:lnTo>
                  <a:lnTo>
                    <a:pt x="9906" y="7359"/>
                  </a:lnTo>
                  <a:lnTo>
                    <a:pt x="9623" y="7265"/>
                  </a:lnTo>
                  <a:lnTo>
                    <a:pt x="9717" y="7454"/>
                  </a:lnTo>
                  <a:lnTo>
                    <a:pt x="10850" y="7076"/>
                  </a:lnTo>
                  <a:lnTo>
                    <a:pt x="11038" y="7076"/>
                  </a:lnTo>
                  <a:lnTo>
                    <a:pt x="11133" y="7171"/>
                  </a:lnTo>
                  <a:lnTo>
                    <a:pt x="11321" y="7265"/>
                  </a:lnTo>
                  <a:lnTo>
                    <a:pt x="11416" y="7265"/>
                  </a:lnTo>
                  <a:lnTo>
                    <a:pt x="11604" y="7171"/>
                  </a:lnTo>
                  <a:lnTo>
                    <a:pt x="11793" y="6982"/>
                  </a:lnTo>
                  <a:lnTo>
                    <a:pt x="11887" y="6888"/>
                  </a:lnTo>
                  <a:lnTo>
                    <a:pt x="12170" y="6888"/>
                  </a:lnTo>
                  <a:lnTo>
                    <a:pt x="12076" y="7076"/>
                  </a:lnTo>
                  <a:lnTo>
                    <a:pt x="12265" y="7076"/>
                  </a:lnTo>
                  <a:lnTo>
                    <a:pt x="12359" y="6888"/>
                  </a:lnTo>
                  <a:lnTo>
                    <a:pt x="12548" y="6793"/>
                  </a:lnTo>
                  <a:lnTo>
                    <a:pt x="12736" y="6793"/>
                  </a:lnTo>
                  <a:lnTo>
                    <a:pt x="12453" y="6982"/>
                  </a:lnTo>
                  <a:lnTo>
                    <a:pt x="12925" y="6982"/>
                  </a:lnTo>
                  <a:lnTo>
                    <a:pt x="13491" y="6888"/>
                  </a:lnTo>
                  <a:lnTo>
                    <a:pt x="14434" y="6605"/>
                  </a:lnTo>
                  <a:lnTo>
                    <a:pt x="15849" y="6510"/>
                  </a:lnTo>
                  <a:lnTo>
                    <a:pt x="16510" y="6416"/>
                  </a:lnTo>
                  <a:lnTo>
                    <a:pt x="16982" y="6227"/>
                  </a:lnTo>
                  <a:lnTo>
                    <a:pt x="17831" y="6038"/>
                  </a:lnTo>
                  <a:lnTo>
                    <a:pt x="18680" y="6038"/>
                  </a:lnTo>
                  <a:lnTo>
                    <a:pt x="19057" y="5850"/>
                  </a:lnTo>
                  <a:lnTo>
                    <a:pt x="19340" y="5755"/>
                  </a:lnTo>
                  <a:lnTo>
                    <a:pt x="20472" y="5661"/>
                  </a:lnTo>
                  <a:lnTo>
                    <a:pt x="21604" y="5567"/>
                  </a:lnTo>
                  <a:lnTo>
                    <a:pt x="22736" y="5378"/>
                  </a:lnTo>
                  <a:lnTo>
                    <a:pt x="23774" y="5095"/>
                  </a:lnTo>
                  <a:lnTo>
                    <a:pt x="23774" y="5284"/>
                  </a:lnTo>
                  <a:lnTo>
                    <a:pt x="24151" y="5189"/>
                  </a:lnTo>
                  <a:lnTo>
                    <a:pt x="24246" y="5189"/>
                  </a:lnTo>
                  <a:lnTo>
                    <a:pt x="24246" y="5095"/>
                  </a:lnTo>
                  <a:lnTo>
                    <a:pt x="24623" y="5001"/>
                  </a:lnTo>
                  <a:lnTo>
                    <a:pt x="25000" y="5095"/>
                  </a:lnTo>
                  <a:lnTo>
                    <a:pt x="25378" y="5095"/>
                  </a:lnTo>
                  <a:lnTo>
                    <a:pt x="25755" y="4906"/>
                  </a:lnTo>
                  <a:lnTo>
                    <a:pt x="25755" y="5095"/>
                  </a:lnTo>
                  <a:lnTo>
                    <a:pt x="25849" y="5001"/>
                  </a:lnTo>
                  <a:lnTo>
                    <a:pt x="26132" y="4906"/>
                  </a:lnTo>
                  <a:lnTo>
                    <a:pt x="27264" y="4906"/>
                  </a:lnTo>
                  <a:lnTo>
                    <a:pt x="28491" y="4718"/>
                  </a:lnTo>
                  <a:lnTo>
                    <a:pt x="28302" y="4529"/>
                  </a:lnTo>
                  <a:lnTo>
                    <a:pt x="28491" y="4435"/>
                  </a:lnTo>
                  <a:lnTo>
                    <a:pt x="28585" y="4340"/>
                  </a:lnTo>
                  <a:lnTo>
                    <a:pt x="28774" y="4529"/>
                  </a:lnTo>
                  <a:lnTo>
                    <a:pt x="28679" y="4623"/>
                  </a:lnTo>
                  <a:lnTo>
                    <a:pt x="29717" y="4623"/>
                  </a:lnTo>
                  <a:lnTo>
                    <a:pt x="30189" y="4529"/>
                  </a:lnTo>
                  <a:lnTo>
                    <a:pt x="31510" y="4246"/>
                  </a:lnTo>
                  <a:lnTo>
                    <a:pt x="32076" y="4057"/>
                  </a:lnTo>
                  <a:lnTo>
                    <a:pt x="32547" y="3869"/>
                  </a:lnTo>
                  <a:lnTo>
                    <a:pt x="32642" y="3963"/>
                  </a:lnTo>
                  <a:lnTo>
                    <a:pt x="32830" y="4057"/>
                  </a:lnTo>
                  <a:lnTo>
                    <a:pt x="33019" y="4057"/>
                  </a:lnTo>
                  <a:lnTo>
                    <a:pt x="33679" y="3869"/>
                  </a:lnTo>
                  <a:lnTo>
                    <a:pt x="33962" y="3586"/>
                  </a:lnTo>
                  <a:lnTo>
                    <a:pt x="34623" y="3586"/>
                  </a:lnTo>
                  <a:lnTo>
                    <a:pt x="35660" y="3491"/>
                  </a:lnTo>
                  <a:lnTo>
                    <a:pt x="37170" y="3586"/>
                  </a:lnTo>
                  <a:lnTo>
                    <a:pt x="37547" y="3397"/>
                  </a:lnTo>
                  <a:lnTo>
                    <a:pt x="38019" y="3303"/>
                  </a:lnTo>
                  <a:lnTo>
                    <a:pt x="39151" y="3208"/>
                  </a:lnTo>
                  <a:lnTo>
                    <a:pt x="41038" y="3208"/>
                  </a:lnTo>
                  <a:lnTo>
                    <a:pt x="41038" y="3114"/>
                  </a:lnTo>
                  <a:lnTo>
                    <a:pt x="41226" y="3020"/>
                  </a:lnTo>
                  <a:lnTo>
                    <a:pt x="41981" y="2925"/>
                  </a:lnTo>
                  <a:lnTo>
                    <a:pt x="44811" y="2925"/>
                  </a:lnTo>
                  <a:lnTo>
                    <a:pt x="45000" y="2831"/>
                  </a:lnTo>
                  <a:lnTo>
                    <a:pt x="45189" y="2642"/>
                  </a:lnTo>
                  <a:lnTo>
                    <a:pt x="45283" y="2548"/>
                  </a:lnTo>
                  <a:lnTo>
                    <a:pt x="45566" y="2548"/>
                  </a:lnTo>
                  <a:lnTo>
                    <a:pt x="45472" y="2737"/>
                  </a:lnTo>
                  <a:lnTo>
                    <a:pt x="46132" y="2548"/>
                  </a:lnTo>
                  <a:lnTo>
                    <a:pt x="46887" y="2548"/>
                  </a:lnTo>
                  <a:lnTo>
                    <a:pt x="47547" y="2454"/>
                  </a:lnTo>
                  <a:lnTo>
                    <a:pt x="48207" y="2265"/>
                  </a:lnTo>
                  <a:lnTo>
                    <a:pt x="48302" y="2359"/>
                  </a:lnTo>
                  <a:lnTo>
                    <a:pt x="49434" y="2359"/>
                  </a:lnTo>
                  <a:lnTo>
                    <a:pt x="49717" y="2265"/>
                  </a:lnTo>
                  <a:lnTo>
                    <a:pt x="50094" y="2171"/>
                  </a:lnTo>
                  <a:lnTo>
                    <a:pt x="50755" y="2076"/>
                  </a:lnTo>
                  <a:lnTo>
                    <a:pt x="52170" y="1982"/>
                  </a:lnTo>
                  <a:lnTo>
                    <a:pt x="54056" y="1793"/>
                  </a:lnTo>
                  <a:lnTo>
                    <a:pt x="56132" y="1510"/>
                  </a:lnTo>
                  <a:lnTo>
                    <a:pt x="56037" y="1605"/>
                  </a:lnTo>
                  <a:lnTo>
                    <a:pt x="55943" y="1699"/>
                  </a:lnTo>
                  <a:lnTo>
                    <a:pt x="55754" y="1699"/>
                  </a:lnTo>
                  <a:lnTo>
                    <a:pt x="55471" y="1793"/>
                  </a:lnTo>
                  <a:lnTo>
                    <a:pt x="55377" y="1888"/>
                  </a:lnTo>
                  <a:lnTo>
                    <a:pt x="56415" y="1605"/>
                  </a:lnTo>
                  <a:lnTo>
                    <a:pt x="56887" y="1510"/>
                  </a:lnTo>
                  <a:lnTo>
                    <a:pt x="56981" y="1605"/>
                  </a:lnTo>
                  <a:lnTo>
                    <a:pt x="56887" y="1699"/>
                  </a:lnTo>
                  <a:lnTo>
                    <a:pt x="57358" y="1605"/>
                  </a:lnTo>
                  <a:lnTo>
                    <a:pt x="57736" y="1605"/>
                  </a:lnTo>
                  <a:lnTo>
                    <a:pt x="58207" y="1510"/>
                  </a:lnTo>
                  <a:lnTo>
                    <a:pt x="58679" y="1510"/>
                  </a:lnTo>
                  <a:lnTo>
                    <a:pt x="58773" y="1416"/>
                  </a:lnTo>
                  <a:lnTo>
                    <a:pt x="58868" y="1322"/>
                  </a:lnTo>
                  <a:lnTo>
                    <a:pt x="59056" y="1133"/>
                  </a:lnTo>
                  <a:lnTo>
                    <a:pt x="59151" y="1227"/>
                  </a:lnTo>
                  <a:lnTo>
                    <a:pt x="59339" y="1227"/>
                  </a:lnTo>
                  <a:lnTo>
                    <a:pt x="59434" y="1322"/>
                  </a:lnTo>
                  <a:lnTo>
                    <a:pt x="59339" y="1510"/>
                  </a:lnTo>
                  <a:lnTo>
                    <a:pt x="59811" y="1416"/>
                  </a:lnTo>
                  <a:lnTo>
                    <a:pt x="60000" y="1322"/>
                  </a:lnTo>
                  <a:lnTo>
                    <a:pt x="60094" y="1416"/>
                  </a:lnTo>
                  <a:lnTo>
                    <a:pt x="60377" y="1322"/>
                  </a:lnTo>
                  <a:lnTo>
                    <a:pt x="60660" y="1227"/>
                  </a:lnTo>
                  <a:lnTo>
                    <a:pt x="61320" y="1133"/>
                  </a:lnTo>
                  <a:lnTo>
                    <a:pt x="61981" y="1227"/>
                  </a:lnTo>
                  <a:lnTo>
                    <a:pt x="62641" y="1227"/>
                  </a:lnTo>
                  <a:lnTo>
                    <a:pt x="62547" y="1133"/>
                  </a:lnTo>
                  <a:lnTo>
                    <a:pt x="63207" y="1039"/>
                  </a:lnTo>
                  <a:lnTo>
                    <a:pt x="63019" y="1133"/>
                  </a:lnTo>
                  <a:lnTo>
                    <a:pt x="63585" y="1133"/>
                  </a:lnTo>
                  <a:lnTo>
                    <a:pt x="63302" y="1039"/>
                  </a:lnTo>
                  <a:lnTo>
                    <a:pt x="63773" y="850"/>
                  </a:lnTo>
                  <a:lnTo>
                    <a:pt x="64151" y="756"/>
                  </a:lnTo>
                  <a:lnTo>
                    <a:pt x="64434" y="850"/>
                  </a:lnTo>
                  <a:lnTo>
                    <a:pt x="64434" y="1133"/>
                  </a:lnTo>
                  <a:lnTo>
                    <a:pt x="65283" y="850"/>
                  </a:lnTo>
                  <a:lnTo>
                    <a:pt x="65283" y="944"/>
                  </a:lnTo>
                  <a:lnTo>
                    <a:pt x="65471" y="944"/>
                  </a:lnTo>
                  <a:lnTo>
                    <a:pt x="65566" y="850"/>
                  </a:lnTo>
                  <a:lnTo>
                    <a:pt x="65754" y="944"/>
                  </a:lnTo>
                  <a:lnTo>
                    <a:pt x="66132" y="850"/>
                  </a:lnTo>
                  <a:lnTo>
                    <a:pt x="66981" y="850"/>
                  </a:lnTo>
                  <a:lnTo>
                    <a:pt x="66981" y="944"/>
                  </a:lnTo>
                  <a:lnTo>
                    <a:pt x="66886" y="1039"/>
                  </a:lnTo>
                  <a:lnTo>
                    <a:pt x="66792" y="1039"/>
                  </a:lnTo>
                  <a:lnTo>
                    <a:pt x="66792" y="1133"/>
                  </a:lnTo>
                  <a:lnTo>
                    <a:pt x="67641" y="944"/>
                  </a:lnTo>
                  <a:lnTo>
                    <a:pt x="68113" y="850"/>
                  </a:lnTo>
                  <a:lnTo>
                    <a:pt x="68584" y="850"/>
                  </a:lnTo>
                  <a:lnTo>
                    <a:pt x="68773" y="944"/>
                  </a:lnTo>
                  <a:lnTo>
                    <a:pt x="68962" y="944"/>
                  </a:lnTo>
                  <a:lnTo>
                    <a:pt x="69150" y="850"/>
                  </a:lnTo>
                  <a:lnTo>
                    <a:pt x="70849" y="944"/>
                  </a:lnTo>
                  <a:lnTo>
                    <a:pt x="71509" y="850"/>
                  </a:lnTo>
                  <a:lnTo>
                    <a:pt x="72169" y="756"/>
                  </a:lnTo>
                  <a:lnTo>
                    <a:pt x="73207" y="756"/>
                  </a:lnTo>
                  <a:lnTo>
                    <a:pt x="73584" y="944"/>
                  </a:lnTo>
                  <a:lnTo>
                    <a:pt x="73962" y="944"/>
                  </a:lnTo>
                  <a:lnTo>
                    <a:pt x="73773" y="756"/>
                  </a:lnTo>
                  <a:lnTo>
                    <a:pt x="74056" y="567"/>
                  </a:lnTo>
                  <a:lnTo>
                    <a:pt x="74150" y="567"/>
                  </a:lnTo>
                  <a:lnTo>
                    <a:pt x="74150" y="756"/>
                  </a:lnTo>
                  <a:lnTo>
                    <a:pt x="74339" y="850"/>
                  </a:lnTo>
                  <a:lnTo>
                    <a:pt x="74433" y="756"/>
                  </a:lnTo>
                  <a:lnTo>
                    <a:pt x="74716" y="661"/>
                  </a:lnTo>
                  <a:lnTo>
                    <a:pt x="75188" y="661"/>
                  </a:lnTo>
                  <a:lnTo>
                    <a:pt x="75188" y="756"/>
                  </a:lnTo>
                  <a:lnTo>
                    <a:pt x="74999" y="850"/>
                  </a:lnTo>
                  <a:lnTo>
                    <a:pt x="75377" y="756"/>
                  </a:lnTo>
                  <a:lnTo>
                    <a:pt x="75754" y="756"/>
                  </a:lnTo>
                  <a:lnTo>
                    <a:pt x="75471" y="850"/>
                  </a:lnTo>
                  <a:lnTo>
                    <a:pt x="75565" y="944"/>
                  </a:lnTo>
                  <a:lnTo>
                    <a:pt x="76226" y="1039"/>
                  </a:lnTo>
                  <a:lnTo>
                    <a:pt x="76320" y="850"/>
                  </a:lnTo>
                  <a:lnTo>
                    <a:pt x="76509" y="850"/>
                  </a:lnTo>
                  <a:lnTo>
                    <a:pt x="76792" y="756"/>
                  </a:lnTo>
                  <a:lnTo>
                    <a:pt x="77075" y="661"/>
                  </a:lnTo>
                  <a:lnTo>
                    <a:pt x="76886" y="850"/>
                  </a:lnTo>
                  <a:lnTo>
                    <a:pt x="76981" y="944"/>
                  </a:lnTo>
                  <a:lnTo>
                    <a:pt x="77264" y="1039"/>
                  </a:lnTo>
                  <a:lnTo>
                    <a:pt x="77547" y="1133"/>
                  </a:lnTo>
                  <a:lnTo>
                    <a:pt x="77924" y="1227"/>
                  </a:lnTo>
                  <a:lnTo>
                    <a:pt x="78018" y="1133"/>
                  </a:lnTo>
                  <a:lnTo>
                    <a:pt x="77924" y="1039"/>
                  </a:lnTo>
                  <a:lnTo>
                    <a:pt x="78207" y="944"/>
                  </a:lnTo>
                  <a:lnTo>
                    <a:pt x="78490" y="1039"/>
                  </a:lnTo>
                  <a:lnTo>
                    <a:pt x="78773" y="1039"/>
                  </a:lnTo>
                  <a:lnTo>
                    <a:pt x="79056" y="1133"/>
                  </a:lnTo>
                  <a:lnTo>
                    <a:pt x="79716" y="944"/>
                  </a:lnTo>
                  <a:lnTo>
                    <a:pt x="80282" y="756"/>
                  </a:lnTo>
                  <a:lnTo>
                    <a:pt x="80282" y="850"/>
                  </a:lnTo>
                  <a:lnTo>
                    <a:pt x="80188" y="944"/>
                  </a:lnTo>
                  <a:lnTo>
                    <a:pt x="80848" y="1039"/>
                  </a:lnTo>
                  <a:lnTo>
                    <a:pt x="81131" y="1039"/>
                  </a:lnTo>
                  <a:lnTo>
                    <a:pt x="81131" y="1133"/>
                  </a:lnTo>
                  <a:lnTo>
                    <a:pt x="81037" y="1227"/>
                  </a:lnTo>
                  <a:lnTo>
                    <a:pt x="81697" y="1039"/>
                  </a:lnTo>
                  <a:lnTo>
                    <a:pt x="81886" y="944"/>
                  </a:lnTo>
                  <a:lnTo>
                    <a:pt x="81792" y="850"/>
                  </a:lnTo>
                  <a:lnTo>
                    <a:pt x="81414" y="850"/>
                  </a:lnTo>
                  <a:lnTo>
                    <a:pt x="80943" y="944"/>
                  </a:lnTo>
                  <a:lnTo>
                    <a:pt x="81037" y="756"/>
                  </a:lnTo>
                  <a:lnTo>
                    <a:pt x="80754" y="944"/>
                  </a:lnTo>
                  <a:lnTo>
                    <a:pt x="80660" y="756"/>
                  </a:lnTo>
                  <a:lnTo>
                    <a:pt x="80754" y="661"/>
                  </a:lnTo>
                  <a:lnTo>
                    <a:pt x="80188" y="661"/>
                  </a:lnTo>
                  <a:lnTo>
                    <a:pt x="80188" y="567"/>
                  </a:lnTo>
                  <a:lnTo>
                    <a:pt x="80282" y="567"/>
                  </a:lnTo>
                  <a:lnTo>
                    <a:pt x="79528" y="473"/>
                  </a:lnTo>
                  <a:lnTo>
                    <a:pt x="79339" y="567"/>
                  </a:lnTo>
                  <a:lnTo>
                    <a:pt x="79245" y="567"/>
                  </a:lnTo>
                  <a:lnTo>
                    <a:pt x="79245" y="661"/>
                  </a:lnTo>
                  <a:lnTo>
                    <a:pt x="79056" y="850"/>
                  </a:lnTo>
                  <a:lnTo>
                    <a:pt x="78867" y="378"/>
                  </a:lnTo>
                  <a:lnTo>
                    <a:pt x="78679" y="473"/>
                  </a:lnTo>
                  <a:lnTo>
                    <a:pt x="78396" y="567"/>
                  </a:lnTo>
                  <a:lnTo>
                    <a:pt x="78018" y="661"/>
                  </a:lnTo>
                  <a:lnTo>
                    <a:pt x="77924" y="661"/>
                  </a:lnTo>
                  <a:lnTo>
                    <a:pt x="77830" y="567"/>
                  </a:lnTo>
                  <a:lnTo>
                    <a:pt x="77075" y="567"/>
                  </a:lnTo>
                  <a:lnTo>
                    <a:pt x="77264" y="473"/>
                  </a:lnTo>
                  <a:lnTo>
                    <a:pt x="77169" y="284"/>
                  </a:lnTo>
                  <a:lnTo>
                    <a:pt x="76981" y="378"/>
                  </a:lnTo>
                  <a:lnTo>
                    <a:pt x="76792" y="473"/>
                  </a:lnTo>
                  <a:lnTo>
                    <a:pt x="76037" y="473"/>
                  </a:lnTo>
                  <a:lnTo>
                    <a:pt x="74716" y="190"/>
                  </a:lnTo>
                  <a:lnTo>
                    <a:pt x="74433" y="378"/>
                  </a:lnTo>
                  <a:lnTo>
                    <a:pt x="74056" y="378"/>
                  </a:lnTo>
                  <a:lnTo>
                    <a:pt x="74150" y="190"/>
                  </a:lnTo>
                  <a:lnTo>
                    <a:pt x="74056" y="190"/>
                  </a:lnTo>
                  <a:lnTo>
                    <a:pt x="73773" y="284"/>
                  </a:lnTo>
                  <a:lnTo>
                    <a:pt x="73773" y="95"/>
                  </a:lnTo>
                  <a:lnTo>
                    <a:pt x="73301" y="190"/>
                  </a:lnTo>
                  <a:lnTo>
                    <a:pt x="72830" y="190"/>
                  </a:lnTo>
                  <a:lnTo>
                    <a:pt x="72830" y="378"/>
                  </a:lnTo>
                  <a:lnTo>
                    <a:pt x="72924" y="473"/>
                  </a:lnTo>
                  <a:lnTo>
                    <a:pt x="72924" y="567"/>
                  </a:lnTo>
                  <a:lnTo>
                    <a:pt x="72735" y="661"/>
                  </a:lnTo>
                  <a:lnTo>
                    <a:pt x="72735" y="567"/>
                  </a:lnTo>
                  <a:lnTo>
                    <a:pt x="72547" y="473"/>
                  </a:lnTo>
                  <a:lnTo>
                    <a:pt x="72452" y="378"/>
                  </a:lnTo>
                  <a:lnTo>
                    <a:pt x="72641" y="284"/>
                  </a:lnTo>
                  <a:lnTo>
                    <a:pt x="71603" y="284"/>
                  </a:lnTo>
                  <a:lnTo>
                    <a:pt x="70849" y="190"/>
                  </a:lnTo>
                  <a:lnTo>
                    <a:pt x="70660" y="284"/>
                  </a:lnTo>
                  <a:lnTo>
                    <a:pt x="69905" y="473"/>
                  </a:lnTo>
                  <a:lnTo>
                    <a:pt x="69056" y="473"/>
                  </a:lnTo>
                  <a:lnTo>
                    <a:pt x="68207" y="378"/>
                  </a:lnTo>
                  <a:lnTo>
                    <a:pt x="67547" y="284"/>
                  </a:lnTo>
                  <a:lnTo>
                    <a:pt x="67641" y="190"/>
                  </a:lnTo>
                  <a:lnTo>
                    <a:pt x="67735" y="190"/>
                  </a:lnTo>
                  <a:lnTo>
                    <a:pt x="67169" y="95"/>
                  </a:lnTo>
                  <a:lnTo>
                    <a:pt x="66698" y="95"/>
                  </a:lnTo>
                  <a:lnTo>
                    <a:pt x="66886" y="190"/>
                  </a:lnTo>
                  <a:lnTo>
                    <a:pt x="65283" y="190"/>
                  </a:lnTo>
                  <a:lnTo>
                    <a:pt x="64905" y="95"/>
                  </a:lnTo>
                  <a:lnTo>
                    <a:pt x="64905" y="190"/>
                  </a:lnTo>
                  <a:lnTo>
                    <a:pt x="65000" y="190"/>
                  </a:lnTo>
                  <a:lnTo>
                    <a:pt x="65094" y="284"/>
                  </a:lnTo>
                  <a:lnTo>
                    <a:pt x="65094" y="378"/>
                  </a:lnTo>
                  <a:lnTo>
                    <a:pt x="64528" y="284"/>
                  </a:lnTo>
                  <a:lnTo>
                    <a:pt x="63962" y="190"/>
                  </a:lnTo>
                  <a:lnTo>
                    <a:pt x="63773" y="284"/>
                  </a:lnTo>
                  <a:lnTo>
                    <a:pt x="63585" y="473"/>
                  </a:lnTo>
                  <a:lnTo>
                    <a:pt x="63396" y="567"/>
                  </a:lnTo>
                  <a:lnTo>
                    <a:pt x="63302" y="567"/>
                  </a:lnTo>
                  <a:lnTo>
                    <a:pt x="63207" y="473"/>
                  </a:lnTo>
                  <a:lnTo>
                    <a:pt x="63207" y="284"/>
                  </a:lnTo>
                  <a:lnTo>
                    <a:pt x="63396" y="284"/>
                  </a:lnTo>
                  <a:lnTo>
                    <a:pt x="63490" y="190"/>
                  </a:lnTo>
                  <a:lnTo>
                    <a:pt x="63113" y="190"/>
                  </a:lnTo>
                  <a:lnTo>
                    <a:pt x="61981" y="284"/>
                  </a:lnTo>
                  <a:lnTo>
                    <a:pt x="61320" y="284"/>
                  </a:lnTo>
                  <a:lnTo>
                    <a:pt x="61226" y="190"/>
                  </a:lnTo>
                  <a:lnTo>
                    <a:pt x="61320" y="95"/>
                  </a:lnTo>
                  <a:lnTo>
                    <a:pt x="60849" y="190"/>
                  </a:lnTo>
                  <a:lnTo>
                    <a:pt x="60547"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492" name="Google Shape;288;p26"/>
            <p:cNvSpPr>
              <a:spLocks/>
            </p:cNvSpPr>
            <p:nvPr/>
          </p:nvSpPr>
          <p:spPr bwMode="auto">
            <a:xfrm>
              <a:off x="2202700" y="1204225"/>
              <a:ext cx="176900" cy="176900"/>
            </a:xfrm>
            <a:custGeom>
              <a:avLst/>
              <a:gdLst>
                <a:gd name="T0" fmla="*/ 2147483646 w 7076"/>
                <a:gd name="T1" fmla="*/ 2147483646 h 7076"/>
                <a:gd name="T2" fmla="*/ 2147483646 w 7076"/>
                <a:gd name="T3" fmla="*/ 2147483646 h 7076"/>
                <a:gd name="T4" fmla="*/ 2147483646 w 7076"/>
                <a:gd name="T5" fmla="*/ 2147483646 h 7076"/>
                <a:gd name="T6" fmla="*/ 2147483646 w 7076"/>
                <a:gd name="T7" fmla="*/ 2147483646 h 7076"/>
                <a:gd name="T8" fmla="*/ 2147483646 w 7076"/>
                <a:gd name="T9" fmla="*/ 2147483646 h 7076"/>
                <a:gd name="T10" fmla="*/ 2147483646 w 7076"/>
                <a:gd name="T11" fmla="*/ 2147483646 h 7076"/>
                <a:gd name="T12" fmla="*/ 2147483646 w 7076"/>
                <a:gd name="T13" fmla="*/ 2147483646 h 7076"/>
                <a:gd name="T14" fmla="*/ 2147483646 w 7076"/>
                <a:gd name="T15" fmla="*/ 2147483646 h 7076"/>
                <a:gd name="T16" fmla="*/ 2147483646 w 7076"/>
                <a:gd name="T17" fmla="*/ 2147483646 h 7076"/>
                <a:gd name="T18" fmla="*/ 2147483646 w 7076"/>
                <a:gd name="T19" fmla="*/ 2147483646 h 7076"/>
                <a:gd name="T20" fmla="*/ 2147483646 w 7076"/>
                <a:gd name="T21" fmla="*/ 2147483646 h 7076"/>
                <a:gd name="T22" fmla="*/ 2147483646 w 7076"/>
                <a:gd name="T23" fmla="*/ 2147483646 h 7076"/>
                <a:gd name="T24" fmla="*/ 2147483646 w 7076"/>
                <a:gd name="T25" fmla="*/ 2147483646 h 7076"/>
                <a:gd name="T26" fmla="*/ 2147483646 w 7076"/>
                <a:gd name="T27" fmla="*/ 2147483646 h 7076"/>
                <a:gd name="T28" fmla="*/ 2147483646 w 7076"/>
                <a:gd name="T29" fmla="*/ 2147483646 h 7076"/>
                <a:gd name="T30" fmla="*/ 2147483646 w 7076"/>
                <a:gd name="T31" fmla="*/ 2147483646 h 7076"/>
                <a:gd name="T32" fmla="*/ 2147483646 w 7076"/>
                <a:gd name="T33" fmla="*/ 2147483646 h 7076"/>
                <a:gd name="T34" fmla="*/ 2147483646 w 7076"/>
                <a:gd name="T35" fmla="*/ 2147483646 h 7076"/>
                <a:gd name="T36" fmla="*/ 2147483646 w 7076"/>
                <a:gd name="T37" fmla="*/ 2147483646 h 7076"/>
                <a:gd name="T38" fmla="*/ 2147483646 w 7076"/>
                <a:gd name="T39" fmla="*/ 2147483646 h 7076"/>
                <a:gd name="T40" fmla="*/ 2147483646 w 7076"/>
                <a:gd name="T41" fmla="*/ 2147483646 h 7076"/>
                <a:gd name="T42" fmla="*/ 2147483646 w 7076"/>
                <a:gd name="T43" fmla="*/ 2147483646 h 7076"/>
                <a:gd name="T44" fmla="*/ 2147483646 w 7076"/>
                <a:gd name="T45" fmla="*/ 2147483646 h 7076"/>
                <a:gd name="T46" fmla="*/ 2147483646 w 7076"/>
                <a:gd name="T47" fmla="*/ 2147483646 h 7076"/>
                <a:gd name="T48" fmla="*/ 2147483646 w 7076"/>
                <a:gd name="T49" fmla="*/ 2147483646 h 7076"/>
                <a:gd name="T50" fmla="*/ 2147483646 w 7076"/>
                <a:gd name="T51" fmla="*/ 2147483646 h 7076"/>
                <a:gd name="T52" fmla="*/ 2147483646 w 7076"/>
                <a:gd name="T53" fmla="*/ 2147483646 h 7076"/>
                <a:gd name="T54" fmla="*/ 2147483646 w 7076"/>
                <a:gd name="T55" fmla="*/ 2147483646 h 7076"/>
                <a:gd name="T56" fmla="*/ 2147483646 w 7076"/>
                <a:gd name="T57" fmla="*/ 2147483646 h 7076"/>
                <a:gd name="T58" fmla="*/ 2147483646 w 7076"/>
                <a:gd name="T59" fmla="*/ 2147483646 h 7076"/>
                <a:gd name="T60" fmla="*/ 2147483646 w 7076"/>
                <a:gd name="T61" fmla="*/ 2147483646 h 7076"/>
                <a:gd name="T62" fmla="*/ 2147483646 w 7076"/>
                <a:gd name="T63" fmla="*/ 2147483646 h 7076"/>
                <a:gd name="T64" fmla="*/ 2147483646 w 7076"/>
                <a:gd name="T65" fmla="*/ 2147483646 h 7076"/>
                <a:gd name="T66" fmla="*/ 2147483646 w 7076"/>
                <a:gd name="T67" fmla="*/ 2147483646 h 7076"/>
                <a:gd name="T68" fmla="*/ 2147483646 w 7076"/>
                <a:gd name="T69" fmla="*/ 2147483646 h 7076"/>
                <a:gd name="T70" fmla="*/ 2147483646 w 7076"/>
                <a:gd name="T71" fmla="*/ 2147483646 h 7076"/>
                <a:gd name="T72" fmla="*/ 2147483646 w 7076"/>
                <a:gd name="T73" fmla="*/ 2147483646 h 7076"/>
                <a:gd name="T74" fmla="*/ 2147483646 w 7076"/>
                <a:gd name="T75" fmla="*/ 2147483646 h 7076"/>
                <a:gd name="T76" fmla="*/ 2147483646 w 7076"/>
                <a:gd name="T77" fmla="*/ 2147483646 h 7076"/>
                <a:gd name="T78" fmla="*/ 2147483646 w 7076"/>
                <a:gd name="T79" fmla="*/ 2147483646 h 7076"/>
                <a:gd name="T80" fmla="*/ 2147483646 w 7076"/>
                <a:gd name="T81" fmla="*/ 2147483646 h 7076"/>
                <a:gd name="T82" fmla="*/ 2147483646 w 7076"/>
                <a:gd name="T83" fmla="*/ 2147483646 h 7076"/>
                <a:gd name="T84" fmla="*/ 2147483646 w 7076"/>
                <a:gd name="T85" fmla="*/ 2147483646 h 7076"/>
                <a:gd name="T86" fmla="*/ 2147483646 w 7076"/>
                <a:gd name="T87" fmla="*/ 2147483646 h 7076"/>
                <a:gd name="T88" fmla="*/ 2147483646 w 7076"/>
                <a:gd name="T89" fmla="*/ 2147483646 h 7076"/>
                <a:gd name="T90" fmla="*/ 2147483646 w 7076"/>
                <a:gd name="T91" fmla="*/ 2147483646 h 7076"/>
                <a:gd name="T92" fmla="*/ 2147483646 w 7076"/>
                <a:gd name="T93" fmla="*/ 2147483646 h 7076"/>
                <a:gd name="T94" fmla="*/ 2147483646 w 7076"/>
                <a:gd name="T95" fmla="*/ 2147483646 h 7076"/>
                <a:gd name="T96" fmla="*/ 2147483646 w 7076"/>
                <a:gd name="T97" fmla="*/ 2147483646 h 707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076" h="7076" extrusionOk="0">
                  <a:moveTo>
                    <a:pt x="2548" y="1132"/>
                  </a:moveTo>
                  <a:lnTo>
                    <a:pt x="2548" y="1132"/>
                  </a:lnTo>
                  <a:close/>
                  <a:moveTo>
                    <a:pt x="2170" y="1132"/>
                  </a:moveTo>
                  <a:lnTo>
                    <a:pt x="2170" y="1227"/>
                  </a:lnTo>
                  <a:lnTo>
                    <a:pt x="2265" y="1132"/>
                  </a:lnTo>
                  <a:lnTo>
                    <a:pt x="2170" y="1132"/>
                  </a:lnTo>
                  <a:close/>
                  <a:moveTo>
                    <a:pt x="2076" y="1227"/>
                  </a:moveTo>
                  <a:lnTo>
                    <a:pt x="2076" y="1227"/>
                  </a:lnTo>
                  <a:close/>
                  <a:moveTo>
                    <a:pt x="472" y="1604"/>
                  </a:moveTo>
                  <a:lnTo>
                    <a:pt x="378" y="1698"/>
                  </a:lnTo>
                  <a:lnTo>
                    <a:pt x="472" y="1651"/>
                  </a:lnTo>
                  <a:lnTo>
                    <a:pt x="472" y="1604"/>
                  </a:lnTo>
                  <a:close/>
                  <a:moveTo>
                    <a:pt x="567" y="1604"/>
                  </a:moveTo>
                  <a:lnTo>
                    <a:pt x="472" y="1651"/>
                  </a:lnTo>
                  <a:lnTo>
                    <a:pt x="472" y="1698"/>
                  </a:lnTo>
                  <a:lnTo>
                    <a:pt x="567" y="1604"/>
                  </a:lnTo>
                  <a:close/>
                  <a:moveTo>
                    <a:pt x="6038" y="3680"/>
                  </a:moveTo>
                  <a:lnTo>
                    <a:pt x="6015" y="3703"/>
                  </a:lnTo>
                  <a:lnTo>
                    <a:pt x="6227" y="3774"/>
                  </a:lnTo>
                  <a:lnTo>
                    <a:pt x="6038" y="3680"/>
                  </a:lnTo>
                  <a:close/>
                  <a:moveTo>
                    <a:pt x="850" y="0"/>
                  </a:moveTo>
                  <a:lnTo>
                    <a:pt x="378" y="378"/>
                  </a:lnTo>
                  <a:lnTo>
                    <a:pt x="1" y="755"/>
                  </a:lnTo>
                  <a:lnTo>
                    <a:pt x="95" y="849"/>
                  </a:lnTo>
                  <a:lnTo>
                    <a:pt x="189" y="1038"/>
                  </a:lnTo>
                  <a:lnTo>
                    <a:pt x="284" y="1132"/>
                  </a:lnTo>
                  <a:lnTo>
                    <a:pt x="378" y="1227"/>
                  </a:lnTo>
                  <a:lnTo>
                    <a:pt x="472" y="1227"/>
                  </a:lnTo>
                  <a:lnTo>
                    <a:pt x="755" y="1132"/>
                  </a:lnTo>
                  <a:lnTo>
                    <a:pt x="472" y="1415"/>
                  </a:lnTo>
                  <a:lnTo>
                    <a:pt x="661" y="1415"/>
                  </a:lnTo>
                  <a:lnTo>
                    <a:pt x="567" y="1604"/>
                  </a:lnTo>
                  <a:lnTo>
                    <a:pt x="1227" y="1415"/>
                  </a:lnTo>
                  <a:lnTo>
                    <a:pt x="1038" y="1604"/>
                  </a:lnTo>
                  <a:lnTo>
                    <a:pt x="850" y="1887"/>
                  </a:lnTo>
                  <a:lnTo>
                    <a:pt x="1321" y="2264"/>
                  </a:lnTo>
                  <a:lnTo>
                    <a:pt x="2548" y="3114"/>
                  </a:lnTo>
                  <a:lnTo>
                    <a:pt x="3963" y="4057"/>
                  </a:lnTo>
                  <a:lnTo>
                    <a:pt x="4529" y="4340"/>
                  </a:lnTo>
                  <a:lnTo>
                    <a:pt x="4812" y="4340"/>
                  </a:lnTo>
                  <a:lnTo>
                    <a:pt x="4718" y="4434"/>
                  </a:lnTo>
                  <a:lnTo>
                    <a:pt x="4718" y="4529"/>
                  </a:lnTo>
                  <a:lnTo>
                    <a:pt x="5001" y="4717"/>
                  </a:lnTo>
                  <a:lnTo>
                    <a:pt x="4812" y="4623"/>
                  </a:lnTo>
                  <a:lnTo>
                    <a:pt x="4906" y="4812"/>
                  </a:lnTo>
                  <a:lnTo>
                    <a:pt x="5189" y="5000"/>
                  </a:lnTo>
                  <a:lnTo>
                    <a:pt x="5001" y="4906"/>
                  </a:lnTo>
                  <a:lnTo>
                    <a:pt x="4718" y="4812"/>
                  </a:lnTo>
                  <a:lnTo>
                    <a:pt x="4812" y="4812"/>
                  </a:lnTo>
                  <a:lnTo>
                    <a:pt x="4623" y="4717"/>
                  </a:lnTo>
                  <a:lnTo>
                    <a:pt x="4246" y="4717"/>
                  </a:lnTo>
                  <a:lnTo>
                    <a:pt x="4246" y="4623"/>
                  </a:lnTo>
                  <a:lnTo>
                    <a:pt x="4057" y="4812"/>
                  </a:lnTo>
                  <a:lnTo>
                    <a:pt x="3963" y="5095"/>
                  </a:lnTo>
                  <a:lnTo>
                    <a:pt x="4151" y="4906"/>
                  </a:lnTo>
                  <a:lnTo>
                    <a:pt x="4623" y="4906"/>
                  </a:lnTo>
                  <a:lnTo>
                    <a:pt x="4529" y="5000"/>
                  </a:lnTo>
                  <a:lnTo>
                    <a:pt x="4529" y="5189"/>
                  </a:lnTo>
                  <a:lnTo>
                    <a:pt x="4623" y="5378"/>
                  </a:lnTo>
                  <a:lnTo>
                    <a:pt x="4340" y="5472"/>
                  </a:lnTo>
                  <a:lnTo>
                    <a:pt x="3963" y="5755"/>
                  </a:lnTo>
                  <a:lnTo>
                    <a:pt x="3585" y="6132"/>
                  </a:lnTo>
                  <a:lnTo>
                    <a:pt x="3491" y="6321"/>
                  </a:lnTo>
                  <a:lnTo>
                    <a:pt x="3491" y="6510"/>
                  </a:lnTo>
                  <a:lnTo>
                    <a:pt x="3302" y="6415"/>
                  </a:lnTo>
                  <a:lnTo>
                    <a:pt x="3208" y="6321"/>
                  </a:lnTo>
                  <a:lnTo>
                    <a:pt x="3114" y="6415"/>
                  </a:lnTo>
                  <a:lnTo>
                    <a:pt x="3019" y="6604"/>
                  </a:lnTo>
                  <a:lnTo>
                    <a:pt x="3019" y="6793"/>
                  </a:lnTo>
                  <a:lnTo>
                    <a:pt x="3302" y="6981"/>
                  </a:lnTo>
                  <a:lnTo>
                    <a:pt x="3397" y="6981"/>
                  </a:lnTo>
                  <a:lnTo>
                    <a:pt x="3585" y="6887"/>
                  </a:lnTo>
                  <a:lnTo>
                    <a:pt x="3680" y="6604"/>
                  </a:lnTo>
                  <a:lnTo>
                    <a:pt x="3680" y="6227"/>
                  </a:lnTo>
                  <a:lnTo>
                    <a:pt x="3868" y="6415"/>
                  </a:lnTo>
                  <a:lnTo>
                    <a:pt x="4151" y="6604"/>
                  </a:lnTo>
                  <a:lnTo>
                    <a:pt x="4246" y="6510"/>
                  </a:lnTo>
                  <a:lnTo>
                    <a:pt x="4529" y="6227"/>
                  </a:lnTo>
                  <a:lnTo>
                    <a:pt x="4718" y="5849"/>
                  </a:lnTo>
                  <a:lnTo>
                    <a:pt x="4812" y="5566"/>
                  </a:lnTo>
                  <a:lnTo>
                    <a:pt x="5284" y="5661"/>
                  </a:lnTo>
                  <a:lnTo>
                    <a:pt x="5661" y="5849"/>
                  </a:lnTo>
                  <a:lnTo>
                    <a:pt x="5661" y="5661"/>
                  </a:lnTo>
                  <a:lnTo>
                    <a:pt x="5755" y="5566"/>
                  </a:lnTo>
                  <a:lnTo>
                    <a:pt x="5944" y="5283"/>
                  </a:lnTo>
                  <a:lnTo>
                    <a:pt x="5944" y="5095"/>
                  </a:lnTo>
                  <a:lnTo>
                    <a:pt x="5755" y="5000"/>
                  </a:lnTo>
                  <a:lnTo>
                    <a:pt x="6133" y="5000"/>
                  </a:lnTo>
                  <a:lnTo>
                    <a:pt x="6416" y="4906"/>
                  </a:lnTo>
                  <a:lnTo>
                    <a:pt x="6793" y="4529"/>
                  </a:lnTo>
                  <a:lnTo>
                    <a:pt x="6699" y="4529"/>
                  </a:lnTo>
                  <a:lnTo>
                    <a:pt x="6416" y="4434"/>
                  </a:lnTo>
                  <a:lnTo>
                    <a:pt x="6227" y="4434"/>
                  </a:lnTo>
                  <a:lnTo>
                    <a:pt x="6887" y="4340"/>
                  </a:lnTo>
                  <a:lnTo>
                    <a:pt x="7076" y="4246"/>
                  </a:lnTo>
                  <a:lnTo>
                    <a:pt x="6982" y="4246"/>
                  </a:lnTo>
                  <a:lnTo>
                    <a:pt x="6604" y="4151"/>
                  </a:lnTo>
                  <a:lnTo>
                    <a:pt x="6321" y="4151"/>
                  </a:lnTo>
                  <a:lnTo>
                    <a:pt x="6699" y="4057"/>
                  </a:lnTo>
                  <a:lnTo>
                    <a:pt x="6793" y="3963"/>
                  </a:lnTo>
                  <a:lnTo>
                    <a:pt x="5850" y="3963"/>
                  </a:lnTo>
                  <a:lnTo>
                    <a:pt x="5944" y="3868"/>
                  </a:lnTo>
                  <a:lnTo>
                    <a:pt x="5944" y="3774"/>
                  </a:lnTo>
                  <a:lnTo>
                    <a:pt x="6015" y="3703"/>
                  </a:lnTo>
                  <a:lnTo>
                    <a:pt x="5944" y="3680"/>
                  </a:lnTo>
                  <a:lnTo>
                    <a:pt x="5472" y="3680"/>
                  </a:lnTo>
                  <a:lnTo>
                    <a:pt x="5284" y="3585"/>
                  </a:lnTo>
                  <a:lnTo>
                    <a:pt x="5095" y="3397"/>
                  </a:lnTo>
                  <a:lnTo>
                    <a:pt x="5001" y="3019"/>
                  </a:lnTo>
                  <a:lnTo>
                    <a:pt x="5001" y="2736"/>
                  </a:lnTo>
                  <a:lnTo>
                    <a:pt x="4529" y="2642"/>
                  </a:lnTo>
                  <a:lnTo>
                    <a:pt x="3491" y="2264"/>
                  </a:lnTo>
                  <a:lnTo>
                    <a:pt x="2925" y="1981"/>
                  </a:lnTo>
                  <a:lnTo>
                    <a:pt x="2548" y="1698"/>
                  </a:lnTo>
                  <a:lnTo>
                    <a:pt x="2359" y="1415"/>
                  </a:lnTo>
                  <a:lnTo>
                    <a:pt x="2359" y="1321"/>
                  </a:lnTo>
                  <a:lnTo>
                    <a:pt x="2548" y="1132"/>
                  </a:lnTo>
                  <a:lnTo>
                    <a:pt x="2265" y="1321"/>
                  </a:lnTo>
                  <a:lnTo>
                    <a:pt x="2170" y="1321"/>
                  </a:lnTo>
                  <a:lnTo>
                    <a:pt x="2170" y="1227"/>
                  </a:lnTo>
                  <a:lnTo>
                    <a:pt x="2076" y="1321"/>
                  </a:lnTo>
                  <a:lnTo>
                    <a:pt x="2076" y="1227"/>
                  </a:lnTo>
                  <a:lnTo>
                    <a:pt x="1887" y="1510"/>
                  </a:lnTo>
                  <a:lnTo>
                    <a:pt x="1887" y="1321"/>
                  </a:lnTo>
                  <a:lnTo>
                    <a:pt x="1793" y="1132"/>
                  </a:lnTo>
                  <a:lnTo>
                    <a:pt x="1321" y="849"/>
                  </a:lnTo>
                  <a:lnTo>
                    <a:pt x="1133" y="661"/>
                  </a:lnTo>
                  <a:lnTo>
                    <a:pt x="944" y="472"/>
                  </a:lnTo>
                  <a:lnTo>
                    <a:pt x="850" y="283"/>
                  </a:lnTo>
                  <a:lnTo>
                    <a:pt x="850" y="0"/>
                  </a:lnTo>
                  <a:close/>
                  <a:moveTo>
                    <a:pt x="2642" y="6793"/>
                  </a:moveTo>
                  <a:lnTo>
                    <a:pt x="2642" y="6981"/>
                  </a:lnTo>
                  <a:lnTo>
                    <a:pt x="3019" y="7076"/>
                  </a:lnTo>
                  <a:lnTo>
                    <a:pt x="2736" y="6887"/>
                  </a:lnTo>
                  <a:lnTo>
                    <a:pt x="2642" y="6793"/>
                  </a:lnTo>
                  <a:close/>
                  <a:moveTo>
                    <a:pt x="3019" y="6793"/>
                  </a:moveTo>
                  <a:lnTo>
                    <a:pt x="3019" y="7076"/>
                  </a:lnTo>
                  <a:lnTo>
                    <a:pt x="3114" y="7076"/>
                  </a:lnTo>
                  <a:lnTo>
                    <a:pt x="3019" y="67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73" name="TextovéPole 72"/>
          <p:cNvSpPr txBox="1"/>
          <p:nvPr/>
        </p:nvSpPr>
        <p:spPr>
          <a:xfrm>
            <a:off x="179512" y="762575"/>
            <a:ext cx="8640960" cy="830997"/>
          </a:xfrm>
          <a:prstGeom prst="rect">
            <a:avLst/>
          </a:prstGeom>
          <a:solidFill>
            <a:schemeClr val="bg1">
              <a:lumMod val="85000"/>
            </a:schemeClr>
          </a:solidFill>
          <a:effectLst>
            <a:glow rad="63500">
              <a:schemeClr val="accent3">
                <a:lumMod val="75000"/>
                <a:alpha val="40000"/>
              </a:schemeClr>
            </a:glow>
            <a:softEdge rad="31750"/>
          </a:effectLst>
        </p:spPr>
        <p:txBody>
          <a:bodyPr>
            <a:spAutoFit/>
          </a:bodyPr>
          <a:lstStyle/>
          <a:p>
            <a:pPr algn="ctr">
              <a:defRPr/>
            </a:pPr>
            <a:r>
              <a:rPr lang="en-US" sz="2400" b="1" dirty="0"/>
              <a:t>Reproduction characteristics of </a:t>
            </a:r>
            <a:r>
              <a:rPr lang="en-US" sz="2400" b="1" i="1" dirty="0"/>
              <a:t>Brachionus plicatilis</a:t>
            </a:r>
          </a:p>
          <a:p>
            <a:pPr algn="ctr">
              <a:defRPr/>
            </a:pPr>
            <a:r>
              <a:rPr lang="en-US" sz="2400" b="1" dirty="0"/>
              <a:t>under different water temperatures</a:t>
            </a:r>
          </a:p>
        </p:txBody>
      </p:sp>
      <p:pic>
        <p:nvPicPr>
          <p:cNvPr id="2048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74613"/>
            <a:ext cx="3024188"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Obrázek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3113" y="2428875"/>
            <a:ext cx="7620000"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Google Shape;445;p40"/>
          <p:cNvSpPr>
            <a:spLocks/>
          </p:cNvSpPr>
          <p:nvPr/>
        </p:nvSpPr>
        <p:spPr bwMode="auto">
          <a:xfrm>
            <a:off x="3959225" y="2062163"/>
            <a:ext cx="903288" cy="800100"/>
          </a:xfrm>
          <a:custGeom>
            <a:avLst/>
            <a:gdLst>
              <a:gd name="T0" fmla="*/ 2147483646 w 14722"/>
              <a:gd name="T1" fmla="*/ 2147483646 h 18470"/>
              <a:gd name="T2" fmla="*/ 2147483646 w 14722"/>
              <a:gd name="T3" fmla="*/ 2147483646 h 18470"/>
              <a:gd name="T4" fmla="*/ 2147483646 w 14722"/>
              <a:gd name="T5" fmla="*/ 2147483646 h 18470"/>
              <a:gd name="T6" fmla="*/ 2147483646 w 14722"/>
              <a:gd name="T7" fmla="*/ 2147483646 h 18470"/>
              <a:gd name="T8" fmla="*/ 2147483646 w 14722"/>
              <a:gd name="T9" fmla="*/ 2147483646 h 18470"/>
              <a:gd name="T10" fmla="*/ 2147483646 w 14722"/>
              <a:gd name="T11" fmla="*/ 2147483646 h 18470"/>
              <a:gd name="T12" fmla="*/ 2147483646 w 14722"/>
              <a:gd name="T13" fmla="*/ 2147483646 h 18470"/>
              <a:gd name="T14" fmla="*/ 2147483646 w 14722"/>
              <a:gd name="T15" fmla="*/ 2147483646 h 18470"/>
              <a:gd name="T16" fmla="*/ 2147483646 w 14722"/>
              <a:gd name="T17" fmla="*/ 2147483646 h 18470"/>
              <a:gd name="T18" fmla="*/ 2147483646 w 14722"/>
              <a:gd name="T19" fmla="*/ 2147483646 h 18470"/>
              <a:gd name="T20" fmla="*/ 2147483646 w 14722"/>
              <a:gd name="T21" fmla="*/ 2147483646 h 18470"/>
              <a:gd name="T22" fmla="*/ 2147483646 w 14722"/>
              <a:gd name="T23" fmla="*/ 2147483646 h 18470"/>
              <a:gd name="T24" fmla="*/ 2147483646 w 14722"/>
              <a:gd name="T25" fmla="*/ 2147483646 h 18470"/>
              <a:gd name="T26" fmla="*/ 2147483646 w 14722"/>
              <a:gd name="T27" fmla="*/ 2147483646 h 18470"/>
              <a:gd name="T28" fmla="*/ 2147483646 w 14722"/>
              <a:gd name="T29" fmla="*/ 2147483646 h 18470"/>
              <a:gd name="T30" fmla="*/ 2147483646 w 14722"/>
              <a:gd name="T31" fmla="*/ 2147483646 h 18470"/>
              <a:gd name="T32" fmla="*/ 2147483646 w 14722"/>
              <a:gd name="T33" fmla="*/ 2147483646 h 18470"/>
              <a:gd name="T34" fmla="*/ 2147483646 w 14722"/>
              <a:gd name="T35" fmla="*/ 2147483646 h 18470"/>
              <a:gd name="T36" fmla="*/ 2147483646 w 14722"/>
              <a:gd name="T37" fmla="*/ 2147483646 h 18470"/>
              <a:gd name="T38" fmla="*/ 2147483646 w 14722"/>
              <a:gd name="T39" fmla="*/ 2147483646 h 18470"/>
              <a:gd name="T40" fmla="*/ 2147483646 w 14722"/>
              <a:gd name="T41" fmla="*/ 2147483646 h 18470"/>
              <a:gd name="T42" fmla="*/ 2147483646 w 14722"/>
              <a:gd name="T43" fmla="*/ 2147483646 h 18470"/>
              <a:gd name="T44" fmla="*/ 2147483646 w 14722"/>
              <a:gd name="T45" fmla="*/ 2147483646 h 18470"/>
              <a:gd name="T46" fmla="*/ 2147483646 w 14722"/>
              <a:gd name="T47" fmla="*/ 2147483646 h 18470"/>
              <a:gd name="T48" fmla="*/ 2147483646 w 14722"/>
              <a:gd name="T49" fmla="*/ 2147483646 h 18470"/>
              <a:gd name="T50" fmla="*/ 2147483646 w 14722"/>
              <a:gd name="T51" fmla="*/ 2147483646 h 18470"/>
              <a:gd name="T52" fmla="*/ 2147483646 w 14722"/>
              <a:gd name="T53" fmla="*/ 2147483646 h 18470"/>
              <a:gd name="T54" fmla="*/ 2147483646 w 14722"/>
              <a:gd name="T55" fmla="*/ 2147483646 h 18470"/>
              <a:gd name="T56" fmla="*/ 2147483646 w 14722"/>
              <a:gd name="T57" fmla="*/ 2147483646 h 18470"/>
              <a:gd name="T58" fmla="*/ 2147483646 w 14722"/>
              <a:gd name="T59" fmla="*/ 2147483646 h 18470"/>
              <a:gd name="T60" fmla="*/ 2147483646 w 14722"/>
              <a:gd name="T61" fmla="*/ 2147483646 h 18470"/>
              <a:gd name="T62" fmla="*/ 2147483646 w 14722"/>
              <a:gd name="T63" fmla="*/ 2147483646 h 18470"/>
              <a:gd name="T64" fmla="*/ 2147483646 w 14722"/>
              <a:gd name="T65" fmla="*/ 2147483646 h 18470"/>
              <a:gd name="T66" fmla="*/ 2147483646 w 14722"/>
              <a:gd name="T67" fmla="*/ 2147483646 h 18470"/>
              <a:gd name="T68" fmla="*/ 2147483646 w 14722"/>
              <a:gd name="T69" fmla="*/ 2147483646 h 18470"/>
              <a:gd name="T70" fmla="*/ 2147483646 w 14722"/>
              <a:gd name="T71" fmla="*/ 2147483646 h 18470"/>
              <a:gd name="T72" fmla="*/ 2147483646 w 14722"/>
              <a:gd name="T73" fmla="*/ 2147483646 h 18470"/>
              <a:gd name="T74" fmla="*/ 2147483646 w 14722"/>
              <a:gd name="T75" fmla="*/ 2147483646 h 18470"/>
              <a:gd name="T76" fmla="*/ 2147483646 w 14722"/>
              <a:gd name="T77" fmla="*/ 2147483646 h 18470"/>
              <a:gd name="T78" fmla="*/ 2147483646 w 14722"/>
              <a:gd name="T79" fmla="*/ 2147483646 h 18470"/>
              <a:gd name="T80" fmla="*/ 2147483646 w 14722"/>
              <a:gd name="T81" fmla="*/ 2147483646 h 18470"/>
              <a:gd name="T82" fmla="*/ 2147483646 w 14722"/>
              <a:gd name="T83" fmla="*/ 2147483646 h 18470"/>
              <a:gd name="T84" fmla="*/ 2147483646 w 14722"/>
              <a:gd name="T85" fmla="*/ 2147483646 h 18470"/>
              <a:gd name="T86" fmla="*/ 2147483646 w 14722"/>
              <a:gd name="T87" fmla="*/ 2147483646 h 18470"/>
              <a:gd name="T88" fmla="*/ 2147483646 w 14722"/>
              <a:gd name="T89" fmla="*/ 2147483646 h 18470"/>
              <a:gd name="T90" fmla="*/ 2147483646 w 14722"/>
              <a:gd name="T91" fmla="*/ 2147483646 h 18470"/>
              <a:gd name="T92" fmla="*/ 2147483646 w 14722"/>
              <a:gd name="T93" fmla="*/ 2147483646 h 18470"/>
              <a:gd name="T94" fmla="*/ 2147483646 w 14722"/>
              <a:gd name="T95" fmla="*/ 2147483646 h 18470"/>
              <a:gd name="T96" fmla="*/ 2147483646 w 14722"/>
              <a:gd name="T97" fmla="*/ 2147483646 h 18470"/>
              <a:gd name="T98" fmla="*/ 2147483646 w 14722"/>
              <a:gd name="T99" fmla="*/ 2147483646 h 18470"/>
              <a:gd name="T100" fmla="*/ 2147483646 w 14722"/>
              <a:gd name="T101" fmla="*/ 2147483646 h 18470"/>
              <a:gd name="T102" fmla="*/ 2147483646 w 14722"/>
              <a:gd name="T103" fmla="*/ 2147483646 h 18470"/>
              <a:gd name="T104" fmla="*/ 2147483646 w 14722"/>
              <a:gd name="T105" fmla="*/ 2147483646 h 18470"/>
              <a:gd name="T106" fmla="*/ 2147483646 w 14722"/>
              <a:gd name="T107" fmla="*/ 2147483646 h 18470"/>
              <a:gd name="T108" fmla="*/ 2147483646 w 14722"/>
              <a:gd name="T109" fmla="*/ 2147483646 h 18470"/>
              <a:gd name="T110" fmla="*/ 2147483646 w 14722"/>
              <a:gd name="T111" fmla="*/ 2147483646 h 18470"/>
              <a:gd name="T112" fmla="*/ 2147483646 w 14722"/>
              <a:gd name="T113" fmla="*/ 2147483646 h 18470"/>
              <a:gd name="T114" fmla="*/ 2147483646 w 14722"/>
              <a:gd name="T115" fmla="*/ 2147483646 h 18470"/>
              <a:gd name="T116" fmla="*/ 2147483646 w 14722"/>
              <a:gd name="T117" fmla="*/ 2147483646 h 18470"/>
              <a:gd name="T118" fmla="*/ 2147483646 w 14722"/>
              <a:gd name="T119" fmla="*/ 2147483646 h 18470"/>
              <a:gd name="T120" fmla="*/ 2147483646 w 14722"/>
              <a:gd name="T121" fmla="*/ 2147483646 h 18470"/>
              <a:gd name="T122" fmla="*/ 2147483646 w 14722"/>
              <a:gd name="T123" fmla="*/ 2147483646 h 1847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4722" h="18470" extrusionOk="0">
                <a:moveTo>
                  <a:pt x="11874" y="658"/>
                </a:moveTo>
                <a:lnTo>
                  <a:pt x="11826" y="1291"/>
                </a:lnTo>
                <a:lnTo>
                  <a:pt x="11777" y="1923"/>
                </a:lnTo>
                <a:lnTo>
                  <a:pt x="11753" y="2264"/>
                </a:lnTo>
                <a:lnTo>
                  <a:pt x="11680" y="2580"/>
                </a:lnTo>
                <a:lnTo>
                  <a:pt x="11607" y="2872"/>
                </a:lnTo>
                <a:lnTo>
                  <a:pt x="11509" y="3188"/>
                </a:lnTo>
                <a:lnTo>
                  <a:pt x="11412" y="3407"/>
                </a:lnTo>
                <a:lnTo>
                  <a:pt x="11290" y="3626"/>
                </a:lnTo>
                <a:lnTo>
                  <a:pt x="11144" y="3797"/>
                </a:lnTo>
                <a:lnTo>
                  <a:pt x="10974" y="3943"/>
                </a:lnTo>
                <a:lnTo>
                  <a:pt x="10779" y="4064"/>
                </a:lnTo>
                <a:lnTo>
                  <a:pt x="10560" y="4162"/>
                </a:lnTo>
                <a:lnTo>
                  <a:pt x="10341" y="4235"/>
                </a:lnTo>
                <a:lnTo>
                  <a:pt x="10122" y="4308"/>
                </a:lnTo>
                <a:lnTo>
                  <a:pt x="9976" y="4332"/>
                </a:lnTo>
                <a:lnTo>
                  <a:pt x="9855" y="4332"/>
                </a:lnTo>
                <a:lnTo>
                  <a:pt x="9563" y="4308"/>
                </a:lnTo>
                <a:lnTo>
                  <a:pt x="9295" y="4259"/>
                </a:lnTo>
                <a:lnTo>
                  <a:pt x="9052" y="4162"/>
                </a:lnTo>
                <a:lnTo>
                  <a:pt x="9392" y="3894"/>
                </a:lnTo>
                <a:lnTo>
                  <a:pt x="9611" y="3675"/>
                </a:lnTo>
                <a:lnTo>
                  <a:pt x="9806" y="3432"/>
                </a:lnTo>
                <a:lnTo>
                  <a:pt x="10025" y="3188"/>
                </a:lnTo>
                <a:lnTo>
                  <a:pt x="10220" y="2921"/>
                </a:lnTo>
                <a:lnTo>
                  <a:pt x="10366" y="2629"/>
                </a:lnTo>
                <a:lnTo>
                  <a:pt x="10512" y="2337"/>
                </a:lnTo>
                <a:lnTo>
                  <a:pt x="10633" y="2045"/>
                </a:lnTo>
                <a:lnTo>
                  <a:pt x="10706" y="1753"/>
                </a:lnTo>
                <a:lnTo>
                  <a:pt x="10706" y="1680"/>
                </a:lnTo>
                <a:lnTo>
                  <a:pt x="10682" y="1607"/>
                </a:lnTo>
                <a:lnTo>
                  <a:pt x="10658" y="1558"/>
                </a:lnTo>
                <a:lnTo>
                  <a:pt x="10585" y="1534"/>
                </a:lnTo>
                <a:lnTo>
                  <a:pt x="10536" y="1510"/>
                </a:lnTo>
                <a:lnTo>
                  <a:pt x="10463" y="1510"/>
                </a:lnTo>
                <a:lnTo>
                  <a:pt x="10414" y="1558"/>
                </a:lnTo>
                <a:lnTo>
                  <a:pt x="10366" y="1607"/>
                </a:lnTo>
                <a:lnTo>
                  <a:pt x="10098" y="2069"/>
                </a:lnTo>
                <a:lnTo>
                  <a:pt x="9855" y="2531"/>
                </a:lnTo>
                <a:lnTo>
                  <a:pt x="9587" y="2969"/>
                </a:lnTo>
                <a:lnTo>
                  <a:pt x="9441" y="3188"/>
                </a:lnTo>
                <a:lnTo>
                  <a:pt x="9271" y="3383"/>
                </a:lnTo>
                <a:lnTo>
                  <a:pt x="9027" y="3626"/>
                </a:lnTo>
                <a:lnTo>
                  <a:pt x="8760" y="3845"/>
                </a:lnTo>
                <a:lnTo>
                  <a:pt x="8735" y="3845"/>
                </a:lnTo>
                <a:lnTo>
                  <a:pt x="8638" y="3724"/>
                </a:lnTo>
                <a:lnTo>
                  <a:pt x="8589" y="3578"/>
                </a:lnTo>
                <a:lnTo>
                  <a:pt x="8565" y="3432"/>
                </a:lnTo>
                <a:lnTo>
                  <a:pt x="8541" y="3261"/>
                </a:lnTo>
                <a:lnTo>
                  <a:pt x="8589" y="2921"/>
                </a:lnTo>
                <a:lnTo>
                  <a:pt x="8638" y="2629"/>
                </a:lnTo>
                <a:lnTo>
                  <a:pt x="8711" y="2410"/>
                </a:lnTo>
                <a:lnTo>
                  <a:pt x="8808" y="2215"/>
                </a:lnTo>
                <a:lnTo>
                  <a:pt x="8930" y="2020"/>
                </a:lnTo>
                <a:lnTo>
                  <a:pt x="9052" y="1850"/>
                </a:lnTo>
                <a:lnTo>
                  <a:pt x="9222" y="1680"/>
                </a:lnTo>
                <a:lnTo>
                  <a:pt x="9392" y="1510"/>
                </a:lnTo>
                <a:lnTo>
                  <a:pt x="9563" y="1388"/>
                </a:lnTo>
                <a:lnTo>
                  <a:pt x="9757" y="1266"/>
                </a:lnTo>
                <a:lnTo>
                  <a:pt x="10001" y="1120"/>
                </a:lnTo>
                <a:lnTo>
                  <a:pt x="10244" y="1023"/>
                </a:lnTo>
                <a:lnTo>
                  <a:pt x="10512" y="950"/>
                </a:lnTo>
                <a:lnTo>
                  <a:pt x="10779" y="877"/>
                </a:lnTo>
                <a:lnTo>
                  <a:pt x="11339" y="755"/>
                </a:lnTo>
                <a:lnTo>
                  <a:pt x="11874" y="658"/>
                </a:lnTo>
                <a:close/>
                <a:moveTo>
                  <a:pt x="1849" y="4527"/>
                </a:moveTo>
                <a:lnTo>
                  <a:pt x="2141" y="4551"/>
                </a:lnTo>
                <a:lnTo>
                  <a:pt x="2433" y="4600"/>
                </a:lnTo>
                <a:lnTo>
                  <a:pt x="2701" y="4648"/>
                </a:lnTo>
                <a:lnTo>
                  <a:pt x="2993" y="4746"/>
                </a:lnTo>
                <a:lnTo>
                  <a:pt x="3236" y="4819"/>
                </a:lnTo>
                <a:lnTo>
                  <a:pt x="3772" y="5062"/>
                </a:lnTo>
                <a:lnTo>
                  <a:pt x="4258" y="5330"/>
                </a:lnTo>
                <a:lnTo>
                  <a:pt x="4721" y="5622"/>
                </a:lnTo>
                <a:lnTo>
                  <a:pt x="4915" y="5768"/>
                </a:lnTo>
                <a:lnTo>
                  <a:pt x="5061" y="5914"/>
                </a:lnTo>
                <a:lnTo>
                  <a:pt x="5232" y="6084"/>
                </a:lnTo>
                <a:lnTo>
                  <a:pt x="5353" y="6254"/>
                </a:lnTo>
                <a:lnTo>
                  <a:pt x="5597" y="6644"/>
                </a:lnTo>
                <a:lnTo>
                  <a:pt x="5816" y="7057"/>
                </a:lnTo>
                <a:lnTo>
                  <a:pt x="5913" y="7301"/>
                </a:lnTo>
                <a:lnTo>
                  <a:pt x="5986" y="7568"/>
                </a:lnTo>
                <a:lnTo>
                  <a:pt x="6059" y="7836"/>
                </a:lnTo>
                <a:lnTo>
                  <a:pt x="6083" y="8104"/>
                </a:lnTo>
                <a:lnTo>
                  <a:pt x="6083" y="8323"/>
                </a:lnTo>
                <a:lnTo>
                  <a:pt x="6059" y="8542"/>
                </a:lnTo>
                <a:lnTo>
                  <a:pt x="5962" y="8858"/>
                </a:lnTo>
                <a:lnTo>
                  <a:pt x="5670" y="8712"/>
                </a:lnTo>
                <a:lnTo>
                  <a:pt x="5305" y="8493"/>
                </a:lnTo>
                <a:lnTo>
                  <a:pt x="4988" y="8250"/>
                </a:lnTo>
                <a:lnTo>
                  <a:pt x="4672" y="7958"/>
                </a:lnTo>
                <a:lnTo>
                  <a:pt x="4380" y="7666"/>
                </a:lnTo>
                <a:lnTo>
                  <a:pt x="4015" y="7179"/>
                </a:lnTo>
                <a:lnTo>
                  <a:pt x="3796" y="6911"/>
                </a:lnTo>
                <a:lnTo>
                  <a:pt x="3553" y="6619"/>
                </a:lnTo>
                <a:lnTo>
                  <a:pt x="3309" y="6376"/>
                </a:lnTo>
                <a:lnTo>
                  <a:pt x="3163" y="6279"/>
                </a:lnTo>
                <a:lnTo>
                  <a:pt x="3042" y="6181"/>
                </a:lnTo>
                <a:lnTo>
                  <a:pt x="2896" y="6108"/>
                </a:lnTo>
                <a:lnTo>
                  <a:pt x="2774" y="6060"/>
                </a:lnTo>
                <a:lnTo>
                  <a:pt x="2628" y="6035"/>
                </a:lnTo>
                <a:lnTo>
                  <a:pt x="2433" y="6035"/>
                </a:lnTo>
                <a:lnTo>
                  <a:pt x="2409" y="6060"/>
                </a:lnTo>
                <a:lnTo>
                  <a:pt x="2409" y="6108"/>
                </a:lnTo>
                <a:lnTo>
                  <a:pt x="2409" y="6157"/>
                </a:lnTo>
                <a:lnTo>
                  <a:pt x="2506" y="6279"/>
                </a:lnTo>
                <a:lnTo>
                  <a:pt x="2604" y="6425"/>
                </a:lnTo>
                <a:lnTo>
                  <a:pt x="2847" y="6668"/>
                </a:lnTo>
                <a:lnTo>
                  <a:pt x="3090" y="6911"/>
                </a:lnTo>
                <a:lnTo>
                  <a:pt x="3309" y="7130"/>
                </a:lnTo>
                <a:lnTo>
                  <a:pt x="3772" y="7739"/>
                </a:lnTo>
                <a:lnTo>
                  <a:pt x="4015" y="8031"/>
                </a:lnTo>
                <a:lnTo>
                  <a:pt x="4258" y="8323"/>
                </a:lnTo>
                <a:lnTo>
                  <a:pt x="4404" y="8444"/>
                </a:lnTo>
                <a:lnTo>
                  <a:pt x="4550" y="8590"/>
                </a:lnTo>
                <a:lnTo>
                  <a:pt x="4867" y="8834"/>
                </a:lnTo>
                <a:lnTo>
                  <a:pt x="5207" y="9053"/>
                </a:lnTo>
                <a:lnTo>
                  <a:pt x="5548" y="9247"/>
                </a:lnTo>
                <a:lnTo>
                  <a:pt x="5353" y="9345"/>
                </a:lnTo>
                <a:lnTo>
                  <a:pt x="5159" y="9418"/>
                </a:lnTo>
                <a:lnTo>
                  <a:pt x="4940" y="9466"/>
                </a:lnTo>
                <a:lnTo>
                  <a:pt x="4745" y="9491"/>
                </a:lnTo>
                <a:lnTo>
                  <a:pt x="4550" y="9491"/>
                </a:lnTo>
                <a:lnTo>
                  <a:pt x="4331" y="9466"/>
                </a:lnTo>
                <a:lnTo>
                  <a:pt x="4112" y="9442"/>
                </a:lnTo>
                <a:lnTo>
                  <a:pt x="3869" y="9369"/>
                </a:lnTo>
                <a:lnTo>
                  <a:pt x="3650" y="9296"/>
                </a:lnTo>
                <a:lnTo>
                  <a:pt x="3407" y="9174"/>
                </a:lnTo>
                <a:lnTo>
                  <a:pt x="3188" y="9053"/>
                </a:lnTo>
                <a:lnTo>
                  <a:pt x="2969" y="8907"/>
                </a:lnTo>
                <a:lnTo>
                  <a:pt x="2774" y="8761"/>
                </a:lnTo>
                <a:lnTo>
                  <a:pt x="2579" y="8590"/>
                </a:lnTo>
                <a:lnTo>
                  <a:pt x="2239" y="8201"/>
                </a:lnTo>
                <a:lnTo>
                  <a:pt x="2068" y="7982"/>
                </a:lnTo>
                <a:lnTo>
                  <a:pt x="1898" y="7714"/>
                </a:lnTo>
                <a:lnTo>
                  <a:pt x="1776" y="7471"/>
                </a:lnTo>
                <a:lnTo>
                  <a:pt x="1655" y="7179"/>
                </a:lnTo>
                <a:lnTo>
                  <a:pt x="1460" y="6619"/>
                </a:lnTo>
                <a:lnTo>
                  <a:pt x="1314" y="6060"/>
                </a:lnTo>
                <a:lnTo>
                  <a:pt x="1144" y="5330"/>
                </a:lnTo>
                <a:lnTo>
                  <a:pt x="1046" y="4940"/>
                </a:lnTo>
                <a:lnTo>
                  <a:pt x="998" y="4575"/>
                </a:lnTo>
                <a:lnTo>
                  <a:pt x="1265" y="4551"/>
                </a:lnTo>
                <a:lnTo>
                  <a:pt x="1557" y="4527"/>
                </a:lnTo>
                <a:lnTo>
                  <a:pt x="1849" y="4527"/>
                </a:lnTo>
                <a:close/>
                <a:moveTo>
                  <a:pt x="10974" y="14138"/>
                </a:moveTo>
                <a:lnTo>
                  <a:pt x="10755" y="14187"/>
                </a:lnTo>
                <a:lnTo>
                  <a:pt x="10536" y="14260"/>
                </a:lnTo>
                <a:lnTo>
                  <a:pt x="10098" y="14430"/>
                </a:lnTo>
                <a:lnTo>
                  <a:pt x="9855" y="14503"/>
                </a:lnTo>
                <a:lnTo>
                  <a:pt x="9636" y="14600"/>
                </a:lnTo>
                <a:lnTo>
                  <a:pt x="9198" y="14844"/>
                </a:lnTo>
                <a:lnTo>
                  <a:pt x="9173" y="14868"/>
                </a:lnTo>
                <a:lnTo>
                  <a:pt x="9149" y="14892"/>
                </a:lnTo>
                <a:lnTo>
                  <a:pt x="9173" y="14965"/>
                </a:lnTo>
                <a:lnTo>
                  <a:pt x="9198" y="14990"/>
                </a:lnTo>
                <a:lnTo>
                  <a:pt x="9246" y="15014"/>
                </a:lnTo>
                <a:lnTo>
                  <a:pt x="9271" y="15014"/>
                </a:lnTo>
                <a:lnTo>
                  <a:pt x="9490" y="14941"/>
                </a:lnTo>
                <a:lnTo>
                  <a:pt x="9757" y="14892"/>
                </a:lnTo>
                <a:lnTo>
                  <a:pt x="10268" y="14795"/>
                </a:lnTo>
                <a:lnTo>
                  <a:pt x="10512" y="14722"/>
                </a:lnTo>
                <a:lnTo>
                  <a:pt x="10731" y="14625"/>
                </a:lnTo>
                <a:lnTo>
                  <a:pt x="10828" y="14552"/>
                </a:lnTo>
                <a:lnTo>
                  <a:pt x="10925" y="14479"/>
                </a:lnTo>
                <a:lnTo>
                  <a:pt x="11023" y="14381"/>
                </a:lnTo>
                <a:lnTo>
                  <a:pt x="11096" y="14284"/>
                </a:lnTo>
                <a:lnTo>
                  <a:pt x="11096" y="14235"/>
                </a:lnTo>
                <a:lnTo>
                  <a:pt x="11071" y="14162"/>
                </a:lnTo>
                <a:lnTo>
                  <a:pt x="11023" y="14138"/>
                </a:lnTo>
                <a:lnTo>
                  <a:pt x="10974" y="14138"/>
                </a:lnTo>
                <a:close/>
                <a:moveTo>
                  <a:pt x="8297" y="13116"/>
                </a:moveTo>
                <a:lnTo>
                  <a:pt x="8614" y="13140"/>
                </a:lnTo>
                <a:lnTo>
                  <a:pt x="8443" y="13238"/>
                </a:lnTo>
                <a:lnTo>
                  <a:pt x="8370" y="13286"/>
                </a:lnTo>
                <a:lnTo>
                  <a:pt x="8297" y="13335"/>
                </a:lnTo>
                <a:lnTo>
                  <a:pt x="8273" y="13384"/>
                </a:lnTo>
                <a:lnTo>
                  <a:pt x="8249" y="13432"/>
                </a:lnTo>
                <a:lnTo>
                  <a:pt x="8273" y="13505"/>
                </a:lnTo>
                <a:lnTo>
                  <a:pt x="8322" y="13578"/>
                </a:lnTo>
                <a:lnTo>
                  <a:pt x="8370" y="13603"/>
                </a:lnTo>
                <a:lnTo>
                  <a:pt x="8419" y="13627"/>
                </a:lnTo>
                <a:lnTo>
                  <a:pt x="8614" y="13603"/>
                </a:lnTo>
                <a:lnTo>
                  <a:pt x="8784" y="13554"/>
                </a:lnTo>
                <a:lnTo>
                  <a:pt x="9125" y="13432"/>
                </a:lnTo>
                <a:lnTo>
                  <a:pt x="9271" y="13408"/>
                </a:lnTo>
                <a:lnTo>
                  <a:pt x="9538" y="13408"/>
                </a:lnTo>
                <a:lnTo>
                  <a:pt x="9660" y="13384"/>
                </a:lnTo>
                <a:lnTo>
                  <a:pt x="9782" y="13432"/>
                </a:lnTo>
                <a:lnTo>
                  <a:pt x="10220" y="13651"/>
                </a:lnTo>
                <a:lnTo>
                  <a:pt x="9952" y="13724"/>
                </a:lnTo>
                <a:lnTo>
                  <a:pt x="9709" y="13797"/>
                </a:lnTo>
                <a:lnTo>
                  <a:pt x="9149" y="13919"/>
                </a:lnTo>
                <a:lnTo>
                  <a:pt x="8857" y="13968"/>
                </a:lnTo>
                <a:lnTo>
                  <a:pt x="8589" y="14041"/>
                </a:lnTo>
                <a:lnTo>
                  <a:pt x="8541" y="14089"/>
                </a:lnTo>
                <a:lnTo>
                  <a:pt x="8516" y="14138"/>
                </a:lnTo>
                <a:lnTo>
                  <a:pt x="8541" y="14187"/>
                </a:lnTo>
                <a:lnTo>
                  <a:pt x="8589" y="14235"/>
                </a:lnTo>
                <a:lnTo>
                  <a:pt x="8857" y="14284"/>
                </a:lnTo>
                <a:lnTo>
                  <a:pt x="9125" y="14284"/>
                </a:lnTo>
                <a:lnTo>
                  <a:pt x="9392" y="14260"/>
                </a:lnTo>
                <a:lnTo>
                  <a:pt x="9660" y="14211"/>
                </a:lnTo>
                <a:lnTo>
                  <a:pt x="9903" y="14162"/>
                </a:lnTo>
                <a:lnTo>
                  <a:pt x="10171" y="14114"/>
                </a:lnTo>
                <a:lnTo>
                  <a:pt x="10414" y="14016"/>
                </a:lnTo>
                <a:lnTo>
                  <a:pt x="10536" y="13943"/>
                </a:lnTo>
                <a:lnTo>
                  <a:pt x="10633" y="13870"/>
                </a:lnTo>
                <a:lnTo>
                  <a:pt x="11096" y="14162"/>
                </a:lnTo>
                <a:lnTo>
                  <a:pt x="11558" y="14479"/>
                </a:lnTo>
                <a:lnTo>
                  <a:pt x="11631" y="14527"/>
                </a:lnTo>
                <a:lnTo>
                  <a:pt x="11193" y="14722"/>
                </a:lnTo>
                <a:lnTo>
                  <a:pt x="10852" y="14892"/>
                </a:lnTo>
                <a:lnTo>
                  <a:pt x="10512" y="15014"/>
                </a:lnTo>
                <a:lnTo>
                  <a:pt x="10171" y="15136"/>
                </a:lnTo>
                <a:lnTo>
                  <a:pt x="9830" y="15209"/>
                </a:lnTo>
                <a:lnTo>
                  <a:pt x="9782" y="15233"/>
                </a:lnTo>
                <a:lnTo>
                  <a:pt x="9782" y="15257"/>
                </a:lnTo>
                <a:lnTo>
                  <a:pt x="9782" y="15282"/>
                </a:lnTo>
                <a:lnTo>
                  <a:pt x="9830" y="15306"/>
                </a:lnTo>
                <a:lnTo>
                  <a:pt x="9976" y="15330"/>
                </a:lnTo>
                <a:lnTo>
                  <a:pt x="10122" y="15330"/>
                </a:lnTo>
                <a:lnTo>
                  <a:pt x="10414" y="15306"/>
                </a:lnTo>
                <a:lnTo>
                  <a:pt x="10731" y="15233"/>
                </a:lnTo>
                <a:lnTo>
                  <a:pt x="11023" y="15136"/>
                </a:lnTo>
                <a:lnTo>
                  <a:pt x="11485" y="14965"/>
                </a:lnTo>
                <a:lnTo>
                  <a:pt x="11996" y="14771"/>
                </a:lnTo>
                <a:lnTo>
                  <a:pt x="12337" y="15038"/>
                </a:lnTo>
                <a:lnTo>
                  <a:pt x="12093" y="15111"/>
                </a:lnTo>
                <a:lnTo>
                  <a:pt x="11874" y="15209"/>
                </a:lnTo>
                <a:lnTo>
                  <a:pt x="11436" y="15403"/>
                </a:lnTo>
                <a:lnTo>
                  <a:pt x="11047" y="15525"/>
                </a:lnTo>
                <a:lnTo>
                  <a:pt x="10682" y="15647"/>
                </a:lnTo>
                <a:lnTo>
                  <a:pt x="10293" y="15744"/>
                </a:lnTo>
                <a:lnTo>
                  <a:pt x="9903" y="15890"/>
                </a:lnTo>
                <a:lnTo>
                  <a:pt x="9879" y="15914"/>
                </a:lnTo>
                <a:lnTo>
                  <a:pt x="9879" y="15939"/>
                </a:lnTo>
                <a:lnTo>
                  <a:pt x="9879" y="15963"/>
                </a:lnTo>
                <a:lnTo>
                  <a:pt x="9903" y="15987"/>
                </a:lnTo>
                <a:lnTo>
                  <a:pt x="10098" y="16036"/>
                </a:lnTo>
                <a:lnTo>
                  <a:pt x="10268" y="16060"/>
                </a:lnTo>
                <a:lnTo>
                  <a:pt x="10463" y="16036"/>
                </a:lnTo>
                <a:lnTo>
                  <a:pt x="10658" y="16012"/>
                </a:lnTo>
                <a:lnTo>
                  <a:pt x="11023" y="15939"/>
                </a:lnTo>
                <a:lnTo>
                  <a:pt x="11388" y="15817"/>
                </a:lnTo>
                <a:lnTo>
                  <a:pt x="12020" y="15598"/>
                </a:lnTo>
                <a:lnTo>
                  <a:pt x="12337" y="15476"/>
                </a:lnTo>
                <a:lnTo>
                  <a:pt x="12629" y="15306"/>
                </a:lnTo>
                <a:lnTo>
                  <a:pt x="12921" y="15598"/>
                </a:lnTo>
                <a:lnTo>
                  <a:pt x="12434" y="15793"/>
                </a:lnTo>
                <a:lnTo>
                  <a:pt x="11947" y="15963"/>
                </a:lnTo>
                <a:lnTo>
                  <a:pt x="11534" y="16060"/>
                </a:lnTo>
                <a:lnTo>
                  <a:pt x="11096" y="16158"/>
                </a:lnTo>
                <a:lnTo>
                  <a:pt x="10682" y="16255"/>
                </a:lnTo>
                <a:lnTo>
                  <a:pt x="10487" y="16328"/>
                </a:lnTo>
                <a:lnTo>
                  <a:pt x="10293" y="16425"/>
                </a:lnTo>
                <a:lnTo>
                  <a:pt x="10268" y="16450"/>
                </a:lnTo>
                <a:lnTo>
                  <a:pt x="10268" y="16474"/>
                </a:lnTo>
                <a:lnTo>
                  <a:pt x="10268" y="16498"/>
                </a:lnTo>
                <a:lnTo>
                  <a:pt x="10293" y="16523"/>
                </a:lnTo>
                <a:lnTo>
                  <a:pt x="10512" y="16547"/>
                </a:lnTo>
                <a:lnTo>
                  <a:pt x="10731" y="16547"/>
                </a:lnTo>
                <a:lnTo>
                  <a:pt x="10950" y="16523"/>
                </a:lnTo>
                <a:lnTo>
                  <a:pt x="11169" y="16498"/>
                </a:lnTo>
                <a:lnTo>
                  <a:pt x="11607" y="16401"/>
                </a:lnTo>
                <a:lnTo>
                  <a:pt x="12020" y="16279"/>
                </a:lnTo>
                <a:lnTo>
                  <a:pt x="12312" y="16182"/>
                </a:lnTo>
                <a:lnTo>
                  <a:pt x="12604" y="16085"/>
                </a:lnTo>
                <a:lnTo>
                  <a:pt x="12872" y="15963"/>
                </a:lnTo>
                <a:lnTo>
                  <a:pt x="13140" y="15841"/>
                </a:lnTo>
                <a:lnTo>
                  <a:pt x="13164" y="15866"/>
                </a:lnTo>
                <a:lnTo>
                  <a:pt x="13407" y="16133"/>
                </a:lnTo>
                <a:lnTo>
                  <a:pt x="12994" y="16231"/>
                </a:lnTo>
                <a:lnTo>
                  <a:pt x="12604" y="16377"/>
                </a:lnTo>
                <a:lnTo>
                  <a:pt x="11680" y="16669"/>
                </a:lnTo>
                <a:lnTo>
                  <a:pt x="10779" y="16912"/>
                </a:lnTo>
                <a:lnTo>
                  <a:pt x="10731" y="16961"/>
                </a:lnTo>
                <a:lnTo>
                  <a:pt x="10706" y="17034"/>
                </a:lnTo>
                <a:lnTo>
                  <a:pt x="10731" y="17082"/>
                </a:lnTo>
                <a:lnTo>
                  <a:pt x="10804" y="17107"/>
                </a:lnTo>
                <a:lnTo>
                  <a:pt x="11023" y="17082"/>
                </a:lnTo>
                <a:lnTo>
                  <a:pt x="11242" y="17082"/>
                </a:lnTo>
                <a:lnTo>
                  <a:pt x="11680" y="16985"/>
                </a:lnTo>
                <a:lnTo>
                  <a:pt x="12093" y="16888"/>
                </a:lnTo>
                <a:lnTo>
                  <a:pt x="12531" y="16742"/>
                </a:lnTo>
                <a:lnTo>
                  <a:pt x="13091" y="16571"/>
                </a:lnTo>
                <a:lnTo>
                  <a:pt x="13626" y="16401"/>
                </a:lnTo>
                <a:lnTo>
                  <a:pt x="13870" y="16717"/>
                </a:lnTo>
                <a:lnTo>
                  <a:pt x="14089" y="17058"/>
                </a:lnTo>
                <a:lnTo>
                  <a:pt x="13894" y="17155"/>
                </a:lnTo>
                <a:lnTo>
                  <a:pt x="13699" y="17228"/>
                </a:lnTo>
                <a:lnTo>
                  <a:pt x="13286" y="17350"/>
                </a:lnTo>
                <a:lnTo>
                  <a:pt x="12872" y="17423"/>
                </a:lnTo>
                <a:lnTo>
                  <a:pt x="12434" y="17472"/>
                </a:lnTo>
                <a:lnTo>
                  <a:pt x="11339" y="17618"/>
                </a:lnTo>
                <a:lnTo>
                  <a:pt x="10220" y="17788"/>
                </a:lnTo>
                <a:lnTo>
                  <a:pt x="9587" y="17885"/>
                </a:lnTo>
                <a:lnTo>
                  <a:pt x="8930" y="17934"/>
                </a:lnTo>
                <a:lnTo>
                  <a:pt x="8297" y="17958"/>
                </a:lnTo>
                <a:lnTo>
                  <a:pt x="7032" y="17958"/>
                </a:lnTo>
                <a:lnTo>
                  <a:pt x="6400" y="17910"/>
                </a:lnTo>
                <a:lnTo>
                  <a:pt x="5110" y="17837"/>
                </a:lnTo>
                <a:lnTo>
                  <a:pt x="3918" y="17764"/>
                </a:lnTo>
                <a:lnTo>
                  <a:pt x="3334" y="17715"/>
                </a:lnTo>
                <a:lnTo>
                  <a:pt x="2725" y="17666"/>
                </a:lnTo>
                <a:lnTo>
                  <a:pt x="2166" y="17618"/>
                </a:lnTo>
                <a:lnTo>
                  <a:pt x="1849" y="17569"/>
                </a:lnTo>
                <a:lnTo>
                  <a:pt x="1533" y="17520"/>
                </a:lnTo>
                <a:lnTo>
                  <a:pt x="1217" y="17447"/>
                </a:lnTo>
                <a:lnTo>
                  <a:pt x="925" y="17350"/>
                </a:lnTo>
                <a:lnTo>
                  <a:pt x="681" y="17204"/>
                </a:lnTo>
                <a:lnTo>
                  <a:pt x="560" y="17131"/>
                </a:lnTo>
                <a:lnTo>
                  <a:pt x="462" y="17034"/>
                </a:lnTo>
                <a:lnTo>
                  <a:pt x="754" y="16644"/>
                </a:lnTo>
                <a:lnTo>
                  <a:pt x="1046" y="16279"/>
                </a:lnTo>
                <a:lnTo>
                  <a:pt x="1363" y="15914"/>
                </a:lnTo>
                <a:lnTo>
                  <a:pt x="1703" y="15574"/>
                </a:lnTo>
                <a:lnTo>
                  <a:pt x="2044" y="15257"/>
                </a:lnTo>
                <a:lnTo>
                  <a:pt x="2409" y="14941"/>
                </a:lnTo>
                <a:lnTo>
                  <a:pt x="2798" y="14649"/>
                </a:lnTo>
                <a:lnTo>
                  <a:pt x="3212" y="14381"/>
                </a:lnTo>
                <a:lnTo>
                  <a:pt x="3699" y="14089"/>
                </a:lnTo>
                <a:lnTo>
                  <a:pt x="4185" y="13870"/>
                </a:lnTo>
                <a:lnTo>
                  <a:pt x="4721" y="13676"/>
                </a:lnTo>
                <a:lnTo>
                  <a:pt x="5232" y="13505"/>
                </a:lnTo>
                <a:lnTo>
                  <a:pt x="5767" y="13384"/>
                </a:lnTo>
                <a:lnTo>
                  <a:pt x="6327" y="13286"/>
                </a:lnTo>
                <a:lnTo>
                  <a:pt x="6862" y="13189"/>
                </a:lnTo>
                <a:lnTo>
                  <a:pt x="7421" y="13140"/>
                </a:lnTo>
                <a:lnTo>
                  <a:pt x="7373" y="13603"/>
                </a:lnTo>
                <a:lnTo>
                  <a:pt x="7276" y="14065"/>
                </a:lnTo>
                <a:lnTo>
                  <a:pt x="7276" y="14187"/>
                </a:lnTo>
                <a:lnTo>
                  <a:pt x="7324" y="14284"/>
                </a:lnTo>
                <a:lnTo>
                  <a:pt x="7397" y="14357"/>
                </a:lnTo>
                <a:lnTo>
                  <a:pt x="7494" y="14381"/>
                </a:lnTo>
                <a:lnTo>
                  <a:pt x="7592" y="14406"/>
                </a:lnTo>
                <a:lnTo>
                  <a:pt x="7689" y="14381"/>
                </a:lnTo>
                <a:lnTo>
                  <a:pt x="7762" y="14308"/>
                </a:lnTo>
                <a:lnTo>
                  <a:pt x="7811" y="14211"/>
                </a:lnTo>
                <a:lnTo>
                  <a:pt x="7884" y="13676"/>
                </a:lnTo>
                <a:lnTo>
                  <a:pt x="7957" y="13116"/>
                </a:lnTo>
                <a:lnTo>
                  <a:pt x="8297" y="13116"/>
                </a:lnTo>
                <a:close/>
                <a:moveTo>
                  <a:pt x="6886" y="1"/>
                </a:moveTo>
                <a:lnTo>
                  <a:pt x="6813" y="25"/>
                </a:lnTo>
                <a:lnTo>
                  <a:pt x="6765" y="25"/>
                </a:lnTo>
                <a:lnTo>
                  <a:pt x="6740" y="74"/>
                </a:lnTo>
                <a:lnTo>
                  <a:pt x="6740" y="98"/>
                </a:lnTo>
                <a:lnTo>
                  <a:pt x="6740" y="147"/>
                </a:lnTo>
                <a:lnTo>
                  <a:pt x="6862" y="536"/>
                </a:lnTo>
                <a:lnTo>
                  <a:pt x="7008" y="926"/>
                </a:lnTo>
                <a:lnTo>
                  <a:pt x="7130" y="1315"/>
                </a:lnTo>
                <a:lnTo>
                  <a:pt x="7227" y="1704"/>
                </a:lnTo>
                <a:lnTo>
                  <a:pt x="7300" y="2118"/>
                </a:lnTo>
                <a:lnTo>
                  <a:pt x="7349" y="2556"/>
                </a:lnTo>
                <a:lnTo>
                  <a:pt x="7373" y="2994"/>
                </a:lnTo>
                <a:lnTo>
                  <a:pt x="7373" y="3407"/>
                </a:lnTo>
                <a:lnTo>
                  <a:pt x="7324" y="3870"/>
                </a:lnTo>
                <a:lnTo>
                  <a:pt x="7276" y="4332"/>
                </a:lnTo>
                <a:lnTo>
                  <a:pt x="7105" y="5257"/>
                </a:lnTo>
                <a:lnTo>
                  <a:pt x="6911" y="6181"/>
                </a:lnTo>
                <a:lnTo>
                  <a:pt x="6838" y="6644"/>
                </a:lnTo>
                <a:lnTo>
                  <a:pt x="6765" y="7106"/>
                </a:lnTo>
                <a:lnTo>
                  <a:pt x="6716" y="7666"/>
                </a:lnTo>
                <a:lnTo>
                  <a:pt x="6716" y="8201"/>
                </a:lnTo>
                <a:lnTo>
                  <a:pt x="6765" y="8712"/>
                </a:lnTo>
                <a:lnTo>
                  <a:pt x="6838" y="9223"/>
                </a:lnTo>
                <a:lnTo>
                  <a:pt x="6424" y="9077"/>
                </a:lnTo>
                <a:lnTo>
                  <a:pt x="6497" y="8834"/>
                </a:lnTo>
                <a:lnTo>
                  <a:pt x="6570" y="8590"/>
                </a:lnTo>
                <a:lnTo>
                  <a:pt x="6594" y="8347"/>
                </a:lnTo>
                <a:lnTo>
                  <a:pt x="6594" y="8079"/>
                </a:lnTo>
                <a:lnTo>
                  <a:pt x="6570" y="7836"/>
                </a:lnTo>
                <a:lnTo>
                  <a:pt x="6521" y="7568"/>
                </a:lnTo>
                <a:lnTo>
                  <a:pt x="6448" y="7325"/>
                </a:lnTo>
                <a:lnTo>
                  <a:pt x="6351" y="7082"/>
                </a:lnTo>
                <a:lnTo>
                  <a:pt x="6254" y="6838"/>
                </a:lnTo>
                <a:lnTo>
                  <a:pt x="6132" y="6595"/>
                </a:lnTo>
                <a:lnTo>
                  <a:pt x="6010" y="6352"/>
                </a:lnTo>
                <a:lnTo>
                  <a:pt x="5864" y="6133"/>
                </a:lnTo>
                <a:lnTo>
                  <a:pt x="5694" y="5938"/>
                </a:lnTo>
                <a:lnTo>
                  <a:pt x="5548" y="5743"/>
                </a:lnTo>
                <a:lnTo>
                  <a:pt x="5378" y="5549"/>
                </a:lnTo>
                <a:lnTo>
                  <a:pt x="5207" y="5403"/>
                </a:lnTo>
                <a:lnTo>
                  <a:pt x="4964" y="5208"/>
                </a:lnTo>
                <a:lnTo>
                  <a:pt x="4696" y="5013"/>
                </a:lnTo>
                <a:lnTo>
                  <a:pt x="4429" y="4867"/>
                </a:lnTo>
                <a:lnTo>
                  <a:pt x="4161" y="4721"/>
                </a:lnTo>
                <a:lnTo>
                  <a:pt x="3869" y="4575"/>
                </a:lnTo>
                <a:lnTo>
                  <a:pt x="3577" y="4454"/>
                </a:lnTo>
                <a:lnTo>
                  <a:pt x="2993" y="4259"/>
                </a:lnTo>
                <a:lnTo>
                  <a:pt x="2506" y="4137"/>
                </a:lnTo>
                <a:lnTo>
                  <a:pt x="2239" y="4089"/>
                </a:lnTo>
                <a:lnTo>
                  <a:pt x="1971" y="4064"/>
                </a:lnTo>
                <a:lnTo>
                  <a:pt x="1679" y="4040"/>
                </a:lnTo>
                <a:lnTo>
                  <a:pt x="1411" y="4064"/>
                </a:lnTo>
                <a:lnTo>
                  <a:pt x="1168" y="4137"/>
                </a:lnTo>
                <a:lnTo>
                  <a:pt x="949" y="4235"/>
                </a:lnTo>
                <a:lnTo>
                  <a:pt x="900" y="4186"/>
                </a:lnTo>
                <a:lnTo>
                  <a:pt x="852" y="4137"/>
                </a:lnTo>
                <a:lnTo>
                  <a:pt x="803" y="4137"/>
                </a:lnTo>
                <a:lnTo>
                  <a:pt x="754" y="4186"/>
                </a:lnTo>
                <a:lnTo>
                  <a:pt x="681" y="4259"/>
                </a:lnTo>
                <a:lnTo>
                  <a:pt x="633" y="4356"/>
                </a:lnTo>
                <a:lnTo>
                  <a:pt x="608" y="4454"/>
                </a:lnTo>
                <a:lnTo>
                  <a:pt x="584" y="4575"/>
                </a:lnTo>
                <a:lnTo>
                  <a:pt x="584" y="4819"/>
                </a:lnTo>
                <a:lnTo>
                  <a:pt x="608" y="5062"/>
                </a:lnTo>
                <a:lnTo>
                  <a:pt x="657" y="5330"/>
                </a:lnTo>
                <a:lnTo>
                  <a:pt x="706" y="5597"/>
                </a:lnTo>
                <a:lnTo>
                  <a:pt x="803" y="6011"/>
                </a:lnTo>
                <a:lnTo>
                  <a:pt x="876" y="6352"/>
                </a:lnTo>
                <a:lnTo>
                  <a:pt x="973" y="6692"/>
                </a:lnTo>
                <a:lnTo>
                  <a:pt x="1071" y="7033"/>
                </a:lnTo>
                <a:lnTo>
                  <a:pt x="1192" y="7349"/>
                </a:lnTo>
                <a:lnTo>
                  <a:pt x="1338" y="7690"/>
                </a:lnTo>
                <a:lnTo>
                  <a:pt x="1484" y="8006"/>
                </a:lnTo>
                <a:lnTo>
                  <a:pt x="1679" y="8298"/>
                </a:lnTo>
                <a:lnTo>
                  <a:pt x="1874" y="8566"/>
                </a:lnTo>
                <a:lnTo>
                  <a:pt x="2068" y="8809"/>
                </a:lnTo>
                <a:lnTo>
                  <a:pt x="2287" y="9004"/>
                </a:lnTo>
                <a:lnTo>
                  <a:pt x="2531" y="9199"/>
                </a:lnTo>
                <a:lnTo>
                  <a:pt x="2774" y="9393"/>
                </a:lnTo>
                <a:lnTo>
                  <a:pt x="3042" y="9539"/>
                </a:lnTo>
                <a:lnTo>
                  <a:pt x="3309" y="9685"/>
                </a:lnTo>
                <a:lnTo>
                  <a:pt x="3577" y="9807"/>
                </a:lnTo>
                <a:lnTo>
                  <a:pt x="3869" y="9904"/>
                </a:lnTo>
                <a:lnTo>
                  <a:pt x="4161" y="9977"/>
                </a:lnTo>
                <a:lnTo>
                  <a:pt x="4453" y="10001"/>
                </a:lnTo>
                <a:lnTo>
                  <a:pt x="4745" y="10001"/>
                </a:lnTo>
                <a:lnTo>
                  <a:pt x="5013" y="9977"/>
                </a:lnTo>
                <a:lnTo>
                  <a:pt x="5280" y="9904"/>
                </a:lnTo>
                <a:lnTo>
                  <a:pt x="5548" y="9807"/>
                </a:lnTo>
                <a:lnTo>
                  <a:pt x="5816" y="9685"/>
                </a:lnTo>
                <a:lnTo>
                  <a:pt x="6059" y="9539"/>
                </a:lnTo>
                <a:lnTo>
                  <a:pt x="6278" y="9637"/>
                </a:lnTo>
                <a:lnTo>
                  <a:pt x="6521" y="9734"/>
                </a:lnTo>
                <a:lnTo>
                  <a:pt x="6740" y="9783"/>
                </a:lnTo>
                <a:lnTo>
                  <a:pt x="6984" y="9807"/>
                </a:lnTo>
                <a:lnTo>
                  <a:pt x="7203" y="10634"/>
                </a:lnTo>
                <a:lnTo>
                  <a:pt x="7324" y="11145"/>
                </a:lnTo>
                <a:lnTo>
                  <a:pt x="7421" y="11632"/>
                </a:lnTo>
                <a:lnTo>
                  <a:pt x="7446" y="12143"/>
                </a:lnTo>
                <a:lnTo>
                  <a:pt x="7446" y="12629"/>
                </a:lnTo>
                <a:lnTo>
                  <a:pt x="6886" y="12678"/>
                </a:lnTo>
                <a:lnTo>
                  <a:pt x="6327" y="12775"/>
                </a:lnTo>
                <a:lnTo>
                  <a:pt x="5767" y="12873"/>
                </a:lnTo>
                <a:lnTo>
                  <a:pt x="5207" y="12994"/>
                </a:lnTo>
                <a:lnTo>
                  <a:pt x="4648" y="13165"/>
                </a:lnTo>
                <a:lnTo>
                  <a:pt x="4112" y="13359"/>
                </a:lnTo>
                <a:lnTo>
                  <a:pt x="3601" y="13603"/>
                </a:lnTo>
                <a:lnTo>
                  <a:pt x="3090" y="13870"/>
                </a:lnTo>
                <a:lnTo>
                  <a:pt x="2652" y="14138"/>
                </a:lnTo>
                <a:lnTo>
                  <a:pt x="2239" y="14454"/>
                </a:lnTo>
                <a:lnTo>
                  <a:pt x="1825" y="14795"/>
                </a:lnTo>
                <a:lnTo>
                  <a:pt x="1411" y="15136"/>
                </a:lnTo>
                <a:lnTo>
                  <a:pt x="1046" y="15525"/>
                </a:lnTo>
                <a:lnTo>
                  <a:pt x="706" y="15939"/>
                </a:lnTo>
                <a:lnTo>
                  <a:pt x="414" y="16377"/>
                </a:lnTo>
                <a:lnTo>
                  <a:pt x="146" y="16839"/>
                </a:lnTo>
                <a:lnTo>
                  <a:pt x="73" y="16863"/>
                </a:lnTo>
                <a:lnTo>
                  <a:pt x="24" y="16912"/>
                </a:lnTo>
                <a:lnTo>
                  <a:pt x="0" y="16985"/>
                </a:lnTo>
                <a:lnTo>
                  <a:pt x="0" y="17058"/>
                </a:lnTo>
                <a:lnTo>
                  <a:pt x="73" y="17204"/>
                </a:lnTo>
                <a:lnTo>
                  <a:pt x="146" y="17326"/>
                </a:lnTo>
                <a:lnTo>
                  <a:pt x="219" y="17423"/>
                </a:lnTo>
                <a:lnTo>
                  <a:pt x="316" y="17520"/>
                </a:lnTo>
                <a:lnTo>
                  <a:pt x="438" y="17618"/>
                </a:lnTo>
                <a:lnTo>
                  <a:pt x="560" y="17691"/>
                </a:lnTo>
                <a:lnTo>
                  <a:pt x="852" y="17812"/>
                </a:lnTo>
                <a:lnTo>
                  <a:pt x="1144" y="17910"/>
                </a:lnTo>
                <a:lnTo>
                  <a:pt x="1460" y="17982"/>
                </a:lnTo>
                <a:lnTo>
                  <a:pt x="1995" y="18080"/>
                </a:lnTo>
                <a:lnTo>
                  <a:pt x="2725" y="18177"/>
                </a:lnTo>
                <a:lnTo>
                  <a:pt x="3455" y="18226"/>
                </a:lnTo>
                <a:lnTo>
                  <a:pt x="4940" y="18323"/>
                </a:lnTo>
                <a:lnTo>
                  <a:pt x="6205" y="18396"/>
                </a:lnTo>
                <a:lnTo>
                  <a:pt x="7470" y="18469"/>
                </a:lnTo>
                <a:lnTo>
                  <a:pt x="8078" y="18469"/>
                </a:lnTo>
                <a:lnTo>
                  <a:pt x="8711" y="18445"/>
                </a:lnTo>
                <a:lnTo>
                  <a:pt x="9344" y="18396"/>
                </a:lnTo>
                <a:lnTo>
                  <a:pt x="9976" y="18323"/>
                </a:lnTo>
                <a:lnTo>
                  <a:pt x="11339" y="18128"/>
                </a:lnTo>
                <a:lnTo>
                  <a:pt x="12726" y="17958"/>
                </a:lnTo>
                <a:lnTo>
                  <a:pt x="13140" y="17885"/>
                </a:lnTo>
                <a:lnTo>
                  <a:pt x="13553" y="17812"/>
                </a:lnTo>
                <a:lnTo>
                  <a:pt x="13967" y="17666"/>
                </a:lnTo>
                <a:lnTo>
                  <a:pt x="14162" y="17593"/>
                </a:lnTo>
                <a:lnTo>
                  <a:pt x="14356" y="17472"/>
                </a:lnTo>
                <a:lnTo>
                  <a:pt x="14429" y="17496"/>
                </a:lnTo>
                <a:lnTo>
                  <a:pt x="14502" y="17496"/>
                </a:lnTo>
                <a:lnTo>
                  <a:pt x="14575" y="17472"/>
                </a:lnTo>
                <a:lnTo>
                  <a:pt x="14624" y="17447"/>
                </a:lnTo>
                <a:lnTo>
                  <a:pt x="14673" y="17399"/>
                </a:lnTo>
                <a:lnTo>
                  <a:pt x="14721" y="17326"/>
                </a:lnTo>
                <a:lnTo>
                  <a:pt x="14721" y="17277"/>
                </a:lnTo>
                <a:lnTo>
                  <a:pt x="14697" y="17180"/>
                </a:lnTo>
                <a:lnTo>
                  <a:pt x="14600" y="16912"/>
                </a:lnTo>
                <a:lnTo>
                  <a:pt x="14454" y="16669"/>
                </a:lnTo>
                <a:lnTo>
                  <a:pt x="14283" y="16401"/>
                </a:lnTo>
                <a:lnTo>
                  <a:pt x="14113" y="16182"/>
                </a:lnTo>
                <a:lnTo>
                  <a:pt x="14137" y="16158"/>
                </a:lnTo>
                <a:lnTo>
                  <a:pt x="14137" y="16133"/>
                </a:lnTo>
                <a:lnTo>
                  <a:pt x="14137" y="16109"/>
                </a:lnTo>
                <a:lnTo>
                  <a:pt x="14113" y="16109"/>
                </a:lnTo>
                <a:lnTo>
                  <a:pt x="14040" y="16085"/>
                </a:lnTo>
                <a:lnTo>
                  <a:pt x="13699" y="15671"/>
                </a:lnTo>
                <a:lnTo>
                  <a:pt x="13553" y="15525"/>
                </a:lnTo>
                <a:lnTo>
                  <a:pt x="13626" y="15452"/>
                </a:lnTo>
                <a:lnTo>
                  <a:pt x="13626" y="15403"/>
                </a:lnTo>
                <a:lnTo>
                  <a:pt x="13626" y="15379"/>
                </a:lnTo>
                <a:lnTo>
                  <a:pt x="13602" y="15355"/>
                </a:lnTo>
                <a:lnTo>
                  <a:pt x="13553" y="15355"/>
                </a:lnTo>
                <a:lnTo>
                  <a:pt x="13432" y="15379"/>
                </a:lnTo>
                <a:lnTo>
                  <a:pt x="13188" y="15136"/>
                </a:lnTo>
                <a:lnTo>
                  <a:pt x="12945" y="14892"/>
                </a:lnTo>
                <a:lnTo>
                  <a:pt x="12385" y="14454"/>
                </a:lnTo>
                <a:lnTo>
                  <a:pt x="12361" y="14381"/>
                </a:lnTo>
                <a:lnTo>
                  <a:pt x="12312" y="14357"/>
                </a:lnTo>
                <a:lnTo>
                  <a:pt x="12264" y="14333"/>
                </a:lnTo>
                <a:lnTo>
                  <a:pt x="12069" y="14211"/>
                </a:lnTo>
                <a:lnTo>
                  <a:pt x="11582" y="13870"/>
                </a:lnTo>
                <a:lnTo>
                  <a:pt x="11071" y="13554"/>
                </a:lnTo>
                <a:lnTo>
                  <a:pt x="10560" y="13262"/>
                </a:lnTo>
                <a:lnTo>
                  <a:pt x="10025" y="12994"/>
                </a:lnTo>
                <a:lnTo>
                  <a:pt x="9782" y="12897"/>
                </a:lnTo>
                <a:lnTo>
                  <a:pt x="9538" y="12824"/>
                </a:lnTo>
                <a:lnTo>
                  <a:pt x="9295" y="12751"/>
                </a:lnTo>
                <a:lnTo>
                  <a:pt x="9027" y="12702"/>
                </a:lnTo>
                <a:lnTo>
                  <a:pt x="8516" y="12629"/>
                </a:lnTo>
                <a:lnTo>
                  <a:pt x="8005" y="12629"/>
                </a:lnTo>
                <a:lnTo>
                  <a:pt x="8005" y="12264"/>
                </a:lnTo>
                <a:lnTo>
                  <a:pt x="7981" y="11899"/>
                </a:lnTo>
                <a:lnTo>
                  <a:pt x="7957" y="11559"/>
                </a:lnTo>
                <a:lnTo>
                  <a:pt x="7884" y="11194"/>
                </a:lnTo>
                <a:lnTo>
                  <a:pt x="7786" y="10731"/>
                </a:lnTo>
                <a:lnTo>
                  <a:pt x="7640" y="10269"/>
                </a:lnTo>
                <a:lnTo>
                  <a:pt x="7494" y="9807"/>
                </a:lnTo>
                <a:lnTo>
                  <a:pt x="7349" y="9345"/>
                </a:lnTo>
                <a:lnTo>
                  <a:pt x="7300" y="9077"/>
                </a:lnTo>
                <a:lnTo>
                  <a:pt x="7251" y="8809"/>
                </a:lnTo>
                <a:lnTo>
                  <a:pt x="7203" y="8250"/>
                </a:lnTo>
                <a:lnTo>
                  <a:pt x="7203" y="7666"/>
                </a:lnTo>
                <a:lnTo>
                  <a:pt x="7251" y="7106"/>
                </a:lnTo>
                <a:lnTo>
                  <a:pt x="7324" y="6522"/>
                </a:lnTo>
                <a:lnTo>
                  <a:pt x="7421" y="5938"/>
                </a:lnTo>
                <a:lnTo>
                  <a:pt x="7616" y="4746"/>
                </a:lnTo>
                <a:lnTo>
                  <a:pt x="7884" y="4746"/>
                </a:lnTo>
                <a:lnTo>
                  <a:pt x="8127" y="4673"/>
                </a:lnTo>
                <a:lnTo>
                  <a:pt x="8370" y="4575"/>
                </a:lnTo>
                <a:lnTo>
                  <a:pt x="8638" y="4454"/>
                </a:lnTo>
                <a:lnTo>
                  <a:pt x="8760" y="4527"/>
                </a:lnTo>
                <a:lnTo>
                  <a:pt x="8906" y="4624"/>
                </a:lnTo>
                <a:lnTo>
                  <a:pt x="9076" y="4673"/>
                </a:lnTo>
                <a:lnTo>
                  <a:pt x="9246" y="4721"/>
                </a:lnTo>
                <a:lnTo>
                  <a:pt x="9587" y="4794"/>
                </a:lnTo>
                <a:lnTo>
                  <a:pt x="10122" y="4794"/>
                </a:lnTo>
                <a:lnTo>
                  <a:pt x="10366" y="4746"/>
                </a:lnTo>
                <a:lnTo>
                  <a:pt x="10609" y="4673"/>
                </a:lnTo>
                <a:lnTo>
                  <a:pt x="10828" y="4575"/>
                </a:lnTo>
                <a:lnTo>
                  <a:pt x="11071" y="4454"/>
                </a:lnTo>
                <a:lnTo>
                  <a:pt x="11266" y="4308"/>
                </a:lnTo>
                <a:lnTo>
                  <a:pt x="11461" y="4162"/>
                </a:lnTo>
                <a:lnTo>
                  <a:pt x="11607" y="3967"/>
                </a:lnTo>
                <a:lnTo>
                  <a:pt x="11728" y="3797"/>
                </a:lnTo>
                <a:lnTo>
                  <a:pt x="11850" y="3602"/>
                </a:lnTo>
                <a:lnTo>
                  <a:pt x="11947" y="3407"/>
                </a:lnTo>
                <a:lnTo>
                  <a:pt x="12020" y="3188"/>
                </a:lnTo>
                <a:lnTo>
                  <a:pt x="12142" y="2775"/>
                </a:lnTo>
                <a:lnTo>
                  <a:pt x="12215" y="2312"/>
                </a:lnTo>
                <a:lnTo>
                  <a:pt x="12288" y="1850"/>
                </a:lnTo>
                <a:lnTo>
                  <a:pt x="12312" y="1412"/>
                </a:lnTo>
                <a:lnTo>
                  <a:pt x="12361" y="512"/>
                </a:lnTo>
                <a:lnTo>
                  <a:pt x="12458" y="463"/>
                </a:lnTo>
                <a:lnTo>
                  <a:pt x="12507" y="390"/>
                </a:lnTo>
                <a:lnTo>
                  <a:pt x="12531" y="317"/>
                </a:lnTo>
                <a:lnTo>
                  <a:pt x="12507" y="220"/>
                </a:lnTo>
                <a:lnTo>
                  <a:pt x="12483" y="147"/>
                </a:lnTo>
                <a:lnTo>
                  <a:pt x="12434" y="98"/>
                </a:lnTo>
                <a:lnTo>
                  <a:pt x="12337" y="74"/>
                </a:lnTo>
                <a:lnTo>
                  <a:pt x="12264" y="98"/>
                </a:lnTo>
                <a:lnTo>
                  <a:pt x="12069" y="147"/>
                </a:lnTo>
                <a:lnTo>
                  <a:pt x="12045" y="147"/>
                </a:lnTo>
                <a:lnTo>
                  <a:pt x="11631" y="269"/>
                </a:lnTo>
                <a:lnTo>
                  <a:pt x="11217" y="366"/>
                </a:lnTo>
                <a:lnTo>
                  <a:pt x="10804" y="463"/>
                </a:lnTo>
                <a:lnTo>
                  <a:pt x="10390" y="561"/>
                </a:lnTo>
                <a:lnTo>
                  <a:pt x="10001" y="707"/>
                </a:lnTo>
                <a:lnTo>
                  <a:pt x="9611" y="877"/>
                </a:lnTo>
                <a:lnTo>
                  <a:pt x="9417" y="974"/>
                </a:lnTo>
                <a:lnTo>
                  <a:pt x="9246" y="1096"/>
                </a:lnTo>
                <a:lnTo>
                  <a:pt x="9076" y="1242"/>
                </a:lnTo>
                <a:lnTo>
                  <a:pt x="8906" y="1388"/>
                </a:lnTo>
                <a:lnTo>
                  <a:pt x="8735" y="1558"/>
                </a:lnTo>
                <a:lnTo>
                  <a:pt x="8614" y="1753"/>
                </a:lnTo>
                <a:lnTo>
                  <a:pt x="8492" y="1947"/>
                </a:lnTo>
                <a:lnTo>
                  <a:pt x="8395" y="2142"/>
                </a:lnTo>
                <a:lnTo>
                  <a:pt x="8297" y="2361"/>
                </a:lnTo>
                <a:lnTo>
                  <a:pt x="8249" y="2580"/>
                </a:lnTo>
                <a:lnTo>
                  <a:pt x="8200" y="2799"/>
                </a:lnTo>
                <a:lnTo>
                  <a:pt x="8151" y="3042"/>
                </a:lnTo>
                <a:lnTo>
                  <a:pt x="8151" y="3286"/>
                </a:lnTo>
                <a:lnTo>
                  <a:pt x="8200" y="3578"/>
                </a:lnTo>
                <a:lnTo>
                  <a:pt x="8224" y="3724"/>
                </a:lnTo>
                <a:lnTo>
                  <a:pt x="8297" y="3845"/>
                </a:lnTo>
                <a:lnTo>
                  <a:pt x="8370" y="3967"/>
                </a:lnTo>
                <a:lnTo>
                  <a:pt x="8443" y="4040"/>
                </a:lnTo>
                <a:lnTo>
                  <a:pt x="8443" y="4064"/>
                </a:lnTo>
                <a:lnTo>
                  <a:pt x="8370" y="4089"/>
                </a:lnTo>
                <a:lnTo>
                  <a:pt x="8200" y="4186"/>
                </a:lnTo>
                <a:lnTo>
                  <a:pt x="8030" y="4259"/>
                </a:lnTo>
                <a:lnTo>
                  <a:pt x="7689" y="4381"/>
                </a:lnTo>
                <a:lnTo>
                  <a:pt x="7762" y="3797"/>
                </a:lnTo>
                <a:lnTo>
                  <a:pt x="7811" y="3237"/>
                </a:lnTo>
                <a:lnTo>
                  <a:pt x="7811" y="2702"/>
                </a:lnTo>
                <a:lnTo>
                  <a:pt x="7786" y="2142"/>
                </a:lnTo>
                <a:lnTo>
                  <a:pt x="7738" y="1874"/>
                </a:lnTo>
                <a:lnTo>
                  <a:pt x="7689" y="1607"/>
                </a:lnTo>
                <a:lnTo>
                  <a:pt x="7616" y="1339"/>
                </a:lnTo>
                <a:lnTo>
                  <a:pt x="7519" y="1072"/>
                </a:lnTo>
                <a:lnTo>
                  <a:pt x="7421" y="828"/>
                </a:lnTo>
                <a:lnTo>
                  <a:pt x="7300" y="561"/>
                </a:lnTo>
                <a:lnTo>
                  <a:pt x="7130" y="317"/>
                </a:lnTo>
                <a:lnTo>
                  <a:pt x="6959" y="50"/>
                </a:lnTo>
                <a:lnTo>
                  <a:pt x="6935" y="25"/>
                </a:lnTo>
                <a:lnTo>
                  <a:pt x="6886"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 name="TextovéPole 3"/>
          <p:cNvSpPr txBox="1"/>
          <p:nvPr/>
        </p:nvSpPr>
        <p:spPr>
          <a:xfrm>
            <a:off x="179512" y="762575"/>
            <a:ext cx="8640960" cy="461665"/>
          </a:xfrm>
          <a:prstGeom prst="rect">
            <a:avLst/>
          </a:prstGeom>
          <a:solidFill>
            <a:schemeClr val="bg1">
              <a:lumMod val="85000"/>
            </a:schemeClr>
          </a:solidFill>
          <a:effectLst>
            <a:glow rad="63500">
              <a:schemeClr val="accent3">
                <a:lumMod val="75000"/>
                <a:alpha val="40000"/>
              </a:schemeClr>
            </a:glow>
            <a:softEdge rad="31750"/>
          </a:effectLst>
        </p:spPr>
        <p:txBody>
          <a:bodyPr>
            <a:spAutoFit/>
          </a:bodyPr>
          <a:lstStyle/>
          <a:p>
            <a:pPr algn="ctr">
              <a:defRPr/>
            </a:pPr>
            <a:r>
              <a:rPr lang="en-US" altLang="cs-CZ" sz="2400" b="1" dirty="0"/>
              <a:t>Culture methods</a:t>
            </a:r>
            <a:r>
              <a:rPr lang="en-US" sz="2400" b="1" dirty="0"/>
              <a:t> of </a:t>
            </a:r>
            <a:r>
              <a:rPr lang="en-US" sz="2400" b="1" i="1" dirty="0"/>
              <a:t>Brachionus plicatilis</a:t>
            </a:r>
          </a:p>
        </p:txBody>
      </p:sp>
      <p:pic>
        <p:nvPicPr>
          <p:cNvPr id="225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74613"/>
            <a:ext cx="3024188"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5" name="Google Shape;450;p41"/>
          <p:cNvSpPr txBox="1">
            <a:spLocks/>
          </p:cNvSpPr>
          <p:nvPr/>
        </p:nvSpPr>
        <p:spPr bwMode="auto">
          <a:xfrm>
            <a:off x="-6350" y="1825625"/>
            <a:ext cx="91567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5" tIns="34275" rIns="68575" bIns="34275"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SzPts val="6000"/>
              <a:buFontTx/>
              <a:buNone/>
            </a:pPr>
            <a:r>
              <a:rPr lang="cs-CZ" altLang="cs-CZ" sz="6000"/>
              <a:t>Two main Methods</a:t>
            </a:r>
          </a:p>
        </p:txBody>
      </p:sp>
      <p:sp>
        <p:nvSpPr>
          <p:cNvPr id="7" name="Google Shape;453;p41"/>
          <p:cNvSpPr/>
          <p:nvPr/>
        </p:nvSpPr>
        <p:spPr>
          <a:xfrm>
            <a:off x="395288" y="3068638"/>
            <a:ext cx="2854325" cy="2635250"/>
          </a:xfrm>
          <a:custGeom>
            <a:avLst/>
            <a:gdLst/>
            <a:ahLst/>
            <a:cxnLst/>
            <a:rect l="l" t="t" r="r" b="b"/>
            <a:pathLst>
              <a:path w="73112" h="68207" extrusionOk="0">
                <a:moveTo>
                  <a:pt x="46809" y="1210"/>
                </a:moveTo>
                <a:lnTo>
                  <a:pt x="46886" y="1227"/>
                </a:lnTo>
                <a:lnTo>
                  <a:pt x="46886" y="1227"/>
                </a:lnTo>
                <a:lnTo>
                  <a:pt x="46866" y="1215"/>
                </a:lnTo>
                <a:lnTo>
                  <a:pt x="46809" y="1210"/>
                </a:lnTo>
                <a:close/>
                <a:moveTo>
                  <a:pt x="35754" y="1982"/>
                </a:moveTo>
                <a:lnTo>
                  <a:pt x="36320" y="2170"/>
                </a:lnTo>
                <a:lnTo>
                  <a:pt x="36037" y="2170"/>
                </a:lnTo>
                <a:lnTo>
                  <a:pt x="35660" y="2076"/>
                </a:lnTo>
                <a:lnTo>
                  <a:pt x="35754" y="1982"/>
                </a:lnTo>
                <a:close/>
                <a:moveTo>
                  <a:pt x="42641" y="1321"/>
                </a:moveTo>
                <a:lnTo>
                  <a:pt x="44622" y="1510"/>
                </a:lnTo>
                <a:lnTo>
                  <a:pt x="46603" y="1793"/>
                </a:lnTo>
                <a:lnTo>
                  <a:pt x="46226" y="1793"/>
                </a:lnTo>
                <a:lnTo>
                  <a:pt x="46320" y="1982"/>
                </a:lnTo>
                <a:lnTo>
                  <a:pt x="45660" y="1793"/>
                </a:lnTo>
                <a:lnTo>
                  <a:pt x="44905" y="1699"/>
                </a:lnTo>
                <a:lnTo>
                  <a:pt x="44905" y="1699"/>
                </a:lnTo>
                <a:lnTo>
                  <a:pt x="45188" y="2076"/>
                </a:lnTo>
                <a:lnTo>
                  <a:pt x="45282" y="2265"/>
                </a:lnTo>
                <a:lnTo>
                  <a:pt x="45094" y="2265"/>
                </a:lnTo>
                <a:lnTo>
                  <a:pt x="44716" y="2170"/>
                </a:lnTo>
                <a:lnTo>
                  <a:pt x="43773" y="1793"/>
                </a:lnTo>
                <a:lnTo>
                  <a:pt x="42641" y="1321"/>
                </a:lnTo>
                <a:close/>
                <a:moveTo>
                  <a:pt x="34622" y="5095"/>
                </a:moveTo>
                <a:lnTo>
                  <a:pt x="34169" y="5151"/>
                </a:lnTo>
                <a:lnTo>
                  <a:pt x="34169" y="5151"/>
                </a:lnTo>
                <a:lnTo>
                  <a:pt x="34056" y="5189"/>
                </a:lnTo>
                <a:lnTo>
                  <a:pt x="34622" y="5095"/>
                </a:lnTo>
                <a:close/>
                <a:moveTo>
                  <a:pt x="58490" y="6793"/>
                </a:moveTo>
                <a:lnTo>
                  <a:pt x="59056" y="7453"/>
                </a:lnTo>
                <a:lnTo>
                  <a:pt x="59087" y="7476"/>
                </a:lnTo>
                <a:lnTo>
                  <a:pt x="58490" y="6793"/>
                </a:lnTo>
                <a:close/>
                <a:moveTo>
                  <a:pt x="56697" y="7736"/>
                </a:moveTo>
                <a:lnTo>
                  <a:pt x="57358" y="8113"/>
                </a:lnTo>
                <a:lnTo>
                  <a:pt x="57075" y="8113"/>
                </a:lnTo>
                <a:lnTo>
                  <a:pt x="56697" y="7736"/>
                </a:lnTo>
                <a:close/>
                <a:moveTo>
                  <a:pt x="59810" y="8679"/>
                </a:moveTo>
                <a:lnTo>
                  <a:pt x="60087" y="8956"/>
                </a:lnTo>
                <a:lnTo>
                  <a:pt x="59905" y="8774"/>
                </a:lnTo>
                <a:lnTo>
                  <a:pt x="59810" y="8679"/>
                </a:lnTo>
                <a:close/>
                <a:moveTo>
                  <a:pt x="57546" y="8019"/>
                </a:moveTo>
                <a:lnTo>
                  <a:pt x="58395" y="8774"/>
                </a:lnTo>
                <a:lnTo>
                  <a:pt x="59339" y="9434"/>
                </a:lnTo>
                <a:lnTo>
                  <a:pt x="58490" y="8868"/>
                </a:lnTo>
                <a:lnTo>
                  <a:pt x="57735" y="8208"/>
                </a:lnTo>
                <a:lnTo>
                  <a:pt x="57546" y="8019"/>
                </a:lnTo>
                <a:close/>
                <a:moveTo>
                  <a:pt x="60282" y="9246"/>
                </a:moveTo>
                <a:lnTo>
                  <a:pt x="60565" y="9812"/>
                </a:lnTo>
                <a:lnTo>
                  <a:pt x="60282" y="9529"/>
                </a:lnTo>
                <a:lnTo>
                  <a:pt x="60282" y="9340"/>
                </a:lnTo>
                <a:lnTo>
                  <a:pt x="60282" y="9246"/>
                </a:lnTo>
                <a:close/>
                <a:moveTo>
                  <a:pt x="59999" y="8396"/>
                </a:moveTo>
                <a:lnTo>
                  <a:pt x="60659" y="8774"/>
                </a:lnTo>
                <a:lnTo>
                  <a:pt x="61131" y="9340"/>
                </a:lnTo>
                <a:lnTo>
                  <a:pt x="61603" y="9906"/>
                </a:lnTo>
                <a:lnTo>
                  <a:pt x="61886" y="10566"/>
                </a:lnTo>
                <a:lnTo>
                  <a:pt x="60942" y="9434"/>
                </a:lnTo>
                <a:lnTo>
                  <a:pt x="61320" y="10095"/>
                </a:lnTo>
                <a:lnTo>
                  <a:pt x="59999" y="8396"/>
                </a:lnTo>
                <a:close/>
                <a:moveTo>
                  <a:pt x="63773" y="11132"/>
                </a:moveTo>
                <a:lnTo>
                  <a:pt x="64537" y="12278"/>
                </a:lnTo>
                <a:lnTo>
                  <a:pt x="64622" y="12359"/>
                </a:lnTo>
                <a:lnTo>
                  <a:pt x="63773" y="11132"/>
                </a:lnTo>
                <a:close/>
                <a:moveTo>
                  <a:pt x="65093" y="14528"/>
                </a:moveTo>
                <a:lnTo>
                  <a:pt x="65376" y="15189"/>
                </a:lnTo>
                <a:lnTo>
                  <a:pt x="65659" y="15755"/>
                </a:lnTo>
                <a:lnTo>
                  <a:pt x="66037" y="16981"/>
                </a:lnTo>
                <a:lnTo>
                  <a:pt x="65659" y="16321"/>
                </a:lnTo>
                <a:lnTo>
                  <a:pt x="65282" y="15377"/>
                </a:lnTo>
                <a:lnTo>
                  <a:pt x="65093" y="14528"/>
                </a:lnTo>
                <a:close/>
                <a:moveTo>
                  <a:pt x="65093" y="16321"/>
                </a:moveTo>
                <a:lnTo>
                  <a:pt x="65565" y="16698"/>
                </a:lnTo>
                <a:lnTo>
                  <a:pt x="65942" y="17076"/>
                </a:lnTo>
                <a:lnTo>
                  <a:pt x="66320" y="17547"/>
                </a:lnTo>
                <a:lnTo>
                  <a:pt x="66414" y="17830"/>
                </a:lnTo>
                <a:lnTo>
                  <a:pt x="66508" y="18113"/>
                </a:lnTo>
                <a:lnTo>
                  <a:pt x="65848" y="17170"/>
                </a:lnTo>
                <a:lnTo>
                  <a:pt x="65093" y="16321"/>
                </a:lnTo>
                <a:close/>
                <a:moveTo>
                  <a:pt x="72074" y="36226"/>
                </a:moveTo>
                <a:lnTo>
                  <a:pt x="71791" y="37547"/>
                </a:lnTo>
                <a:lnTo>
                  <a:pt x="71603" y="38773"/>
                </a:lnTo>
                <a:lnTo>
                  <a:pt x="71320" y="40000"/>
                </a:lnTo>
                <a:lnTo>
                  <a:pt x="70754" y="41509"/>
                </a:lnTo>
                <a:lnTo>
                  <a:pt x="70942" y="40283"/>
                </a:lnTo>
                <a:lnTo>
                  <a:pt x="71225" y="38962"/>
                </a:lnTo>
                <a:lnTo>
                  <a:pt x="72074" y="36226"/>
                </a:lnTo>
                <a:close/>
                <a:moveTo>
                  <a:pt x="69150" y="44433"/>
                </a:moveTo>
                <a:lnTo>
                  <a:pt x="68867" y="44905"/>
                </a:lnTo>
                <a:lnTo>
                  <a:pt x="68584" y="45377"/>
                </a:lnTo>
                <a:lnTo>
                  <a:pt x="68206" y="45754"/>
                </a:lnTo>
                <a:lnTo>
                  <a:pt x="67923" y="46132"/>
                </a:lnTo>
                <a:lnTo>
                  <a:pt x="68112" y="45754"/>
                </a:lnTo>
                <a:lnTo>
                  <a:pt x="68678" y="45188"/>
                </a:lnTo>
                <a:lnTo>
                  <a:pt x="69150" y="44433"/>
                </a:lnTo>
                <a:close/>
                <a:moveTo>
                  <a:pt x="67357" y="47830"/>
                </a:moveTo>
                <a:lnTo>
                  <a:pt x="66886" y="48584"/>
                </a:lnTo>
                <a:lnTo>
                  <a:pt x="66508" y="48867"/>
                </a:lnTo>
                <a:lnTo>
                  <a:pt x="66414" y="48867"/>
                </a:lnTo>
                <a:lnTo>
                  <a:pt x="66414" y="48773"/>
                </a:lnTo>
                <a:lnTo>
                  <a:pt x="66886" y="48301"/>
                </a:lnTo>
                <a:lnTo>
                  <a:pt x="67357" y="47830"/>
                </a:lnTo>
                <a:close/>
                <a:moveTo>
                  <a:pt x="65093" y="48396"/>
                </a:moveTo>
                <a:lnTo>
                  <a:pt x="65376" y="48490"/>
                </a:lnTo>
                <a:lnTo>
                  <a:pt x="64905" y="49056"/>
                </a:lnTo>
                <a:lnTo>
                  <a:pt x="64622" y="49528"/>
                </a:lnTo>
                <a:lnTo>
                  <a:pt x="64244" y="49811"/>
                </a:lnTo>
                <a:lnTo>
                  <a:pt x="64244" y="49905"/>
                </a:lnTo>
                <a:lnTo>
                  <a:pt x="64056" y="49905"/>
                </a:lnTo>
                <a:lnTo>
                  <a:pt x="64056" y="49811"/>
                </a:lnTo>
                <a:lnTo>
                  <a:pt x="64433" y="49150"/>
                </a:lnTo>
                <a:lnTo>
                  <a:pt x="64622" y="48867"/>
                </a:lnTo>
                <a:lnTo>
                  <a:pt x="64905" y="48584"/>
                </a:lnTo>
                <a:lnTo>
                  <a:pt x="65093" y="48396"/>
                </a:lnTo>
                <a:close/>
                <a:moveTo>
                  <a:pt x="6981" y="52452"/>
                </a:moveTo>
                <a:lnTo>
                  <a:pt x="7170" y="53112"/>
                </a:lnTo>
                <a:lnTo>
                  <a:pt x="7075" y="53018"/>
                </a:lnTo>
                <a:lnTo>
                  <a:pt x="6981" y="52641"/>
                </a:lnTo>
                <a:lnTo>
                  <a:pt x="6981" y="52452"/>
                </a:lnTo>
                <a:close/>
                <a:moveTo>
                  <a:pt x="7736" y="54339"/>
                </a:moveTo>
                <a:lnTo>
                  <a:pt x="7641" y="54433"/>
                </a:lnTo>
                <a:lnTo>
                  <a:pt x="7641" y="54339"/>
                </a:lnTo>
                <a:close/>
                <a:moveTo>
                  <a:pt x="61225" y="55094"/>
                </a:moveTo>
                <a:lnTo>
                  <a:pt x="61037" y="55377"/>
                </a:lnTo>
                <a:lnTo>
                  <a:pt x="60754" y="55471"/>
                </a:lnTo>
                <a:lnTo>
                  <a:pt x="60754" y="55471"/>
                </a:lnTo>
                <a:lnTo>
                  <a:pt x="60942" y="55282"/>
                </a:lnTo>
                <a:lnTo>
                  <a:pt x="61225" y="55094"/>
                </a:lnTo>
                <a:close/>
                <a:moveTo>
                  <a:pt x="6132" y="53867"/>
                </a:moveTo>
                <a:lnTo>
                  <a:pt x="7358" y="55377"/>
                </a:lnTo>
                <a:lnTo>
                  <a:pt x="7641" y="55471"/>
                </a:lnTo>
                <a:lnTo>
                  <a:pt x="7641" y="55471"/>
                </a:lnTo>
                <a:lnTo>
                  <a:pt x="7641" y="55471"/>
                </a:lnTo>
                <a:lnTo>
                  <a:pt x="7830" y="55565"/>
                </a:lnTo>
                <a:lnTo>
                  <a:pt x="8302" y="56414"/>
                </a:lnTo>
                <a:lnTo>
                  <a:pt x="7170" y="55471"/>
                </a:lnTo>
                <a:lnTo>
                  <a:pt x="6509" y="54622"/>
                </a:lnTo>
                <a:lnTo>
                  <a:pt x="6226" y="54245"/>
                </a:lnTo>
                <a:lnTo>
                  <a:pt x="6132" y="53867"/>
                </a:lnTo>
                <a:close/>
                <a:moveTo>
                  <a:pt x="9056" y="56414"/>
                </a:moveTo>
                <a:lnTo>
                  <a:pt x="9245" y="56509"/>
                </a:lnTo>
                <a:lnTo>
                  <a:pt x="9151" y="56509"/>
                </a:lnTo>
                <a:lnTo>
                  <a:pt x="9056" y="56414"/>
                </a:lnTo>
                <a:close/>
                <a:moveTo>
                  <a:pt x="10472" y="56980"/>
                </a:moveTo>
                <a:lnTo>
                  <a:pt x="11321" y="57358"/>
                </a:lnTo>
                <a:lnTo>
                  <a:pt x="11887" y="57735"/>
                </a:lnTo>
                <a:lnTo>
                  <a:pt x="12264" y="58018"/>
                </a:lnTo>
                <a:lnTo>
                  <a:pt x="11604" y="57641"/>
                </a:lnTo>
                <a:lnTo>
                  <a:pt x="11604" y="57641"/>
                </a:lnTo>
                <a:lnTo>
                  <a:pt x="11792" y="58112"/>
                </a:lnTo>
                <a:lnTo>
                  <a:pt x="11604" y="58018"/>
                </a:lnTo>
                <a:lnTo>
                  <a:pt x="11132" y="57452"/>
                </a:lnTo>
                <a:lnTo>
                  <a:pt x="10849" y="57169"/>
                </a:lnTo>
                <a:lnTo>
                  <a:pt x="10472" y="56980"/>
                </a:lnTo>
                <a:close/>
                <a:moveTo>
                  <a:pt x="18019" y="59433"/>
                </a:moveTo>
                <a:lnTo>
                  <a:pt x="18773" y="59810"/>
                </a:lnTo>
                <a:lnTo>
                  <a:pt x="19528" y="60376"/>
                </a:lnTo>
                <a:lnTo>
                  <a:pt x="19056" y="60282"/>
                </a:lnTo>
                <a:lnTo>
                  <a:pt x="18962" y="60188"/>
                </a:lnTo>
                <a:lnTo>
                  <a:pt x="18490" y="59810"/>
                </a:lnTo>
                <a:lnTo>
                  <a:pt x="18019" y="59433"/>
                </a:lnTo>
                <a:close/>
                <a:moveTo>
                  <a:pt x="14528" y="59999"/>
                </a:moveTo>
                <a:lnTo>
                  <a:pt x="14717" y="60093"/>
                </a:lnTo>
                <a:lnTo>
                  <a:pt x="14905" y="60188"/>
                </a:lnTo>
                <a:lnTo>
                  <a:pt x="15188" y="60471"/>
                </a:lnTo>
                <a:lnTo>
                  <a:pt x="15283" y="60565"/>
                </a:lnTo>
                <a:lnTo>
                  <a:pt x="15188" y="60565"/>
                </a:lnTo>
                <a:lnTo>
                  <a:pt x="14528" y="59999"/>
                </a:lnTo>
                <a:close/>
                <a:moveTo>
                  <a:pt x="49339" y="60188"/>
                </a:moveTo>
                <a:lnTo>
                  <a:pt x="48395" y="60565"/>
                </a:lnTo>
                <a:lnTo>
                  <a:pt x="47924" y="60754"/>
                </a:lnTo>
                <a:lnTo>
                  <a:pt x="47452" y="60754"/>
                </a:lnTo>
                <a:lnTo>
                  <a:pt x="47924" y="60471"/>
                </a:lnTo>
                <a:lnTo>
                  <a:pt x="48301" y="60282"/>
                </a:lnTo>
                <a:lnTo>
                  <a:pt x="49056" y="60188"/>
                </a:lnTo>
                <a:close/>
                <a:moveTo>
                  <a:pt x="19245" y="60565"/>
                </a:moveTo>
                <a:lnTo>
                  <a:pt x="19811" y="60659"/>
                </a:lnTo>
                <a:lnTo>
                  <a:pt x="20566" y="61037"/>
                </a:lnTo>
                <a:lnTo>
                  <a:pt x="20566" y="61037"/>
                </a:lnTo>
                <a:lnTo>
                  <a:pt x="19811" y="60848"/>
                </a:lnTo>
                <a:lnTo>
                  <a:pt x="19245" y="60565"/>
                </a:lnTo>
                <a:close/>
                <a:moveTo>
                  <a:pt x="47075" y="61226"/>
                </a:moveTo>
                <a:lnTo>
                  <a:pt x="46792" y="61414"/>
                </a:lnTo>
                <a:lnTo>
                  <a:pt x="46697" y="61509"/>
                </a:lnTo>
                <a:lnTo>
                  <a:pt x="46792" y="61603"/>
                </a:lnTo>
                <a:lnTo>
                  <a:pt x="47263" y="61603"/>
                </a:lnTo>
                <a:lnTo>
                  <a:pt x="47641" y="61509"/>
                </a:lnTo>
                <a:lnTo>
                  <a:pt x="46886" y="61792"/>
                </a:lnTo>
                <a:lnTo>
                  <a:pt x="46131" y="61886"/>
                </a:lnTo>
                <a:lnTo>
                  <a:pt x="46131" y="61980"/>
                </a:lnTo>
                <a:lnTo>
                  <a:pt x="46037" y="61980"/>
                </a:lnTo>
                <a:lnTo>
                  <a:pt x="45660" y="61697"/>
                </a:lnTo>
                <a:lnTo>
                  <a:pt x="46320" y="61320"/>
                </a:lnTo>
                <a:lnTo>
                  <a:pt x="47075" y="61226"/>
                </a:lnTo>
                <a:close/>
                <a:moveTo>
                  <a:pt x="24151" y="63678"/>
                </a:moveTo>
                <a:lnTo>
                  <a:pt x="24905" y="63961"/>
                </a:lnTo>
                <a:lnTo>
                  <a:pt x="25754" y="64244"/>
                </a:lnTo>
                <a:lnTo>
                  <a:pt x="25188" y="64244"/>
                </a:lnTo>
                <a:lnTo>
                  <a:pt x="24151" y="64150"/>
                </a:lnTo>
                <a:lnTo>
                  <a:pt x="23773" y="64056"/>
                </a:lnTo>
                <a:lnTo>
                  <a:pt x="23585" y="63961"/>
                </a:lnTo>
                <a:lnTo>
                  <a:pt x="23585" y="63867"/>
                </a:lnTo>
                <a:lnTo>
                  <a:pt x="23585" y="63773"/>
                </a:lnTo>
                <a:lnTo>
                  <a:pt x="24151" y="63678"/>
                </a:lnTo>
                <a:close/>
                <a:moveTo>
                  <a:pt x="34811" y="64622"/>
                </a:moveTo>
                <a:lnTo>
                  <a:pt x="35094" y="64810"/>
                </a:lnTo>
                <a:lnTo>
                  <a:pt x="35377" y="64905"/>
                </a:lnTo>
                <a:lnTo>
                  <a:pt x="34622" y="64999"/>
                </a:lnTo>
                <a:lnTo>
                  <a:pt x="34056" y="64999"/>
                </a:lnTo>
                <a:lnTo>
                  <a:pt x="34056" y="64905"/>
                </a:lnTo>
                <a:lnTo>
                  <a:pt x="34811" y="64622"/>
                </a:lnTo>
                <a:close/>
                <a:moveTo>
                  <a:pt x="46414" y="63773"/>
                </a:moveTo>
                <a:lnTo>
                  <a:pt x="46131" y="64056"/>
                </a:lnTo>
                <a:lnTo>
                  <a:pt x="44433" y="64716"/>
                </a:lnTo>
                <a:lnTo>
                  <a:pt x="43962" y="64905"/>
                </a:lnTo>
                <a:lnTo>
                  <a:pt x="44150" y="64810"/>
                </a:lnTo>
                <a:lnTo>
                  <a:pt x="42641" y="64999"/>
                </a:lnTo>
                <a:lnTo>
                  <a:pt x="42924" y="64810"/>
                </a:lnTo>
                <a:lnTo>
                  <a:pt x="43207" y="64622"/>
                </a:lnTo>
                <a:lnTo>
                  <a:pt x="42358" y="64905"/>
                </a:lnTo>
                <a:lnTo>
                  <a:pt x="43113" y="64622"/>
                </a:lnTo>
                <a:lnTo>
                  <a:pt x="45377" y="63867"/>
                </a:lnTo>
                <a:lnTo>
                  <a:pt x="44999" y="64150"/>
                </a:lnTo>
                <a:lnTo>
                  <a:pt x="44622" y="64433"/>
                </a:lnTo>
                <a:lnTo>
                  <a:pt x="46414" y="63773"/>
                </a:lnTo>
                <a:close/>
                <a:moveTo>
                  <a:pt x="39905" y="64622"/>
                </a:moveTo>
                <a:lnTo>
                  <a:pt x="39811" y="64716"/>
                </a:lnTo>
                <a:lnTo>
                  <a:pt x="39622" y="64810"/>
                </a:lnTo>
                <a:lnTo>
                  <a:pt x="38962" y="64999"/>
                </a:lnTo>
                <a:lnTo>
                  <a:pt x="38207" y="65093"/>
                </a:lnTo>
                <a:lnTo>
                  <a:pt x="37641" y="65093"/>
                </a:lnTo>
                <a:lnTo>
                  <a:pt x="39056" y="64810"/>
                </a:lnTo>
                <a:lnTo>
                  <a:pt x="39528" y="64716"/>
                </a:lnTo>
                <a:lnTo>
                  <a:pt x="39905" y="64622"/>
                </a:lnTo>
                <a:close/>
                <a:moveTo>
                  <a:pt x="42829" y="64056"/>
                </a:moveTo>
                <a:lnTo>
                  <a:pt x="42452" y="64244"/>
                </a:lnTo>
                <a:lnTo>
                  <a:pt x="42263" y="64433"/>
                </a:lnTo>
                <a:lnTo>
                  <a:pt x="41980" y="64622"/>
                </a:lnTo>
                <a:lnTo>
                  <a:pt x="41886" y="64999"/>
                </a:lnTo>
                <a:lnTo>
                  <a:pt x="42263" y="64999"/>
                </a:lnTo>
                <a:lnTo>
                  <a:pt x="40094" y="65282"/>
                </a:lnTo>
                <a:lnTo>
                  <a:pt x="40848" y="64999"/>
                </a:lnTo>
                <a:lnTo>
                  <a:pt x="41131" y="64810"/>
                </a:lnTo>
                <a:lnTo>
                  <a:pt x="41131" y="64716"/>
                </a:lnTo>
                <a:lnTo>
                  <a:pt x="41037" y="64622"/>
                </a:lnTo>
                <a:lnTo>
                  <a:pt x="40754" y="64622"/>
                </a:lnTo>
                <a:lnTo>
                  <a:pt x="40282" y="64527"/>
                </a:lnTo>
                <a:lnTo>
                  <a:pt x="40188" y="64433"/>
                </a:lnTo>
                <a:lnTo>
                  <a:pt x="41509" y="64339"/>
                </a:lnTo>
                <a:lnTo>
                  <a:pt x="42829" y="64056"/>
                </a:lnTo>
                <a:close/>
                <a:moveTo>
                  <a:pt x="15660" y="60376"/>
                </a:moveTo>
                <a:lnTo>
                  <a:pt x="16887" y="61131"/>
                </a:lnTo>
                <a:lnTo>
                  <a:pt x="17924" y="62075"/>
                </a:lnTo>
                <a:lnTo>
                  <a:pt x="17924" y="61792"/>
                </a:lnTo>
                <a:lnTo>
                  <a:pt x="17830" y="61603"/>
                </a:lnTo>
                <a:lnTo>
                  <a:pt x="19056" y="61980"/>
                </a:lnTo>
                <a:lnTo>
                  <a:pt x="20283" y="62358"/>
                </a:lnTo>
                <a:lnTo>
                  <a:pt x="20849" y="62546"/>
                </a:lnTo>
                <a:lnTo>
                  <a:pt x="21415" y="62735"/>
                </a:lnTo>
                <a:lnTo>
                  <a:pt x="21886" y="63018"/>
                </a:lnTo>
                <a:lnTo>
                  <a:pt x="22358" y="63395"/>
                </a:lnTo>
                <a:lnTo>
                  <a:pt x="21509" y="63301"/>
                </a:lnTo>
                <a:lnTo>
                  <a:pt x="22547" y="63867"/>
                </a:lnTo>
                <a:lnTo>
                  <a:pt x="23868" y="64339"/>
                </a:lnTo>
                <a:lnTo>
                  <a:pt x="25471" y="64905"/>
                </a:lnTo>
                <a:lnTo>
                  <a:pt x="27169" y="65282"/>
                </a:lnTo>
                <a:lnTo>
                  <a:pt x="26603" y="65282"/>
                </a:lnTo>
                <a:lnTo>
                  <a:pt x="27075" y="65942"/>
                </a:lnTo>
                <a:lnTo>
                  <a:pt x="26886" y="65942"/>
                </a:lnTo>
                <a:lnTo>
                  <a:pt x="26603" y="65848"/>
                </a:lnTo>
                <a:lnTo>
                  <a:pt x="25849" y="65659"/>
                </a:lnTo>
                <a:lnTo>
                  <a:pt x="25283" y="65471"/>
                </a:lnTo>
                <a:lnTo>
                  <a:pt x="25188" y="65376"/>
                </a:lnTo>
                <a:lnTo>
                  <a:pt x="25754" y="65376"/>
                </a:lnTo>
                <a:lnTo>
                  <a:pt x="26226" y="65471"/>
                </a:lnTo>
                <a:lnTo>
                  <a:pt x="26320" y="65282"/>
                </a:lnTo>
                <a:lnTo>
                  <a:pt x="26320" y="65188"/>
                </a:lnTo>
                <a:lnTo>
                  <a:pt x="26226" y="65093"/>
                </a:lnTo>
                <a:lnTo>
                  <a:pt x="25660" y="65093"/>
                </a:lnTo>
                <a:lnTo>
                  <a:pt x="25188" y="65188"/>
                </a:lnTo>
                <a:lnTo>
                  <a:pt x="24528" y="65376"/>
                </a:lnTo>
                <a:lnTo>
                  <a:pt x="24528" y="65376"/>
                </a:lnTo>
                <a:lnTo>
                  <a:pt x="25000" y="65093"/>
                </a:lnTo>
                <a:lnTo>
                  <a:pt x="23679" y="64905"/>
                </a:lnTo>
                <a:lnTo>
                  <a:pt x="22547" y="64716"/>
                </a:lnTo>
                <a:lnTo>
                  <a:pt x="21603" y="64339"/>
                </a:lnTo>
                <a:lnTo>
                  <a:pt x="20660" y="63867"/>
                </a:lnTo>
                <a:lnTo>
                  <a:pt x="20943" y="63867"/>
                </a:lnTo>
                <a:lnTo>
                  <a:pt x="20377" y="63773"/>
                </a:lnTo>
                <a:lnTo>
                  <a:pt x="19339" y="63678"/>
                </a:lnTo>
                <a:lnTo>
                  <a:pt x="18868" y="63490"/>
                </a:lnTo>
                <a:lnTo>
                  <a:pt x="18396" y="63301"/>
                </a:lnTo>
                <a:lnTo>
                  <a:pt x="18585" y="63207"/>
                </a:lnTo>
                <a:lnTo>
                  <a:pt x="18868" y="63301"/>
                </a:lnTo>
                <a:lnTo>
                  <a:pt x="18019" y="62735"/>
                </a:lnTo>
                <a:lnTo>
                  <a:pt x="16981" y="62075"/>
                </a:lnTo>
                <a:lnTo>
                  <a:pt x="14811" y="60471"/>
                </a:lnTo>
                <a:lnTo>
                  <a:pt x="16415" y="61414"/>
                </a:lnTo>
                <a:lnTo>
                  <a:pt x="15660" y="60376"/>
                </a:lnTo>
                <a:close/>
                <a:moveTo>
                  <a:pt x="28867" y="65659"/>
                </a:moveTo>
                <a:lnTo>
                  <a:pt x="30660" y="65942"/>
                </a:lnTo>
                <a:lnTo>
                  <a:pt x="32547" y="66131"/>
                </a:lnTo>
                <a:lnTo>
                  <a:pt x="32075" y="66225"/>
                </a:lnTo>
                <a:lnTo>
                  <a:pt x="31320" y="66225"/>
                </a:lnTo>
                <a:lnTo>
                  <a:pt x="30566" y="66131"/>
                </a:lnTo>
                <a:lnTo>
                  <a:pt x="28867" y="65659"/>
                </a:lnTo>
                <a:close/>
                <a:moveTo>
                  <a:pt x="39150" y="0"/>
                </a:moveTo>
                <a:lnTo>
                  <a:pt x="39528" y="283"/>
                </a:lnTo>
                <a:lnTo>
                  <a:pt x="39622" y="378"/>
                </a:lnTo>
                <a:lnTo>
                  <a:pt x="41509" y="1038"/>
                </a:lnTo>
                <a:lnTo>
                  <a:pt x="40943" y="1132"/>
                </a:lnTo>
                <a:lnTo>
                  <a:pt x="40282" y="1227"/>
                </a:lnTo>
                <a:lnTo>
                  <a:pt x="38962" y="1038"/>
                </a:lnTo>
                <a:lnTo>
                  <a:pt x="37547" y="849"/>
                </a:lnTo>
                <a:lnTo>
                  <a:pt x="36320" y="661"/>
                </a:lnTo>
                <a:lnTo>
                  <a:pt x="36415" y="755"/>
                </a:lnTo>
                <a:lnTo>
                  <a:pt x="36415" y="849"/>
                </a:lnTo>
                <a:lnTo>
                  <a:pt x="35943" y="944"/>
                </a:lnTo>
                <a:lnTo>
                  <a:pt x="34150" y="1132"/>
                </a:lnTo>
                <a:lnTo>
                  <a:pt x="31698" y="1132"/>
                </a:lnTo>
                <a:lnTo>
                  <a:pt x="30660" y="1227"/>
                </a:lnTo>
                <a:lnTo>
                  <a:pt x="29716" y="1321"/>
                </a:lnTo>
                <a:lnTo>
                  <a:pt x="30377" y="1416"/>
                </a:lnTo>
                <a:lnTo>
                  <a:pt x="31037" y="1510"/>
                </a:lnTo>
                <a:lnTo>
                  <a:pt x="30094" y="1699"/>
                </a:lnTo>
                <a:lnTo>
                  <a:pt x="28773" y="2076"/>
                </a:lnTo>
                <a:lnTo>
                  <a:pt x="27924" y="2359"/>
                </a:lnTo>
                <a:lnTo>
                  <a:pt x="27924" y="2453"/>
                </a:lnTo>
                <a:lnTo>
                  <a:pt x="28207" y="2453"/>
                </a:lnTo>
                <a:lnTo>
                  <a:pt x="26509" y="3019"/>
                </a:lnTo>
                <a:lnTo>
                  <a:pt x="26792" y="2831"/>
                </a:lnTo>
                <a:lnTo>
                  <a:pt x="26792" y="2831"/>
                </a:lnTo>
                <a:lnTo>
                  <a:pt x="25660" y="2925"/>
                </a:lnTo>
                <a:lnTo>
                  <a:pt x="25754" y="2831"/>
                </a:lnTo>
                <a:lnTo>
                  <a:pt x="25377" y="2925"/>
                </a:lnTo>
                <a:lnTo>
                  <a:pt x="24905" y="3208"/>
                </a:lnTo>
                <a:lnTo>
                  <a:pt x="24056" y="3774"/>
                </a:lnTo>
                <a:lnTo>
                  <a:pt x="22264" y="4340"/>
                </a:lnTo>
                <a:lnTo>
                  <a:pt x="20471" y="5095"/>
                </a:lnTo>
                <a:lnTo>
                  <a:pt x="18679" y="5755"/>
                </a:lnTo>
                <a:lnTo>
                  <a:pt x="16981" y="6604"/>
                </a:lnTo>
                <a:lnTo>
                  <a:pt x="17453" y="6604"/>
                </a:lnTo>
                <a:lnTo>
                  <a:pt x="17830" y="6415"/>
                </a:lnTo>
                <a:lnTo>
                  <a:pt x="18868" y="6038"/>
                </a:lnTo>
                <a:lnTo>
                  <a:pt x="19905" y="5661"/>
                </a:lnTo>
                <a:lnTo>
                  <a:pt x="20377" y="5472"/>
                </a:lnTo>
                <a:lnTo>
                  <a:pt x="20943" y="5378"/>
                </a:lnTo>
                <a:lnTo>
                  <a:pt x="20943" y="5378"/>
                </a:lnTo>
                <a:lnTo>
                  <a:pt x="19528" y="6038"/>
                </a:lnTo>
                <a:lnTo>
                  <a:pt x="19528" y="6038"/>
                </a:lnTo>
                <a:lnTo>
                  <a:pt x="20094" y="5944"/>
                </a:lnTo>
                <a:lnTo>
                  <a:pt x="18396" y="7076"/>
                </a:lnTo>
                <a:lnTo>
                  <a:pt x="20849" y="6038"/>
                </a:lnTo>
                <a:lnTo>
                  <a:pt x="23396" y="5095"/>
                </a:lnTo>
                <a:lnTo>
                  <a:pt x="26037" y="4246"/>
                </a:lnTo>
                <a:lnTo>
                  <a:pt x="28679" y="3397"/>
                </a:lnTo>
                <a:lnTo>
                  <a:pt x="28301" y="3491"/>
                </a:lnTo>
                <a:lnTo>
                  <a:pt x="28773" y="3208"/>
                </a:lnTo>
                <a:lnTo>
                  <a:pt x="30283" y="2736"/>
                </a:lnTo>
                <a:lnTo>
                  <a:pt x="29905" y="2831"/>
                </a:lnTo>
                <a:lnTo>
                  <a:pt x="29056" y="2831"/>
                </a:lnTo>
                <a:lnTo>
                  <a:pt x="28584" y="2642"/>
                </a:lnTo>
                <a:lnTo>
                  <a:pt x="30566" y="2548"/>
                </a:lnTo>
                <a:lnTo>
                  <a:pt x="32641" y="2548"/>
                </a:lnTo>
                <a:lnTo>
                  <a:pt x="37264" y="2831"/>
                </a:lnTo>
                <a:lnTo>
                  <a:pt x="39528" y="3019"/>
                </a:lnTo>
                <a:lnTo>
                  <a:pt x="43490" y="3019"/>
                </a:lnTo>
                <a:lnTo>
                  <a:pt x="44339" y="2831"/>
                </a:lnTo>
                <a:lnTo>
                  <a:pt x="45094" y="2736"/>
                </a:lnTo>
                <a:lnTo>
                  <a:pt x="45943" y="3114"/>
                </a:lnTo>
                <a:lnTo>
                  <a:pt x="46886" y="3397"/>
                </a:lnTo>
                <a:lnTo>
                  <a:pt x="48678" y="3963"/>
                </a:lnTo>
                <a:lnTo>
                  <a:pt x="50565" y="4434"/>
                </a:lnTo>
                <a:lnTo>
                  <a:pt x="51509" y="4717"/>
                </a:lnTo>
                <a:lnTo>
                  <a:pt x="52358" y="5189"/>
                </a:lnTo>
                <a:lnTo>
                  <a:pt x="51792" y="4812"/>
                </a:lnTo>
                <a:lnTo>
                  <a:pt x="53584" y="5849"/>
                </a:lnTo>
                <a:lnTo>
                  <a:pt x="55376" y="6981"/>
                </a:lnTo>
                <a:lnTo>
                  <a:pt x="56320" y="7642"/>
                </a:lnTo>
                <a:lnTo>
                  <a:pt x="57169" y="8302"/>
                </a:lnTo>
                <a:lnTo>
                  <a:pt x="57924" y="9057"/>
                </a:lnTo>
                <a:lnTo>
                  <a:pt x="58678" y="9906"/>
                </a:lnTo>
                <a:lnTo>
                  <a:pt x="62357" y="14057"/>
                </a:lnTo>
                <a:lnTo>
                  <a:pt x="64622" y="16887"/>
                </a:lnTo>
                <a:lnTo>
                  <a:pt x="66697" y="19623"/>
                </a:lnTo>
                <a:lnTo>
                  <a:pt x="66603" y="19151"/>
                </a:lnTo>
                <a:lnTo>
                  <a:pt x="66603" y="18774"/>
                </a:lnTo>
                <a:lnTo>
                  <a:pt x="67357" y="20472"/>
                </a:lnTo>
                <a:lnTo>
                  <a:pt x="68772" y="23962"/>
                </a:lnTo>
                <a:lnTo>
                  <a:pt x="68867" y="24151"/>
                </a:lnTo>
                <a:lnTo>
                  <a:pt x="69810" y="26792"/>
                </a:lnTo>
                <a:lnTo>
                  <a:pt x="70565" y="29245"/>
                </a:lnTo>
                <a:lnTo>
                  <a:pt x="70754" y="30283"/>
                </a:lnTo>
                <a:lnTo>
                  <a:pt x="70848" y="31037"/>
                </a:lnTo>
                <a:lnTo>
                  <a:pt x="70848" y="31604"/>
                </a:lnTo>
                <a:lnTo>
                  <a:pt x="70754" y="31792"/>
                </a:lnTo>
                <a:lnTo>
                  <a:pt x="70565" y="31887"/>
                </a:lnTo>
                <a:lnTo>
                  <a:pt x="69433" y="36698"/>
                </a:lnTo>
                <a:lnTo>
                  <a:pt x="68206" y="41698"/>
                </a:lnTo>
                <a:lnTo>
                  <a:pt x="68584" y="41037"/>
                </a:lnTo>
                <a:lnTo>
                  <a:pt x="68961" y="40188"/>
                </a:lnTo>
                <a:lnTo>
                  <a:pt x="69244" y="40471"/>
                </a:lnTo>
                <a:lnTo>
                  <a:pt x="69244" y="40849"/>
                </a:lnTo>
                <a:lnTo>
                  <a:pt x="69244" y="41226"/>
                </a:lnTo>
                <a:lnTo>
                  <a:pt x="69055" y="41698"/>
                </a:lnTo>
                <a:lnTo>
                  <a:pt x="68489" y="42924"/>
                </a:lnTo>
                <a:lnTo>
                  <a:pt x="67735" y="44150"/>
                </a:lnTo>
                <a:lnTo>
                  <a:pt x="66791" y="45377"/>
                </a:lnTo>
                <a:lnTo>
                  <a:pt x="65942" y="46509"/>
                </a:lnTo>
                <a:lnTo>
                  <a:pt x="64716" y="47924"/>
                </a:lnTo>
                <a:lnTo>
                  <a:pt x="65565" y="47641"/>
                </a:lnTo>
                <a:lnTo>
                  <a:pt x="65093" y="48301"/>
                </a:lnTo>
                <a:lnTo>
                  <a:pt x="64433" y="48962"/>
                </a:lnTo>
                <a:lnTo>
                  <a:pt x="63112" y="50188"/>
                </a:lnTo>
                <a:lnTo>
                  <a:pt x="63678" y="48962"/>
                </a:lnTo>
                <a:lnTo>
                  <a:pt x="64244" y="47641"/>
                </a:lnTo>
                <a:lnTo>
                  <a:pt x="65754" y="44811"/>
                </a:lnTo>
                <a:lnTo>
                  <a:pt x="67169" y="42169"/>
                </a:lnTo>
                <a:lnTo>
                  <a:pt x="67735" y="41037"/>
                </a:lnTo>
                <a:lnTo>
                  <a:pt x="68206" y="40094"/>
                </a:lnTo>
                <a:lnTo>
                  <a:pt x="68206" y="39811"/>
                </a:lnTo>
                <a:lnTo>
                  <a:pt x="68301" y="39622"/>
                </a:lnTo>
                <a:lnTo>
                  <a:pt x="68301" y="39717"/>
                </a:lnTo>
                <a:lnTo>
                  <a:pt x="68395" y="39339"/>
                </a:lnTo>
                <a:lnTo>
                  <a:pt x="68772" y="37735"/>
                </a:lnTo>
                <a:lnTo>
                  <a:pt x="69055" y="36037"/>
                </a:lnTo>
                <a:lnTo>
                  <a:pt x="69150" y="32924"/>
                </a:lnTo>
                <a:lnTo>
                  <a:pt x="69150" y="30849"/>
                </a:lnTo>
                <a:lnTo>
                  <a:pt x="69150" y="28679"/>
                </a:lnTo>
                <a:lnTo>
                  <a:pt x="68961" y="28773"/>
                </a:lnTo>
                <a:lnTo>
                  <a:pt x="68961" y="29056"/>
                </a:lnTo>
                <a:lnTo>
                  <a:pt x="68678" y="28302"/>
                </a:lnTo>
                <a:lnTo>
                  <a:pt x="68395" y="27453"/>
                </a:lnTo>
                <a:lnTo>
                  <a:pt x="68018" y="25755"/>
                </a:lnTo>
                <a:lnTo>
                  <a:pt x="67923" y="25283"/>
                </a:lnTo>
                <a:lnTo>
                  <a:pt x="67923" y="25472"/>
                </a:lnTo>
                <a:lnTo>
                  <a:pt x="67546" y="24906"/>
                </a:lnTo>
                <a:lnTo>
                  <a:pt x="67074" y="24245"/>
                </a:lnTo>
                <a:lnTo>
                  <a:pt x="66980" y="24057"/>
                </a:lnTo>
                <a:lnTo>
                  <a:pt x="65471" y="22264"/>
                </a:lnTo>
                <a:lnTo>
                  <a:pt x="64810" y="21415"/>
                </a:lnTo>
                <a:lnTo>
                  <a:pt x="64339" y="20755"/>
                </a:lnTo>
                <a:lnTo>
                  <a:pt x="64622" y="20943"/>
                </a:lnTo>
                <a:lnTo>
                  <a:pt x="64527" y="20755"/>
                </a:lnTo>
                <a:lnTo>
                  <a:pt x="64339" y="20472"/>
                </a:lnTo>
                <a:lnTo>
                  <a:pt x="63301" y="19434"/>
                </a:lnTo>
                <a:lnTo>
                  <a:pt x="62357" y="18585"/>
                </a:lnTo>
                <a:lnTo>
                  <a:pt x="62452" y="18679"/>
                </a:lnTo>
                <a:lnTo>
                  <a:pt x="62357" y="18868"/>
                </a:lnTo>
                <a:lnTo>
                  <a:pt x="61508" y="18019"/>
                </a:lnTo>
                <a:lnTo>
                  <a:pt x="61791" y="18396"/>
                </a:lnTo>
                <a:lnTo>
                  <a:pt x="60848" y="17547"/>
                </a:lnTo>
                <a:lnTo>
                  <a:pt x="60471" y="17076"/>
                </a:lnTo>
                <a:lnTo>
                  <a:pt x="60471" y="16981"/>
                </a:lnTo>
                <a:lnTo>
                  <a:pt x="60565" y="17076"/>
                </a:lnTo>
                <a:lnTo>
                  <a:pt x="61225" y="17547"/>
                </a:lnTo>
                <a:lnTo>
                  <a:pt x="58961" y="15566"/>
                </a:lnTo>
                <a:lnTo>
                  <a:pt x="59527" y="16227"/>
                </a:lnTo>
                <a:lnTo>
                  <a:pt x="58584" y="15566"/>
                </a:lnTo>
                <a:lnTo>
                  <a:pt x="57641" y="14906"/>
                </a:lnTo>
                <a:lnTo>
                  <a:pt x="57546" y="15000"/>
                </a:lnTo>
                <a:lnTo>
                  <a:pt x="57452" y="15094"/>
                </a:lnTo>
                <a:lnTo>
                  <a:pt x="58301" y="15660"/>
                </a:lnTo>
                <a:lnTo>
                  <a:pt x="59056" y="16227"/>
                </a:lnTo>
                <a:lnTo>
                  <a:pt x="60471" y="17547"/>
                </a:lnTo>
                <a:lnTo>
                  <a:pt x="61886" y="18774"/>
                </a:lnTo>
                <a:lnTo>
                  <a:pt x="62640" y="19340"/>
                </a:lnTo>
                <a:lnTo>
                  <a:pt x="63395" y="19906"/>
                </a:lnTo>
                <a:lnTo>
                  <a:pt x="62829" y="19528"/>
                </a:lnTo>
                <a:lnTo>
                  <a:pt x="62074" y="19057"/>
                </a:lnTo>
                <a:lnTo>
                  <a:pt x="62074" y="19245"/>
                </a:lnTo>
                <a:lnTo>
                  <a:pt x="62357" y="19717"/>
                </a:lnTo>
                <a:lnTo>
                  <a:pt x="63584" y="21415"/>
                </a:lnTo>
                <a:lnTo>
                  <a:pt x="65093" y="23207"/>
                </a:lnTo>
                <a:lnTo>
                  <a:pt x="65754" y="23962"/>
                </a:lnTo>
                <a:lnTo>
                  <a:pt x="66225" y="24434"/>
                </a:lnTo>
                <a:lnTo>
                  <a:pt x="66414" y="24528"/>
                </a:lnTo>
                <a:lnTo>
                  <a:pt x="66320" y="24057"/>
                </a:lnTo>
                <a:lnTo>
                  <a:pt x="66697" y="24906"/>
                </a:lnTo>
                <a:lnTo>
                  <a:pt x="67074" y="26038"/>
                </a:lnTo>
                <a:lnTo>
                  <a:pt x="66414" y="24811"/>
                </a:lnTo>
                <a:lnTo>
                  <a:pt x="66791" y="25566"/>
                </a:lnTo>
                <a:lnTo>
                  <a:pt x="67169" y="26321"/>
                </a:lnTo>
                <a:lnTo>
                  <a:pt x="67263" y="26415"/>
                </a:lnTo>
                <a:lnTo>
                  <a:pt x="67923" y="28679"/>
                </a:lnTo>
                <a:lnTo>
                  <a:pt x="68206" y="29339"/>
                </a:lnTo>
                <a:lnTo>
                  <a:pt x="68678" y="30471"/>
                </a:lnTo>
                <a:lnTo>
                  <a:pt x="68772" y="30660"/>
                </a:lnTo>
                <a:lnTo>
                  <a:pt x="68678" y="30660"/>
                </a:lnTo>
                <a:lnTo>
                  <a:pt x="68395" y="30377"/>
                </a:lnTo>
                <a:lnTo>
                  <a:pt x="68206" y="30094"/>
                </a:lnTo>
                <a:lnTo>
                  <a:pt x="68206" y="30566"/>
                </a:lnTo>
                <a:lnTo>
                  <a:pt x="68301" y="31037"/>
                </a:lnTo>
                <a:lnTo>
                  <a:pt x="68395" y="31509"/>
                </a:lnTo>
                <a:lnTo>
                  <a:pt x="68395" y="31887"/>
                </a:lnTo>
                <a:lnTo>
                  <a:pt x="68301" y="31792"/>
                </a:lnTo>
                <a:lnTo>
                  <a:pt x="68301" y="31698"/>
                </a:lnTo>
                <a:lnTo>
                  <a:pt x="68301" y="31415"/>
                </a:lnTo>
                <a:lnTo>
                  <a:pt x="68018" y="30094"/>
                </a:lnTo>
                <a:lnTo>
                  <a:pt x="67735" y="28868"/>
                </a:lnTo>
                <a:lnTo>
                  <a:pt x="68112" y="31698"/>
                </a:lnTo>
                <a:lnTo>
                  <a:pt x="68206" y="33113"/>
                </a:lnTo>
                <a:lnTo>
                  <a:pt x="68206" y="34528"/>
                </a:lnTo>
                <a:lnTo>
                  <a:pt x="68112" y="35943"/>
                </a:lnTo>
                <a:lnTo>
                  <a:pt x="67923" y="37358"/>
                </a:lnTo>
                <a:lnTo>
                  <a:pt x="67546" y="38679"/>
                </a:lnTo>
                <a:lnTo>
                  <a:pt x="67074" y="40000"/>
                </a:lnTo>
                <a:lnTo>
                  <a:pt x="67263" y="39717"/>
                </a:lnTo>
                <a:lnTo>
                  <a:pt x="67357" y="39622"/>
                </a:lnTo>
                <a:lnTo>
                  <a:pt x="67357" y="39717"/>
                </a:lnTo>
                <a:lnTo>
                  <a:pt x="67263" y="40377"/>
                </a:lnTo>
                <a:lnTo>
                  <a:pt x="66980" y="41226"/>
                </a:lnTo>
                <a:lnTo>
                  <a:pt x="66791" y="41509"/>
                </a:lnTo>
                <a:lnTo>
                  <a:pt x="66697" y="41603"/>
                </a:lnTo>
                <a:lnTo>
                  <a:pt x="66414" y="42075"/>
                </a:lnTo>
                <a:lnTo>
                  <a:pt x="65754" y="43962"/>
                </a:lnTo>
                <a:lnTo>
                  <a:pt x="64905" y="46132"/>
                </a:lnTo>
                <a:lnTo>
                  <a:pt x="64150" y="47547"/>
                </a:lnTo>
                <a:lnTo>
                  <a:pt x="63395" y="48867"/>
                </a:lnTo>
                <a:lnTo>
                  <a:pt x="62546" y="50094"/>
                </a:lnTo>
                <a:lnTo>
                  <a:pt x="61697" y="51320"/>
                </a:lnTo>
                <a:lnTo>
                  <a:pt x="60376" y="52452"/>
                </a:lnTo>
                <a:lnTo>
                  <a:pt x="59810" y="53112"/>
                </a:lnTo>
                <a:lnTo>
                  <a:pt x="59244" y="53773"/>
                </a:lnTo>
                <a:lnTo>
                  <a:pt x="59999" y="53301"/>
                </a:lnTo>
                <a:lnTo>
                  <a:pt x="59905" y="53490"/>
                </a:lnTo>
                <a:lnTo>
                  <a:pt x="58018" y="54999"/>
                </a:lnTo>
                <a:lnTo>
                  <a:pt x="57075" y="55660"/>
                </a:lnTo>
                <a:lnTo>
                  <a:pt x="56037" y="56226"/>
                </a:lnTo>
                <a:lnTo>
                  <a:pt x="57924" y="54716"/>
                </a:lnTo>
                <a:lnTo>
                  <a:pt x="58867" y="53867"/>
                </a:lnTo>
                <a:lnTo>
                  <a:pt x="59716" y="53018"/>
                </a:lnTo>
                <a:lnTo>
                  <a:pt x="58961" y="53679"/>
                </a:lnTo>
                <a:lnTo>
                  <a:pt x="58207" y="54245"/>
                </a:lnTo>
                <a:lnTo>
                  <a:pt x="56603" y="55282"/>
                </a:lnTo>
                <a:lnTo>
                  <a:pt x="54905" y="56226"/>
                </a:lnTo>
                <a:lnTo>
                  <a:pt x="53301" y="57263"/>
                </a:lnTo>
                <a:lnTo>
                  <a:pt x="52735" y="57452"/>
                </a:lnTo>
                <a:lnTo>
                  <a:pt x="51509" y="57924"/>
                </a:lnTo>
                <a:lnTo>
                  <a:pt x="47829" y="59527"/>
                </a:lnTo>
                <a:lnTo>
                  <a:pt x="43962" y="61226"/>
                </a:lnTo>
                <a:lnTo>
                  <a:pt x="42358" y="61886"/>
                </a:lnTo>
                <a:lnTo>
                  <a:pt x="41414" y="62169"/>
                </a:lnTo>
                <a:lnTo>
                  <a:pt x="39433" y="62452"/>
                </a:lnTo>
                <a:lnTo>
                  <a:pt x="37169" y="62641"/>
                </a:lnTo>
                <a:lnTo>
                  <a:pt x="33679" y="62829"/>
                </a:lnTo>
                <a:lnTo>
                  <a:pt x="31226" y="62924"/>
                </a:lnTo>
                <a:lnTo>
                  <a:pt x="29528" y="62924"/>
                </a:lnTo>
                <a:lnTo>
                  <a:pt x="28301" y="62735"/>
                </a:lnTo>
                <a:lnTo>
                  <a:pt x="27075" y="62546"/>
                </a:lnTo>
                <a:lnTo>
                  <a:pt x="25754" y="62263"/>
                </a:lnTo>
                <a:lnTo>
                  <a:pt x="24622" y="61886"/>
                </a:lnTo>
                <a:lnTo>
                  <a:pt x="23396" y="61414"/>
                </a:lnTo>
                <a:lnTo>
                  <a:pt x="21320" y="60565"/>
                </a:lnTo>
                <a:lnTo>
                  <a:pt x="21509" y="60754"/>
                </a:lnTo>
                <a:lnTo>
                  <a:pt x="21698" y="60848"/>
                </a:lnTo>
                <a:lnTo>
                  <a:pt x="22169" y="61131"/>
                </a:lnTo>
                <a:lnTo>
                  <a:pt x="21037" y="60659"/>
                </a:lnTo>
                <a:lnTo>
                  <a:pt x="19434" y="59905"/>
                </a:lnTo>
                <a:lnTo>
                  <a:pt x="15754" y="57924"/>
                </a:lnTo>
                <a:lnTo>
                  <a:pt x="12453" y="56037"/>
                </a:lnTo>
                <a:lnTo>
                  <a:pt x="11415" y="55377"/>
                </a:lnTo>
                <a:lnTo>
                  <a:pt x="11226" y="55188"/>
                </a:lnTo>
                <a:lnTo>
                  <a:pt x="11132" y="55094"/>
                </a:lnTo>
                <a:lnTo>
                  <a:pt x="10377" y="54433"/>
                </a:lnTo>
                <a:lnTo>
                  <a:pt x="9717" y="53679"/>
                </a:lnTo>
                <a:lnTo>
                  <a:pt x="9717" y="53962"/>
                </a:lnTo>
                <a:lnTo>
                  <a:pt x="9622" y="54150"/>
                </a:lnTo>
                <a:lnTo>
                  <a:pt x="9528" y="54245"/>
                </a:lnTo>
                <a:lnTo>
                  <a:pt x="9434" y="54245"/>
                </a:lnTo>
                <a:lnTo>
                  <a:pt x="9151" y="54056"/>
                </a:lnTo>
                <a:lnTo>
                  <a:pt x="8868" y="53679"/>
                </a:lnTo>
                <a:lnTo>
                  <a:pt x="8585" y="53301"/>
                </a:lnTo>
                <a:lnTo>
                  <a:pt x="8302" y="52829"/>
                </a:lnTo>
                <a:lnTo>
                  <a:pt x="8302" y="52546"/>
                </a:lnTo>
                <a:lnTo>
                  <a:pt x="8302" y="52452"/>
                </a:lnTo>
                <a:lnTo>
                  <a:pt x="8396" y="52452"/>
                </a:lnTo>
                <a:lnTo>
                  <a:pt x="7924" y="52263"/>
                </a:lnTo>
                <a:lnTo>
                  <a:pt x="7358" y="51886"/>
                </a:lnTo>
                <a:lnTo>
                  <a:pt x="6038" y="50660"/>
                </a:lnTo>
                <a:lnTo>
                  <a:pt x="5849" y="50377"/>
                </a:lnTo>
                <a:lnTo>
                  <a:pt x="5566" y="50094"/>
                </a:lnTo>
                <a:lnTo>
                  <a:pt x="5566" y="50188"/>
                </a:lnTo>
                <a:lnTo>
                  <a:pt x="4811" y="49339"/>
                </a:lnTo>
                <a:lnTo>
                  <a:pt x="4717" y="49150"/>
                </a:lnTo>
                <a:lnTo>
                  <a:pt x="5189" y="49433"/>
                </a:lnTo>
                <a:lnTo>
                  <a:pt x="5377" y="49528"/>
                </a:lnTo>
                <a:lnTo>
                  <a:pt x="5472" y="49716"/>
                </a:lnTo>
                <a:lnTo>
                  <a:pt x="5660" y="50094"/>
                </a:lnTo>
                <a:lnTo>
                  <a:pt x="5377" y="49056"/>
                </a:lnTo>
                <a:lnTo>
                  <a:pt x="5000" y="48113"/>
                </a:lnTo>
                <a:lnTo>
                  <a:pt x="4057" y="45660"/>
                </a:lnTo>
                <a:lnTo>
                  <a:pt x="3585" y="44150"/>
                </a:lnTo>
                <a:lnTo>
                  <a:pt x="3208" y="42358"/>
                </a:lnTo>
                <a:lnTo>
                  <a:pt x="3396" y="42547"/>
                </a:lnTo>
                <a:lnTo>
                  <a:pt x="3491" y="42452"/>
                </a:lnTo>
                <a:lnTo>
                  <a:pt x="3585" y="42547"/>
                </a:lnTo>
                <a:lnTo>
                  <a:pt x="3774" y="42641"/>
                </a:lnTo>
                <a:lnTo>
                  <a:pt x="3679" y="40849"/>
                </a:lnTo>
                <a:lnTo>
                  <a:pt x="3585" y="38962"/>
                </a:lnTo>
                <a:lnTo>
                  <a:pt x="3679" y="37169"/>
                </a:lnTo>
                <a:lnTo>
                  <a:pt x="3774" y="36320"/>
                </a:lnTo>
                <a:lnTo>
                  <a:pt x="4057" y="35566"/>
                </a:lnTo>
                <a:lnTo>
                  <a:pt x="4434" y="33585"/>
                </a:lnTo>
                <a:lnTo>
                  <a:pt x="4434" y="33962"/>
                </a:lnTo>
                <a:lnTo>
                  <a:pt x="4528" y="34245"/>
                </a:lnTo>
                <a:lnTo>
                  <a:pt x="4717" y="32264"/>
                </a:lnTo>
                <a:lnTo>
                  <a:pt x="5189" y="30283"/>
                </a:lnTo>
                <a:lnTo>
                  <a:pt x="5755" y="28302"/>
                </a:lnTo>
                <a:lnTo>
                  <a:pt x="6604" y="26321"/>
                </a:lnTo>
                <a:lnTo>
                  <a:pt x="7453" y="24340"/>
                </a:lnTo>
                <a:lnTo>
                  <a:pt x="8585" y="22547"/>
                </a:lnTo>
                <a:lnTo>
                  <a:pt x="9717" y="20755"/>
                </a:lnTo>
                <a:lnTo>
                  <a:pt x="10943" y="19245"/>
                </a:lnTo>
                <a:lnTo>
                  <a:pt x="10849" y="19057"/>
                </a:lnTo>
                <a:lnTo>
                  <a:pt x="10849" y="18868"/>
                </a:lnTo>
                <a:lnTo>
                  <a:pt x="11132" y="18396"/>
                </a:lnTo>
                <a:lnTo>
                  <a:pt x="11604" y="17830"/>
                </a:lnTo>
                <a:lnTo>
                  <a:pt x="12264" y="17076"/>
                </a:lnTo>
                <a:lnTo>
                  <a:pt x="14151" y="15472"/>
                </a:lnTo>
                <a:lnTo>
                  <a:pt x="16415" y="13585"/>
                </a:lnTo>
                <a:lnTo>
                  <a:pt x="18868" y="11793"/>
                </a:lnTo>
                <a:lnTo>
                  <a:pt x="21226" y="10095"/>
                </a:lnTo>
                <a:lnTo>
                  <a:pt x="23302" y="8868"/>
                </a:lnTo>
                <a:lnTo>
                  <a:pt x="24717" y="8113"/>
                </a:lnTo>
                <a:lnTo>
                  <a:pt x="24245" y="8491"/>
                </a:lnTo>
                <a:lnTo>
                  <a:pt x="23773" y="8774"/>
                </a:lnTo>
                <a:lnTo>
                  <a:pt x="24811" y="8208"/>
                </a:lnTo>
                <a:lnTo>
                  <a:pt x="25566" y="7830"/>
                </a:lnTo>
                <a:lnTo>
                  <a:pt x="27452" y="6981"/>
                </a:lnTo>
                <a:lnTo>
                  <a:pt x="27264" y="6981"/>
                </a:lnTo>
                <a:lnTo>
                  <a:pt x="26981" y="6887"/>
                </a:lnTo>
                <a:lnTo>
                  <a:pt x="27830" y="6604"/>
                </a:lnTo>
                <a:lnTo>
                  <a:pt x="29056" y="6132"/>
                </a:lnTo>
                <a:lnTo>
                  <a:pt x="28679" y="6415"/>
                </a:lnTo>
                <a:lnTo>
                  <a:pt x="29056" y="6510"/>
                </a:lnTo>
                <a:lnTo>
                  <a:pt x="28962" y="6698"/>
                </a:lnTo>
                <a:lnTo>
                  <a:pt x="30283" y="6227"/>
                </a:lnTo>
                <a:lnTo>
                  <a:pt x="31698" y="5755"/>
                </a:lnTo>
                <a:lnTo>
                  <a:pt x="33113" y="5378"/>
                </a:lnTo>
                <a:lnTo>
                  <a:pt x="33867" y="5189"/>
                </a:lnTo>
                <a:lnTo>
                  <a:pt x="34169" y="5151"/>
                </a:lnTo>
                <a:lnTo>
                  <a:pt x="34169" y="5151"/>
                </a:lnTo>
                <a:lnTo>
                  <a:pt x="34905" y="4906"/>
                </a:lnTo>
                <a:lnTo>
                  <a:pt x="35754" y="4812"/>
                </a:lnTo>
                <a:lnTo>
                  <a:pt x="36603" y="4812"/>
                </a:lnTo>
                <a:lnTo>
                  <a:pt x="37547" y="4717"/>
                </a:lnTo>
                <a:lnTo>
                  <a:pt x="37830" y="4717"/>
                </a:lnTo>
                <a:lnTo>
                  <a:pt x="38396" y="4529"/>
                </a:lnTo>
                <a:lnTo>
                  <a:pt x="38867" y="4340"/>
                </a:lnTo>
                <a:lnTo>
                  <a:pt x="38867" y="4623"/>
                </a:lnTo>
                <a:lnTo>
                  <a:pt x="42735" y="4340"/>
                </a:lnTo>
                <a:lnTo>
                  <a:pt x="43207" y="4529"/>
                </a:lnTo>
                <a:lnTo>
                  <a:pt x="43018" y="4529"/>
                </a:lnTo>
                <a:lnTo>
                  <a:pt x="43867" y="4623"/>
                </a:lnTo>
                <a:lnTo>
                  <a:pt x="44811" y="4434"/>
                </a:lnTo>
                <a:lnTo>
                  <a:pt x="45094" y="4717"/>
                </a:lnTo>
                <a:lnTo>
                  <a:pt x="45754" y="4906"/>
                </a:lnTo>
                <a:lnTo>
                  <a:pt x="47546" y="5189"/>
                </a:lnTo>
                <a:lnTo>
                  <a:pt x="49622" y="5566"/>
                </a:lnTo>
                <a:lnTo>
                  <a:pt x="51131" y="5849"/>
                </a:lnTo>
                <a:lnTo>
                  <a:pt x="51131" y="5849"/>
                </a:lnTo>
                <a:lnTo>
                  <a:pt x="49244" y="5095"/>
                </a:lnTo>
                <a:lnTo>
                  <a:pt x="46886" y="4529"/>
                </a:lnTo>
                <a:lnTo>
                  <a:pt x="44433" y="3963"/>
                </a:lnTo>
                <a:lnTo>
                  <a:pt x="41980" y="3491"/>
                </a:lnTo>
                <a:lnTo>
                  <a:pt x="39528" y="3302"/>
                </a:lnTo>
                <a:lnTo>
                  <a:pt x="37358" y="3208"/>
                </a:lnTo>
                <a:lnTo>
                  <a:pt x="36415" y="3208"/>
                </a:lnTo>
                <a:lnTo>
                  <a:pt x="35565" y="3302"/>
                </a:lnTo>
                <a:lnTo>
                  <a:pt x="34811" y="3491"/>
                </a:lnTo>
                <a:lnTo>
                  <a:pt x="34150" y="3680"/>
                </a:lnTo>
                <a:lnTo>
                  <a:pt x="33490" y="3585"/>
                </a:lnTo>
                <a:lnTo>
                  <a:pt x="32830" y="3491"/>
                </a:lnTo>
                <a:lnTo>
                  <a:pt x="31509" y="3585"/>
                </a:lnTo>
                <a:lnTo>
                  <a:pt x="30000" y="3868"/>
                </a:lnTo>
                <a:lnTo>
                  <a:pt x="28490" y="4246"/>
                </a:lnTo>
                <a:lnTo>
                  <a:pt x="26981" y="4812"/>
                </a:lnTo>
                <a:lnTo>
                  <a:pt x="25471" y="5472"/>
                </a:lnTo>
                <a:lnTo>
                  <a:pt x="23868" y="6321"/>
                </a:lnTo>
                <a:lnTo>
                  <a:pt x="22358" y="7170"/>
                </a:lnTo>
                <a:lnTo>
                  <a:pt x="20849" y="8113"/>
                </a:lnTo>
                <a:lnTo>
                  <a:pt x="19339" y="9151"/>
                </a:lnTo>
                <a:lnTo>
                  <a:pt x="17924" y="10283"/>
                </a:lnTo>
                <a:lnTo>
                  <a:pt x="16604" y="11321"/>
                </a:lnTo>
                <a:lnTo>
                  <a:pt x="14056" y="13491"/>
                </a:lnTo>
                <a:lnTo>
                  <a:pt x="12075" y="15472"/>
                </a:lnTo>
                <a:lnTo>
                  <a:pt x="9717" y="18491"/>
                </a:lnTo>
                <a:lnTo>
                  <a:pt x="10000" y="17830"/>
                </a:lnTo>
                <a:lnTo>
                  <a:pt x="10377" y="17264"/>
                </a:lnTo>
                <a:lnTo>
                  <a:pt x="9717" y="18113"/>
                </a:lnTo>
                <a:lnTo>
                  <a:pt x="9056" y="19057"/>
                </a:lnTo>
                <a:lnTo>
                  <a:pt x="9151" y="19245"/>
                </a:lnTo>
                <a:lnTo>
                  <a:pt x="8396" y="20189"/>
                </a:lnTo>
                <a:lnTo>
                  <a:pt x="9151" y="18774"/>
                </a:lnTo>
                <a:lnTo>
                  <a:pt x="8019" y="20377"/>
                </a:lnTo>
                <a:lnTo>
                  <a:pt x="7075" y="22075"/>
                </a:lnTo>
                <a:lnTo>
                  <a:pt x="6226" y="23868"/>
                </a:lnTo>
                <a:lnTo>
                  <a:pt x="5472" y="25755"/>
                </a:lnTo>
                <a:lnTo>
                  <a:pt x="4151" y="29434"/>
                </a:lnTo>
                <a:lnTo>
                  <a:pt x="2924" y="32924"/>
                </a:lnTo>
                <a:lnTo>
                  <a:pt x="3019" y="33113"/>
                </a:lnTo>
                <a:lnTo>
                  <a:pt x="2924" y="33773"/>
                </a:lnTo>
                <a:lnTo>
                  <a:pt x="2453" y="36509"/>
                </a:lnTo>
                <a:lnTo>
                  <a:pt x="1981" y="39434"/>
                </a:lnTo>
                <a:lnTo>
                  <a:pt x="1981" y="39528"/>
                </a:lnTo>
                <a:lnTo>
                  <a:pt x="1981" y="39905"/>
                </a:lnTo>
                <a:lnTo>
                  <a:pt x="1792" y="41415"/>
                </a:lnTo>
                <a:lnTo>
                  <a:pt x="1698" y="42358"/>
                </a:lnTo>
                <a:lnTo>
                  <a:pt x="1698" y="43301"/>
                </a:lnTo>
                <a:lnTo>
                  <a:pt x="1792" y="44245"/>
                </a:lnTo>
                <a:lnTo>
                  <a:pt x="1887" y="44999"/>
                </a:lnTo>
                <a:lnTo>
                  <a:pt x="2170" y="46603"/>
                </a:lnTo>
                <a:lnTo>
                  <a:pt x="2170" y="46603"/>
                </a:lnTo>
                <a:lnTo>
                  <a:pt x="1887" y="46415"/>
                </a:lnTo>
                <a:lnTo>
                  <a:pt x="1792" y="46320"/>
                </a:lnTo>
                <a:lnTo>
                  <a:pt x="1792" y="46509"/>
                </a:lnTo>
                <a:lnTo>
                  <a:pt x="1981" y="46981"/>
                </a:lnTo>
                <a:lnTo>
                  <a:pt x="1415" y="46132"/>
                </a:lnTo>
                <a:lnTo>
                  <a:pt x="1509" y="46509"/>
                </a:lnTo>
                <a:lnTo>
                  <a:pt x="1321" y="46981"/>
                </a:lnTo>
                <a:lnTo>
                  <a:pt x="472" y="45471"/>
                </a:lnTo>
                <a:lnTo>
                  <a:pt x="377" y="45565"/>
                </a:lnTo>
                <a:lnTo>
                  <a:pt x="283" y="45660"/>
                </a:lnTo>
                <a:lnTo>
                  <a:pt x="189" y="45660"/>
                </a:lnTo>
                <a:lnTo>
                  <a:pt x="0" y="45565"/>
                </a:lnTo>
                <a:lnTo>
                  <a:pt x="0" y="45565"/>
                </a:lnTo>
                <a:lnTo>
                  <a:pt x="1038" y="47924"/>
                </a:lnTo>
                <a:lnTo>
                  <a:pt x="2264" y="50282"/>
                </a:lnTo>
                <a:lnTo>
                  <a:pt x="2075" y="49905"/>
                </a:lnTo>
                <a:lnTo>
                  <a:pt x="2170" y="49528"/>
                </a:lnTo>
                <a:lnTo>
                  <a:pt x="2736" y="50188"/>
                </a:lnTo>
                <a:lnTo>
                  <a:pt x="3208" y="50660"/>
                </a:lnTo>
                <a:lnTo>
                  <a:pt x="3396" y="50943"/>
                </a:lnTo>
                <a:lnTo>
                  <a:pt x="3396" y="51037"/>
                </a:lnTo>
                <a:lnTo>
                  <a:pt x="3302" y="50943"/>
                </a:lnTo>
                <a:lnTo>
                  <a:pt x="3302" y="50943"/>
                </a:lnTo>
                <a:lnTo>
                  <a:pt x="3585" y="51320"/>
                </a:lnTo>
                <a:lnTo>
                  <a:pt x="4623" y="53207"/>
                </a:lnTo>
                <a:lnTo>
                  <a:pt x="5755" y="55094"/>
                </a:lnTo>
                <a:lnTo>
                  <a:pt x="7075" y="56886"/>
                </a:lnTo>
                <a:lnTo>
                  <a:pt x="8585" y="58490"/>
                </a:lnTo>
                <a:lnTo>
                  <a:pt x="10189" y="59999"/>
                </a:lnTo>
                <a:lnTo>
                  <a:pt x="11792" y="61414"/>
                </a:lnTo>
                <a:lnTo>
                  <a:pt x="13585" y="62735"/>
                </a:lnTo>
                <a:lnTo>
                  <a:pt x="15471" y="63867"/>
                </a:lnTo>
                <a:lnTo>
                  <a:pt x="17641" y="64905"/>
                </a:lnTo>
                <a:lnTo>
                  <a:pt x="20000" y="65942"/>
                </a:lnTo>
                <a:lnTo>
                  <a:pt x="22358" y="66697"/>
                </a:lnTo>
                <a:lnTo>
                  <a:pt x="24811" y="67263"/>
                </a:lnTo>
                <a:lnTo>
                  <a:pt x="27264" y="67735"/>
                </a:lnTo>
                <a:lnTo>
                  <a:pt x="29811" y="68018"/>
                </a:lnTo>
                <a:lnTo>
                  <a:pt x="32264" y="68206"/>
                </a:lnTo>
                <a:lnTo>
                  <a:pt x="34811" y="68112"/>
                </a:lnTo>
                <a:lnTo>
                  <a:pt x="36981" y="67829"/>
                </a:lnTo>
                <a:lnTo>
                  <a:pt x="40471" y="67263"/>
                </a:lnTo>
                <a:lnTo>
                  <a:pt x="44056" y="66508"/>
                </a:lnTo>
                <a:lnTo>
                  <a:pt x="45565" y="66131"/>
                </a:lnTo>
                <a:lnTo>
                  <a:pt x="46509" y="65848"/>
                </a:lnTo>
                <a:lnTo>
                  <a:pt x="46509" y="65942"/>
                </a:lnTo>
                <a:lnTo>
                  <a:pt x="48018" y="65376"/>
                </a:lnTo>
                <a:lnTo>
                  <a:pt x="49527" y="64622"/>
                </a:lnTo>
                <a:lnTo>
                  <a:pt x="48867" y="64810"/>
                </a:lnTo>
                <a:lnTo>
                  <a:pt x="50754" y="63773"/>
                </a:lnTo>
                <a:lnTo>
                  <a:pt x="52546" y="62641"/>
                </a:lnTo>
                <a:lnTo>
                  <a:pt x="54244" y="61320"/>
                </a:lnTo>
                <a:lnTo>
                  <a:pt x="56037" y="59810"/>
                </a:lnTo>
                <a:lnTo>
                  <a:pt x="55282" y="60659"/>
                </a:lnTo>
                <a:lnTo>
                  <a:pt x="57263" y="59056"/>
                </a:lnTo>
                <a:lnTo>
                  <a:pt x="58112" y="58395"/>
                </a:lnTo>
                <a:lnTo>
                  <a:pt x="58207" y="58301"/>
                </a:lnTo>
                <a:lnTo>
                  <a:pt x="58112" y="58301"/>
                </a:lnTo>
                <a:lnTo>
                  <a:pt x="58584" y="57924"/>
                </a:lnTo>
                <a:lnTo>
                  <a:pt x="59056" y="57546"/>
                </a:lnTo>
                <a:lnTo>
                  <a:pt x="59999" y="56414"/>
                </a:lnTo>
                <a:lnTo>
                  <a:pt x="61414" y="55188"/>
                </a:lnTo>
                <a:lnTo>
                  <a:pt x="61414" y="55188"/>
                </a:lnTo>
                <a:lnTo>
                  <a:pt x="61131" y="55282"/>
                </a:lnTo>
                <a:lnTo>
                  <a:pt x="61508" y="54811"/>
                </a:lnTo>
                <a:lnTo>
                  <a:pt x="62735" y="53867"/>
                </a:lnTo>
                <a:lnTo>
                  <a:pt x="63867" y="52735"/>
                </a:lnTo>
                <a:lnTo>
                  <a:pt x="66131" y="50471"/>
                </a:lnTo>
                <a:lnTo>
                  <a:pt x="66131" y="50565"/>
                </a:lnTo>
                <a:lnTo>
                  <a:pt x="66320" y="50660"/>
                </a:lnTo>
                <a:lnTo>
                  <a:pt x="66414" y="50660"/>
                </a:lnTo>
                <a:lnTo>
                  <a:pt x="66603" y="50565"/>
                </a:lnTo>
                <a:lnTo>
                  <a:pt x="66603" y="50754"/>
                </a:lnTo>
                <a:lnTo>
                  <a:pt x="66508" y="50943"/>
                </a:lnTo>
                <a:lnTo>
                  <a:pt x="65848" y="51603"/>
                </a:lnTo>
                <a:lnTo>
                  <a:pt x="64999" y="52546"/>
                </a:lnTo>
                <a:lnTo>
                  <a:pt x="65376" y="52358"/>
                </a:lnTo>
                <a:lnTo>
                  <a:pt x="65848" y="52075"/>
                </a:lnTo>
                <a:lnTo>
                  <a:pt x="66697" y="51320"/>
                </a:lnTo>
                <a:lnTo>
                  <a:pt x="67546" y="50282"/>
                </a:lnTo>
                <a:lnTo>
                  <a:pt x="68301" y="49056"/>
                </a:lnTo>
                <a:lnTo>
                  <a:pt x="69055" y="47830"/>
                </a:lnTo>
                <a:lnTo>
                  <a:pt x="69716" y="46603"/>
                </a:lnTo>
                <a:lnTo>
                  <a:pt x="70565" y="44811"/>
                </a:lnTo>
                <a:lnTo>
                  <a:pt x="70282" y="45094"/>
                </a:lnTo>
                <a:lnTo>
                  <a:pt x="70942" y="43490"/>
                </a:lnTo>
                <a:lnTo>
                  <a:pt x="71037" y="43396"/>
                </a:lnTo>
                <a:lnTo>
                  <a:pt x="71697" y="41320"/>
                </a:lnTo>
                <a:lnTo>
                  <a:pt x="72263" y="39245"/>
                </a:lnTo>
                <a:lnTo>
                  <a:pt x="72640" y="37358"/>
                </a:lnTo>
                <a:lnTo>
                  <a:pt x="72923" y="35849"/>
                </a:lnTo>
                <a:lnTo>
                  <a:pt x="72829" y="36226"/>
                </a:lnTo>
                <a:lnTo>
                  <a:pt x="72735" y="36698"/>
                </a:lnTo>
                <a:lnTo>
                  <a:pt x="72452" y="36981"/>
                </a:lnTo>
                <a:lnTo>
                  <a:pt x="72169" y="37358"/>
                </a:lnTo>
                <a:lnTo>
                  <a:pt x="72263" y="36981"/>
                </a:lnTo>
                <a:lnTo>
                  <a:pt x="72452" y="36415"/>
                </a:lnTo>
                <a:lnTo>
                  <a:pt x="72452" y="35849"/>
                </a:lnTo>
                <a:lnTo>
                  <a:pt x="72357" y="35660"/>
                </a:lnTo>
                <a:lnTo>
                  <a:pt x="72263" y="35471"/>
                </a:lnTo>
                <a:lnTo>
                  <a:pt x="72640" y="33868"/>
                </a:lnTo>
                <a:lnTo>
                  <a:pt x="72735" y="33113"/>
                </a:lnTo>
                <a:lnTo>
                  <a:pt x="72735" y="32358"/>
                </a:lnTo>
                <a:lnTo>
                  <a:pt x="72923" y="33207"/>
                </a:lnTo>
                <a:lnTo>
                  <a:pt x="73018" y="34151"/>
                </a:lnTo>
                <a:lnTo>
                  <a:pt x="72923" y="32358"/>
                </a:lnTo>
                <a:lnTo>
                  <a:pt x="72923" y="31792"/>
                </a:lnTo>
                <a:lnTo>
                  <a:pt x="73112" y="30754"/>
                </a:lnTo>
                <a:lnTo>
                  <a:pt x="72829" y="31604"/>
                </a:lnTo>
                <a:lnTo>
                  <a:pt x="72735" y="30283"/>
                </a:lnTo>
                <a:lnTo>
                  <a:pt x="72546" y="28868"/>
                </a:lnTo>
                <a:lnTo>
                  <a:pt x="72357" y="27641"/>
                </a:lnTo>
                <a:lnTo>
                  <a:pt x="71980" y="26038"/>
                </a:lnTo>
                <a:lnTo>
                  <a:pt x="71414" y="24151"/>
                </a:lnTo>
                <a:lnTo>
                  <a:pt x="70754" y="22170"/>
                </a:lnTo>
                <a:lnTo>
                  <a:pt x="69905" y="20000"/>
                </a:lnTo>
                <a:lnTo>
                  <a:pt x="68867" y="18019"/>
                </a:lnTo>
                <a:lnTo>
                  <a:pt x="68301" y="16981"/>
                </a:lnTo>
                <a:lnTo>
                  <a:pt x="67735" y="16132"/>
                </a:lnTo>
                <a:lnTo>
                  <a:pt x="67074" y="15283"/>
                </a:lnTo>
                <a:lnTo>
                  <a:pt x="66414" y="14434"/>
                </a:lnTo>
                <a:lnTo>
                  <a:pt x="66508" y="14623"/>
                </a:lnTo>
                <a:lnTo>
                  <a:pt x="66414" y="14906"/>
                </a:lnTo>
                <a:lnTo>
                  <a:pt x="65754" y="14057"/>
                </a:lnTo>
                <a:lnTo>
                  <a:pt x="65093" y="13113"/>
                </a:lnTo>
                <a:lnTo>
                  <a:pt x="64537" y="12278"/>
                </a:lnTo>
                <a:lnTo>
                  <a:pt x="62924" y="10755"/>
                </a:lnTo>
                <a:lnTo>
                  <a:pt x="63018" y="10755"/>
                </a:lnTo>
                <a:lnTo>
                  <a:pt x="63018" y="10661"/>
                </a:lnTo>
                <a:lnTo>
                  <a:pt x="62924" y="10472"/>
                </a:lnTo>
                <a:lnTo>
                  <a:pt x="62263" y="9717"/>
                </a:lnTo>
                <a:lnTo>
                  <a:pt x="60376" y="7830"/>
                </a:lnTo>
                <a:lnTo>
                  <a:pt x="60754" y="8396"/>
                </a:lnTo>
                <a:lnTo>
                  <a:pt x="61131" y="8774"/>
                </a:lnTo>
                <a:lnTo>
                  <a:pt x="60376" y="8396"/>
                </a:lnTo>
                <a:lnTo>
                  <a:pt x="59716" y="7925"/>
                </a:lnTo>
                <a:lnTo>
                  <a:pt x="59087" y="7476"/>
                </a:lnTo>
                <a:lnTo>
                  <a:pt x="59810" y="8302"/>
                </a:lnTo>
                <a:lnTo>
                  <a:pt x="58678" y="7642"/>
                </a:lnTo>
                <a:lnTo>
                  <a:pt x="57641" y="6981"/>
                </a:lnTo>
                <a:lnTo>
                  <a:pt x="55471" y="5472"/>
                </a:lnTo>
                <a:lnTo>
                  <a:pt x="53301" y="4057"/>
                </a:lnTo>
                <a:lnTo>
                  <a:pt x="52169" y="3397"/>
                </a:lnTo>
                <a:lnTo>
                  <a:pt x="51037" y="2831"/>
                </a:lnTo>
                <a:lnTo>
                  <a:pt x="52075" y="2831"/>
                </a:lnTo>
                <a:lnTo>
                  <a:pt x="50660" y="1982"/>
                </a:lnTo>
                <a:lnTo>
                  <a:pt x="49811" y="1604"/>
                </a:lnTo>
                <a:lnTo>
                  <a:pt x="48867" y="1227"/>
                </a:lnTo>
                <a:lnTo>
                  <a:pt x="48018" y="849"/>
                </a:lnTo>
                <a:lnTo>
                  <a:pt x="47075" y="661"/>
                </a:lnTo>
                <a:lnTo>
                  <a:pt x="46226" y="566"/>
                </a:lnTo>
                <a:lnTo>
                  <a:pt x="45471" y="661"/>
                </a:lnTo>
                <a:lnTo>
                  <a:pt x="46226" y="849"/>
                </a:lnTo>
                <a:lnTo>
                  <a:pt x="46866" y="1215"/>
                </a:lnTo>
                <a:lnTo>
                  <a:pt x="46980" y="1227"/>
                </a:lnTo>
                <a:lnTo>
                  <a:pt x="47452" y="1416"/>
                </a:lnTo>
                <a:lnTo>
                  <a:pt x="47924" y="1510"/>
                </a:lnTo>
                <a:lnTo>
                  <a:pt x="47358" y="1321"/>
                </a:lnTo>
                <a:lnTo>
                  <a:pt x="46886" y="944"/>
                </a:lnTo>
                <a:lnTo>
                  <a:pt x="47829" y="1227"/>
                </a:lnTo>
                <a:lnTo>
                  <a:pt x="48773" y="1604"/>
                </a:lnTo>
                <a:lnTo>
                  <a:pt x="49622" y="2076"/>
                </a:lnTo>
                <a:lnTo>
                  <a:pt x="50377" y="2642"/>
                </a:lnTo>
                <a:lnTo>
                  <a:pt x="50377" y="2642"/>
                </a:lnTo>
                <a:lnTo>
                  <a:pt x="49622" y="2265"/>
                </a:lnTo>
                <a:lnTo>
                  <a:pt x="48584" y="1887"/>
                </a:lnTo>
                <a:lnTo>
                  <a:pt x="47358" y="1510"/>
                </a:lnTo>
                <a:lnTo>
                  <a:pt x="46037" y="1132"/>
                </a:lnTo>
                <a:lnTo>
                  <a:pt x="46809" y="1210"/>
                </a:lnTo>
                <a:lnTo>
                  <a:pt x="44339" y="661"/>
                </a:lnTo>
                <a:lnTo>
                  <a:pt x="44716" y="755"/>
                </a:lnTo>
                <a:lnTo>
                  <a:pt x="43113" y="472"/>
                </a:lnTo>
                <a:lnTo>
                  <a:pt x="41603" y="283"/>
                </a:lnTo>
                <a:lnTo>
                  <a:pt x="40282" y="95"/>
                </a:lnTo>
                <a:lnTo>
                  <a:pt x="39150" y="0"/>
                </a:lnTo>
                <a:close/>
              </a:path>
            </a:pathLst>
          </a:custGeom>
          <a:solidFill>
            <a:srgbClr val="FFFFFF"/>
          </a:solidFill>
          <a:ln>
            <a:noFill/>
          </a:ln>
          <a:effectLst>
            <a:outerShdw blurRad="57150" dist="19050" dir="5400000" algn="bl" rotWithShape="0">
              <a:srgbClr val="000000">
                <a:alpha val="50000"/>
              </a:srgbClr>
            </a:outerShdw>
          </a:effectLst>
        </p:spPr>
        <p:txBody>
          <a:bodyPr spcFirstLastPara="1" lIns="91425" tIns="91425" rIns="91425" bIns="91425" anchor="ctr"/>
          <a:lstStyle/>
          <a:p>
            <a:pPr>
              <a:spcBef>
                <a:spcPts val="0"/>
              </a:spcBef>
              <a:spcAft>
                <a:spcPts val="0"/>
              </a:spcAft>
              <a:defRPr/>
            </a:pPr>
            <a:endParaRPr/>
          </a:p>
        </p:txBody>
      </p:sp>
      <p:sp>
        <p:nvSpPr>
          <p:cNvPr id="22537" name="Google Shape;451;p41"/>
          <p:cNvSpPr txBox="1">
            <a:spLocks/>
          </p:cNvSpPr>
          <p:nvPr/>
        </p:nvSpPr>
        <p:spPr bwMode="auto">
          <a:xfrm>
            <a:off x="684213" y="4343400"/>
            <a:ext cx="3994150"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 typeface="Arial" panose="020B0604020202020204" pitchFamily="34" charset="0"/>
              <a:buNone/>
            </a:pPr>
            <a:r>
              <a:rPr lang="cs-CZ" altLang="cs-CZ" sz="3000"/>
              <a:t>Batch Culture</a:t>
            </a:r>
          </a:p>
        </p:txBody>
      </p:sp>
      <p:sp>
        <p:nvSpPr>
          <p:cNvPr id="9" name="Google Shape;456;p41"/>
          <p:cNvSpPr/>
          <p:nvPr/>
        </p:nvSpPr>
        <p:spPr>
          <a:xfrm>
            <a:off x="1660525" y="3716338"/>
            <a:ext cx="325438" cy="354012"/>
          </a:xfrm>
          <a:custGeom>
            <a:avLst/>
            <a:gdLst/>
            <a:ahLst/>
            <a:cxnLst/>
            <a:rect l="l" t="t" r="r" b="b"/>
            <a:pathLst>
              <a:path w="14844" h="16207" extrusionOk="0">
                <a:moveTo>
                  <a:pt x="7836" y="2337"/>
                </a:moveTo>
                <a:lnTo>
                  <a:pt x="7519" y="2385"/>
                </a:lnTo>
                <a:lnTo>
                  <a:pt x="7081" y="2410"/>
                </a:lnTo>
                <a:lnTo>
                  <a:pt x="6619" y="2434"/>
                </a:lnTo>
                <a:lnTo>
                  <a:pt x="6327" y="2434"/>
                </a:lnTo>
                <a:lnTo>
                  <a:pt x="6181" y="2458"/>
                </a:lnTo>
                <a:lnTo>
                  <a:pt x="6035" y="2507"/>
                </a:lnTo>
                <a:lnTo>
                  <a:pt x="5986" y="2556"/>
                </a:lnTo>
                <a:lnTo>
                  <a:pt x="5962" y="2604"/>
                </a:lnTo>
                <a:lnTo>
                  <a:pt x="5962" y="2653"/>
                </a:lnTo>
                <a:lnTo>
                  <a:pt x="5962" y="2726"/>
                </a:lnTo>
                <a:lnTo>
                  <a:pt x="6059" y="2848"/>
                </a:lnTo>
                <a:lnTo>
                  <a:pt x="6181" y="2921"/>
                </a:lnTo>
                <a:lnTo>
                  <a:pt x="6303" y="2969"/>
                </a:lnTo>
                <a:lnTo>
                  <a:pt x="6449" y="3018"/>
                </a:lnTo>
                <a:lnTo>
                  <a:pt x="7057" y="3018"/>
                </a:lnTo>
                <a:lnTo>
                  <a:pt x="7519" y="2994"/>
                </a:lnTo>
                <a:lnTo>
                  <a:pt x="7957" y="2945"/>
                </a:lnTo>
                <a:lnTo>
                  <a:pt x="8152" y="2945"/>
                </a:lnTo>
                <a:lnTo>
                  <a:pt x="8347" y="2969"/>
                </a:lnTo>
                <a:lnTo>
                  <a:pt x="8833" y="2969"/>
                </a:lnTo>
                <a:lnTo>
                  <a:pt x="8906" y="2921"/>
                </a:lnTo>
                <a:lnTo>
                  <a:pt x="8955" y="2848"/>
                </a:lnTo>
                <a:lnTo>
                  <a:pt x="8979" y="2775"/>
                </a:lnTo>
                <a:lnTo>
                  <a:pt x="9003" y="2702"/>
                </a:lnTo>
                <a:lnTo>
                  <a:pt x="8979" y="2629"/>
                </a:lnTo>
                <a:lnTo>
                  <a:pt x="8930" y="2556"/>
                </a:lnTo>
                <a:lnTo>
                  <a:pt x="8857" y="2483"/>
                </a:lnTo>
                <a:lnTo>
                  <a:pt x="8711" y="2410"/>
                </a:lnTo>
                <a:lnTo>
                  <a:pt x="8566" y="2361"/>
                </a:lnTo>
                <a:lnTo>
                  <a:pt x="8395" y="2337"/>
                </a:lnTo>
                <a:close/>
                <a:moveTo>
                  <a:pt x="7130" y="5768"/>
                </a:moveTo>
                <a:lnTo>
                  <a:pt x="7154" y="5792"/>
                </a:lnTo>
                <a:lnTo>
                  <a:pt x="7179" y="5816"/>
                </a:lnTo>
                <a:lnTo>
                  <a:pt x="7203" y="5841"/>
                </a:lnTo>
                <a:lnTo>
                  <a:pt x="7227" y="5889"/>
                </a:lnTo>
                <a:lnTo>
                  <a:pt x="7227" y="5987"/>
                </a:lnTo>
                <a:lnTo>
                  <a:pt x="7203" y="6084"/>
                </a:lnTo>
                <a:lnTo>
                  <a:pt x="7179" y="6157"/>
                </a:lnTo>
                <a:lnTo>
                  <a:pt x="7106" y="6206"/>
                </a:lnTo>
                <a:lnTo>
                  <a:pt x="6960" y="6254"/>
                </a:lnTo>
                <a:lnTo>
                  <a:pt x="6814" y="6230"/>
                </a:lnTo>
                <a:lnTo>
                  <a:pt x="6741" y="6206"/>
                </a:lnTo>
                <a:lnTo>
                  <a:pt x="6692" y="6157"/>
                </a:lnTo>
                <a:lnTo>
                  <a:pt x="6668" y="6084"/>
                </a:lnTo>
                <a:lnTo>
                  <a:pt x="6643" y="6011"/>
                </a:lnTo>
                <a:lnTo>
                  <a:pt x="6668" y="5938"/>
                </a:lnTo>
                <a:lnTo>
                  <a:pt x="6692" y="5865"/>
                </a:lnTo>
                <a:lnTo>
                  <a:pt x="6741" y="5816"/>
                </a:lnTo>
                <a:lnTo>
                  <a:pt x="6789" y="5768"/>
                </a:lnTo>
                <a:lnTo>
                  <a:pt x="6838" y="5816"/>
                </a:lnTo>
                <a:lnTo>
                  <a:pt x="6911" y="5841"/>
                </a:lnTo>
                <a:lnTo>
                  <a:pt x="7008" y="5816"/>
                </a:lnTo>
                <a:lnTo>
                  <a:pt x="7081" y="5816"/>
                </a:lnTo>
                <a:lnTo>
                  <a:pt x="7130" y="5768"/>
                </a:lnTo>
                <a:close/>
                <a:moveTo>
                  <a:pt x="6911" y="5232"/>
                </a:moveTo>
                <a:lnTo>
                  <a:pt x="6741" y="5257"/>
                </a:lnTo>
                <a:lnTo>
                  <a:pt x="6595" y="5305"/>
                </a:lnTo>
                <a:lnTo>
                  <a:pt x="6473" y="5427"/>
                </a:lnTo>
                <a:lnTo>
                  <a:pt x="6351" y="5549"/>
                </a:lnTo>
                <a:lnTo>
                  <a:pt x="6254" y="5695"/>
                </a:lnTo>
                <a:lnTo>
                  <a:pt x="6181" y="5865"/>
                </a:lnTo>
                <a:lnTo>
                  <a:pt x="6157" y="6011"/>
                </a:lnTo>
                <a:lnTo>
                  <a:pt x="6157" y="6108"/>
                </a:lnTo>
                <a:lnTo>
                  <a:pt x="6157" y="6206"/>
                </a:lnTo>
                <a:lnTo>
                  <a:pt x="6181" y="6303"/>
                </a:lnTo>
                <a:lnTo>
                  <a:pt x="6230" y="6376"/>
                </a:lnTo>
                <a:lnTo>
                  <a:pt x="6351" y="6522"/>
                </a:lnTo>
                <a:lnTo>
                  <a:pt x="6497" y="6644"/>
                </a:lnTo>
                <a:lnTo>
                  <a:pt x="6668" y="6717"/>
                </a:lnTo>
                <a:lnTo>
                  <a:pt x="6862" y="6741"/>
                </a:lnTo>
                <a:lnTo>
                  <a:pt x="7057" y="6741"/>
                </a:lnTo>
                <a:lnTo>
                  <a:pt x="7252" y="6692"/>
                </a:lnTo>
                <a:lnTo>
                  <a:pt x="7373" y="6644"/>
                </a:lnTo>
                <a:lnTo>
                  <a:pt x="7495" y="6546"/>
                </a:lnTo>
                <a:lnTo>
                  <a:pt x="7592" y="6449"/>
                </a:lnTo>
                <a:lnTo>
                  <a:pt x="7665" y="6327"/>
                </a:lnTo>
                <a:lnTo>
                  <a:pt x="7714" y="6181"/>
                </a:lnTo>
                <a:lnTo>
                  <a:pt x="7738" y="6035"/>
                </a:lnTo>
                <a:lnTo>
                  <a:pt x="7738" y="5889"/>
                </a:lnTo>
                <a:lnTo>
                  <a:pt x="7714" y="5743"/>
                </a:lnTo>
                <a:lnTo>
                  <a:pt x="7665" y="5622"/>
                </a:lnTo>
                <a:lnTo>
                  <a:pt x="7617" y="5524"/>
                </a:lnTo>
                <a:lnTo>
                  <a:pt x="7544" y="5451"/>
                </a:lnTo>
                <a:lnTo>
                  <a:pt x="7471" y="5378"/>
                </a:lnTo>
                <a:lnTo>
                  <a:pt x="7373" y="5330"/>
                </a:lnTo>
                <a:lnTo>
                  <a:pt x="7276" y="5281"/>
                </a:lnTo>
                <a:lnTo>
                  <a:pt x="7081" y="5281"/>
                </a:lnTo>
                <a:lnTo>
                  <a:pt x="6984" y="5257"/>
                </a:lnTo>
                <a:lnTo>
                  <a:pt x="6911" y="5232"/>
                </a:lnTo>
                <a:close/>
                <a:moveTo>
                  <a:pt x="7982" y="7276"/>
                </a:moveTo>
                <a:lnTo>
                  <a:pt x="7884" y="7301"/>
                </a:lnTo>
                <a:lnTo>
                  <a:pt x="7787" y="7325"/>
                </a:lnTo>
                <a:lnTo>
                  <a:pt x="7738" y="7374"/>
                </a:lnTo>
                <a:lnTo>
                  <a:pt x="7617" y="7495"/>
                </a:lnTo>
                <a:lnTo>
                  <a:pt x="7568" y="7617"/>
                </a:lnTo>
                <a:lnTo>
                  <a:pt x="7544" y="7739"/>
                </a:lnTo>
                <a:lnTo>
                  <a:pt x="7568" y="7885"/>
                </a:lnTo>
                <a:lnTo>
                  <a:pt x="7617" y="8006"/>
                </a:lnTo>
                <a:lnTo>
                  <a:pt x="7665" y="8104"/>
                </a:lnTo>
                <a:lnTo>
                  <a:pt x="7714" y="8177"/>
                </a:lnTo>
                <a:lnTo>
                  <a:pt x="7860" y="8250"/>
                </a:lnTo>
                <a:lnTo>
                  <a:pt x="8030" y="8298"/>
                </a:lnTo>
                <a:lnTo>
                  <a:pt x="8103" y="8298"/>
                </a:lnTo>
                <a:lnTo>
                  <a:pt x="8176" y="8274"/>
                </a:lnTo>
                <a:lnTo>
                  <a:pt x="8298" y="8225"/>
                </a:lnTo>
                <a:lnTo>
                  <a:pt x="8444" y="8104"/>
                </a:lnTo>
                <a:lnTo>
                  <a:pt x="8566" y="7958"/>
                </a:lnTo>
                <a:lnTo>
                  <a:pt x="8590" y="7885"/>
                </a:lnTo>
                <a:lnTo>
                  <a:pt x="8590" y="7812"/>
                </a:lnTo>
                <a:lnTo>
                  <a:pt x="8590" y="7739"/>
                </a:lnTo>
                <a:lnTo>
                  <a:pt x="8566" y="7666"/>
                </a:lnTo>
                <a:lnTo>
                  <a:pt x="8468" y="7520"/>
                </a:lnTo>
                <a:lnTo>
                  <a:pt x="8347" y="7422"/>
                </a:lnTo>
                <a:lnTo>
                  <a:pt x="8225" y="7398"/>
                </a:lnTo>
                <a:lnTo>
                  <a:pt x="8152" y="7325"/>
                </a:lnTo>
                <a:lnTo>
                  <a:pt x="8079" y="7301"/>
                </a:lnTo>
                <a:lnTo>
                  <a:pt x="7982" y="7276"/>
                </a:lnTo>
                <a:close/>
                <a:moveTo>
                  <a:pt x="5889" y="488"/>
                </a:moveTo>
                <a:lnTo>
                  <a:pt x="6205" y="512"/>
                </a:lnTo>
                <a:lnTo>
                  <a:pt x="6716" y="561"/>
                </a:lnTo>
                <a:lnTo>
                  <a:pt x="7373" y="609"/>
                </a:lnTo>
                <a:lnTo>
                  <a:pt x="8055" y="634"/>
                </a:lnTo>
                <a:lnTo>
                  <a:pt x="8736" y="634"/>
                </a:lnTo>
                <a:lnTo>
                  <a:pt x="9393" y="682"/>
                </a:lnTo>
                <a:lnTo>
                  <a:pt x="9587" y="707"/>
                </a:lnTo>
                <a:lnTo>
                  <a:pt x="9782" y="731"/>
                </a:lnTo>
                <a:lnTo>
                  <a:pt x="10001" y="804"/>
                </a:lnTo>
                <a:lnTo>
                  <a:pt x="10196" y="877"/>
                </a:lnTo>
                <a:lnTo>
                  <a:pt x="10366" y="974"/>
                </a:lnTo>
                <a:lnTo>
                  <a:pt x="10439" y="1047"/>
                </a:lnTo>
                <a:lnTo>
                  <a:pt x="10512" y="1120"/>
                </a:lnTo>
                <a:lnTo>
                  <a:pt x="10536" y="1193"/>
                </a:lnTo>
                <a:lnTo>
                  <a:pt x="10585" y="1291"/>
                </a:lnTo>
                <a:lnTo>
                  <a:pt x="10585" y="1388"/>
                </a:lnTo>
                <a:lnTo>
                  <a:pt x="10585" y="1485"/>
                </a:lnTo>
                <a:lnTo>
                  <a:pt x="10536" y="1631"/>
                </a:lnTo>
                <a:lnTo>
                  <a:pt x="10439" y="1777"/>
                </a:lnTo>
                <a:lnTo>
                  <a:pt x="10317" y="1923"/>
                </a:lnTo>
                <a:lnTo>
                  <a:pt x="10196" y="2045"/>
                </a:lnTo>
                <a:lnTo>
                  <a:pt x="9904" y="2288"/>
                </a:lnTo>
                <a:lnTo>
                  <a:pt x="9660" y="2507"/>
                </a:lnTo>
                <a:lnTo>
                  <a:pt x="9587" y="2604"/>
                </a:lnTo>
                <a:lnTo>
                  <a:pt x="9587" y="2677"/>
                </a:lnTo>
                <a:lnTo>
                  <a:pt x="9587" y="2775"/>
                </a:lnTo>
                <a:lnTo>
                  <a:pt x="9636" y="2848"/>
                </a:lnTo>
                <a:lnTo>
                  <a:pt x="9587" y="3091"/>
                </a:lnTo>
                <a:lnTo>
                  <a:pt x="9563" y="3334"/>
                </a:lnTo>
                <a:lnTo>
                  <a:pt x="9563" y="3845"/>
                </a:lnTo>
                <a:lnTo>
                  <a:pt x="9587" y="4381"/>
                </a:lnTo>
                <a:lnTo>
                  <a:pt x="9612" y="4867"/>
                </a:lnTo>
                <a:lnTo>
                  <a:pt x="9612" y="5816"/>
                </a:lnTo>
                <a:lnTo>
                  <a:pt x="9612" y="6060"/>
                </a:lnTo>
                <a:lnTo>
                  <a:pt x="9563" y="6303"/>
                </a:lnTo>
                <a:lnTo>
                  <a:pt x="9563" y="6546"/>
                </a:lnTo>
                <a:lnTo>
                  <a:pt x="9587" y="6765"/>
                </a:lnTo>
                <a:lnTo>
                  <a:pt x="9612" y="6838"/>
                </a:lnTo>
                <a:lnTo>
                  <a:pt x="9660" y="6887"/>
                </a:lnTo>
                <a:lnTo>
                  <a:pt x="9660" y="6936"/>
                </a:lnTo>
                <a:lnTo>
                  <a:pt x="9685" y="6984"/>
                </a:lnTo>
                <a:lnTo>
                  <a:pt x="10269" y="7787"/>
                </a:lnTo>
                <a:lnTo>
                  <a:pt x="10828" y="8639"/>
                </a:lnTo>
                <a:lnTo>
                  <a:pt x="10512" y="8615"/>
                </a:lnTo>
                <a:lnTo>
                  <a:pt x="10171" y="8639"/>
                </a:lnTo>
                <a:lnTo>
                  <a:pt x="9514" y="8663"/>
                </a:lnTo>
                <a:lnTo>
                  <a:pt x="8395" y="8688"/>
                </a:lnTo>
                <a:lnTo>
                  <a:pt x="7300" y="8712"/>
                </a:lnTo>
                <a:lnTo>
                  <a:pt x="6765" y="8736"/>
                </a:lnTo>
                <a:lnTo>
                  <a:pt x="6254" y="8736"/>
                </a:lnTo>
                <a:lnTo>
                  <a:pt x="5208" y="8712"/>
                </a:lnTo>
                <a:lnTo>
                  <a:pt x="4599" y="8712"/>
                </a:lnTo>
                <a:lnTo>
                  <a:pt x="4283" y="8736"/>
                </a:lnTo>
                <a:lnTo>
                  <a:pt x="4137" y="8761"/>
                </a:lnTo>
                <a:lnTo>
                  <a:pt x="3991" y="8809"/>
                </a:lnTo>
                <a:lnTo>
                  <a:pt x="4599" y="8006"/>
                </a:lnTo>
                <a:lnTo>
                  <a:pt x="4940" y="7520"/>
                </a:lnTo>
                <a:lnTo>
                  <a:pt x="5135" y="7276"/>
                </a:lnTo>
                <a:lnTo>
                  <a:pt x="5305" y="7082"/>
                </a:lnTo>
                <a:lnTo>
                  <a:pt x="5354" y="7009"/>
                </a:lnTo>
                <a:lnTo>
                  <a:pt x="5378" y="6911"/>
                </a:lnTo>
                <a:lnTo>
                  <a:pt x="5354" y="6838"/>
                </a:lnTo>
                <a:lnTo>
                  <a:pt x="5329" y="6741"/>
                </a:lnTo>
                <a:lnTo>
                  <a:pt x="5329" y="6717"/>
                </a:lnTo>
                <a:lnTo>
                  <a:pt x="5354" y="6084"/>
                </a:lnTo>
                <a:lnTo>
                  <a:pt x="5354" y="5451"/>
                </a:lnTo>
                <a:lnTo>
                  <a:pt x="5354" y="4794"/>
                </a:lnTo>
                <a:lnTo>
                  <a:pt x="5378" y="4162"/>
                </a:lnTo>
                <a:lnTo>
                  <a:pt x="5402" y="3821"/>
                </a:lnTo>
                <a:lnTo>
                  <a:pt x="5427" y="3432"/>
                </a:lnTo>
                <a:lnTo>
                  <a:pt x="5402" y="3237"/>
                </a:lnTo>
                <a:lnTo>
                  <a:pt x="5378" y="3042"/>
                </a:lnTo>
                <a:lnTo>
                  <a:pt x="5329" y="2872"/>
                </a:lnTo>
                <a:lnTo>
                  <a:pt x="5256" y="2726"/>
                </a:lnTo>
                <a:lnTo>
                  <a:pt x="5256" y="2653"/>
                </a:lnTo>
                <a:lnTo>
                  <a:pt x="5256" y="2604"/>
                </a:lnTo>
                <a:lnTo>
                  <a:pt x="5232" y="2556"/>
                </a:lnTo>
                <a:lnTo>
                  <a:pt x="5183" y="2507"/>
                </a:lnTo>
                <a:lnTo>
                  <a:pt x="4989" y="2385"/>
                </a:lnTo>
                <a:lnTo>
                  <a:pt x="4794" y="2215"/>
                </a:lnTo>
                <a:lnTo>
                  <a:pt x="4648" y="1996"/>
                </a:lnTo>
                <a:lnTo>
                  <a:pt x="4502" y="1777"/>
                </a:lnTo>
                <a:lnTo>
                  <a:pt x="4405" y="1534"/>
                </a:lnTo>
                <a:lnTo>
                  <a:pt x="4380" y="1412"/>
                </a:lnTo>
                <a:lnTo>
                  <a:pt x="4380" y="1291"/>
                </a:lnTo>
                <a:lnTo>
                  <a:pt x="4380" y="1169"/>
                </a:lnTo>
                <a:lnTo>
                  <a:pt x="4429" y="1047"/>
                </a:lnTo>
                <a:lnTo>
                  <a:pt x="4478" y="926"/>
                </a:lnTo>
                <a:lnTo>
                  <a:pt x="4551" y="828"/>
                </a:lnTo>
                <a:lnTo>
                  <a:pt x="4624" y="755"/>
                </a:lnTo>
                <a:lnTo>
                  <a:pt x="4721" y="682"/>
                </a:lnTo>
                <a:lnTo>
                  <a:pt x="4843" y="609"/>
                </a:lnTo>
                <a:lnTo>
                  <a:pt x="4989" y="561"/>
                </a:lnTo>
                <a:lnTo>
                  <a:pt x="5256" y="512"/>
                </a:lnTo>
                <a:lnTo>
                  <a:pt x="5573" y="488"/>
                </a:lnTo>
                <a:close/>
                <a:moveTo>
                  <a:pt x="7446" y="9199"/>
                </a:moveTo>
                <a:lnTo>
                  <a:pt x="7106" y="9612"/>
                </a:lnTo>
                <a:lnTo>
                  <a:pt x="7033" y="9588"/>
                </a:lnTo>
                <a:lnTo>
                  <a:pt x="6960" y="9563"/>
                </a:lnTo>
                <a:lnTo>
                  <a:pt x="6789" y="9563"/>
                </a:lnTo>
                <a:lnTo>
                  <a:pt x="6595" y="9588"/>
                </a:lnTo>
                <a:lnTo>
                  <a:pt x="6424" y="9636"/>
                </a:lnTo>
                <a:lnTo>
                  <a:pt x="6595" y="9466"/>
                </a:lnTo>
                <a:lnTo>
                  <a:pt x="6643" y="9369"/>
                </a:lnTo>
                <a:lnTo>
                  <a:pt x="6692" y="9272"/>
                </a:lnTo>
                <a:lnTo>
                  <a:pt x="6692" y="9223"/>
                </a:lnTo>
                <a:lnTo>
                  <a:pt x="7300" y="9199"/>
                </a:lnTo>
                <a:close/>
                <a:moveTo>
                  <a:pt x="8566" y="9174"/>
                </a:moveTo>
                <a:lnTo>
                  <a:pt x="8347" y="9418"/>
                </a:lnTo>
                <a:lnTo>
                  <a:pt x="8176" y="9661"/>
                </a:lnTo>
                <a:lnTo>
                  <a:pt x="7860" y="10196"/>
                </a:lnTo>
                <a:lnTo>
                  <a:pt x="7836" y="10147"/>
                </a:lnTo>
                <a:lnTo>
                  <a:pt x="7787" y="10050"/>
                </a:lnTo>
                <a:lnTo>
                  <a:pt x="7714" y="9953"/>
                </a:lnTo>
                <a:lnTo>
                  <a:pt x="7617" y="9855"/>
                </a:lnTo>
                <a:lnTo>
                  <a:pt x="7519" y="9782"/>
                </a:lnTo>
                <a:lnTo>
                  <a:pt x="7982" y="9223"/>
                </a:lnTo>
                <a:lnTo>
                  <a:pt x="8030" y="9174"/>
                </a:lnTo>
                <a:close/>
                <a:moveTo>
                  <a:pt x="6765" y="10099"/>
                </a:moveTo>
                <a:lnTo>
                  <a:pt x="6935" y="10172"/>
                </a:lnTo>
                <a:lnTo>
                  <a:pt x="7081" y="10220"/>
                </a:lnTo>
                <a:lnTo>
                  <a:pt x="7227" y="10293"/>
                </a:lnTo>
                <a:lnTo>
                  <a:pt x="7276" y="10366"/>
                </a:lnTo>
                <a:lnTo>
                  <a:pt x="7325" y="10439"/>
                </a:lnTo>
                <a:lnTo>
                  <a:pt x="7373" y="10610"/>
                </a:lnTo>
                <a:lnTo>
                  <a:pt x="7398" y="10780"/>
                </a:lnTo>
                <a:lnTo>
                  <a:pt x="7373" y="10950"/>
                </a:lnTo>
                <a:lnTo>
                  <a:pt x="7325" y="11121"/>
                </a:lnTo>
                <a:lnTo>
                  <a:pt x="7300" y="11242"/>
                </a:lnTo>
                <a:lnTo>
                  <a:pt x="7227" y="11340"/>
                </a:lnTo>
                <a:lnTo>
                  <a:pt x="7154" y="11413"/>
                </a:lnTo>
                <a:lnTo>
                  <a:pt x="7081" y="11510"/>
                </a:lnTo>
                <a:lnTo>
                  <a:pt x="6984" y="11559"/>
                </a:lnTo>
                <a:lnTo>
                  <a:pt x="6887" y="11607"/>
                </a:lnTo>
                <a:lnTo>
                  <a:pt x="6692" y="11680"/>
                </a:lnTo>
                <a:lnTo>
                  <a:pt x="6351" y="11680"/>
                </a:lnTo>
                <a:lnTo>
                  <a:pt x="6254" y="11632"/>
                </a:lnTo>
                <a:lnTo>
                  <a:pt x="6157" y="11607"/>
                </a:lnTo>
                <a:lnTo>
                  <a:pt x="6059" y="11534"/>
                </a:lnTo>
                <a:lnTo>
                  <a:pt x="5986" y="11461"/>
                </a:lnTo>
                <a:lnTo>
                  <a:pt x="5913" y="11364"/>
                </a:lnTo>
                <a:lnTo>
                  <a:pt x="5840" y="11218"/>
                </a:lnTo>
                <a:lnTo>
                  <a:pt x="5816" y="11096"/>
                </a:lnTo>
                <a:lnTo>
                  <a:pt x="5816" y="10950"/>
                </a:lnTo>
                <a:lnTo>
                  <a:pt x="5840" y="10829"/>
                </a:lnTo>
                <a:lnTo>
                  <a:pt x="5889" y="10683"/>
                </a:lnTo>
                <a:lnTo>
                  <a:pt x="5986" y="10585"/>
                </a:lnTo>
                <a:lnTo>
                  <a:pt x="6084" y="10464"/>
                </a:lnTo>
                <a:lnTo>
                  <a:pt x="6181" y="10366"/>
                </a:lnTo>
                <a:lnTo>
                  <a:pt x="6424" y="10220"/>
                </a:lnTo>
                <a:lnTo>
                  <a:pt x="6668" y="10123"/>
                </a:lnTo>
                <a:lnTo>
                  <a:pt x="6741" y="10099"/>
                </a:lnTo>
                <a:close/>
                <a:moveTo>
                  <a:pt x="10926" y="9174"/>
                </a:moveTo>
                <a:lnTo>
                  <a:pt x="10707" y="9539"/>
                </a:lnTo>
                <a:lnTo>
                  <a:pt x="10536" y="9855"/>
                </a:lnTo>
                <a:lnTo>
                  <a:pt x="10244" y="10366"/>
                </a:lnTo>
                <a:lnTo>
                  <a:pt x="9977" y="10877"/>
                </a:lnTo>
                <a:lnTo>
                  <a:pt x="9685" y="11388"/>
                </a:lnTo>
                <a:lnTo>
                  <a:pt x="9393" y="11899"/>
                </a:lnTo>
                <a:lnTo>
                  <a:pt x="9271" y="12118"/>
                </a:lnTo>
                <a:lnTo>
                  <a:pt x="9174" y="12021"/>
                </a:lnTo>
                <a:lnTo>
                  <a:pt x="9101" y="11948"/>
                </a:lnTo>
                <a:lnTo>
                  <a:pt x="8979" y="11899"/>
                </a:lnTo>
                <a:lnTo>
                  <a:pt x="8882" y="11875"/>
                </a:lnTo>
                <a:lnTo>
                  <a:pt x="8760" y="11851"/>
                </a:lnTo>
                <a:lnTo>
                  <a:pt x="8639" y="11851"/>
                </a:lnTo>
                <a:lnTo>
                  <a:pt x="8517" y="11875"/>
                </a:lnTo>
                <a:lnTo>
                  <a:pt x="8420" y="11924"/>
                </a:lnTo>
                <a:lnTo>
                  <a:pt x="8420" y="11924"/>
                </a:lnTo>
                <a:lnTo>
                  <a:pt x="8857" y="11218"/>
                </a:lnTo>
                <a:lnTo>
                  <a:pt x="9320" y="10512"/>
                </a:lnTo>
                <a:lnTo>
                  <a:pt x="9806" y="9831"/>
                </a:lnTo>
                <a:lnTo>
                  <a:pt x="10050" y="9515"/>
                </a:lnTo>
                <a:lnTo>
                  <a:pt x="10317" y="9199"/>
                </a:lnTo>
                <a:lnTo>
                  <a:pt x="10634" y="9199"/>
                </a:lnTo>
                <a:lnTo>
                  <a:pt x="10926" y="9174"/>
                </a:lnTo>
                <a:close/>
                <a:moveTo>
                  <a:pt x="8809" y="12386"/>
                </a:moveTo>
                <a:lnTo>
                  <a:pt x="8833" y="12410"/>
                </a:lnTo>
                <a:lnTo>
                  <a:pt x="8857" y="12459"/>
                </a:lnTo>
                <a:lnTo>
                  <a:pt x="8882" y="12508"/>
                </a:lnTo>
                <a:lnTo>
                  <a:pt x="8882" y="12581"/>
                </a:lnTo>
                <a:lnTo>
                  <a:pt x="8906" y="12654"/>
                </a:lnTo>
                <a:lnTo>
                  <a:pt x="8906" y="12751"/>
                </a:lnTo>
                <a:lnTo>
                  <a:pt x="8882" y="12800"/>
                </a:lnTo>
                <a:lnTo>
                  <a:pt x="8857" y="12897"/>
                </a:lnTo>
                <a:lnTo>
                  <a:pt x="8857" y="12970"/>
                </a:lnTo>
                <a:lnTo>
                  <a:pt x="8809" y="13043"/>
                </a:lnTo>
                <a:lnTo>
                  <a:pt x="8784" y="13092"/>
                </a:lnTo>
                <a:lnTo>
                  <a:pt x="8736" y="13116"/>
                </a:lnTo>
                <a:lnTo>
                  <a:pt x="8711" y="13140"/>
                </a:lnTo>
                <a:lnTo>
                  <a:pt x="8687" y="13140"/>
                </a:lnTo>
                <a:lnTo>
                  <a:pt x="8614" y="13116"/>
                </a:lnTo>
                <a:lnTo>
                  <a:pt x="8517" y="13067"/>
                </a:lnTo>
                <a:lnTo>
                  <a:pt x="8444" y="12970"/>
                </a:lnTo>
                <a:lnTo>
                  <a:pt x="8395" y="12873"/>
                </a:lnTo>
                <a:lnTo>
                  <a:pt x="8395" y="12751"/>
                </a:lnTo>
                <a:lnTo>
                  <a:pt x="8420" y="12629"/>
                </a:lnTo>
                <a:lnTo>
                  <a:pt x="8444" y="12508"/>
                </a:lnTo>
                <a:lnTo>
                  <a:pt x="8614" y="12410"/>
                </a:lnTo>
                <a:lnTo>
                  <a:pt x="8760" y="12386"/>
                </a:lnTo>
                <a:close/>
                <a:moveTo>
                  <a:pt x="7884" y="12702"/>
                </a:moveTo>
                <a:lnTo>
                  <a:pt x="7884" y="12897"/>
                </a:lnTo>
                <a:lnTo>
                  <a:pt x="7909" y="13067"/>
                </a:lnTo>
                <a:lnTo>
                  <a:pt x="7957" y="13189"/>
                </a:lnTo>
                <a:lnTo>
                  <a:pt x="8030" y="13311"/>
                </a:lnTo>
                <a:lnTo>
                  <a:pt x="8128" y="13408"/>
                </a:lnTo>
                <a:lnTo>
                  <a:pt x="8225" y="13481"/>
                </a:lnTo>
                <a:lnTo>
                  <a:pt x="7811" y="13968"/>
                </a:lnTo>
                <a:lnTo>
                  <a:pt x="7568" y="14260"/>
                </a:lnTo>
                <a:lnTo>
                  <a:pt x="7568" y="14065"/>
                </a:lnTo>
                <a:lnTo>
                  <a:pt x="7568" y="13895"/>
                </a:lnTo>
                <a:lnTo>
                  <a:pt x="7544" y="13773"/>
                </a:lnTo>
                <a:lnTo>
                  <a:pt x="7495" y="13676"/>
                </a:lnTo>
                <a:lnTo>
                  <a:pt x="7422" y="13578"/>
                </a:lnTo>
                <a:lnTo>
                  <a:pt x="7349" y="13481"/>
                </a:lnTo>
                <a:lnTo>
                  <a:pt x="7763" y="12873"/>
                </a:lnTo>
                <a:lnTo>
                  <a:pt x="7884" y="12702"/>
                </a:lnTo>
                <a:close/>
                <a:moveTo>
                  <a:pt x="3699" y="9174"/>
                </a:moveTo>
                <a:lnTo>
                  <a:pt x="3869" y="9199"/>
                </a:lnTo>
                <a:lnTo>
                  <a:pt x="4015" y="9223"/>
                </a:lnTo>
                <a:lnTo>
                  <a:pt x="4307" y="9199"/>
                </a:lnTo>
                <a:lnTo>
                  <a:pt x="3310" y="10683"/>
                </a:lnTo>
                <a:lnTo>
                  <a:pt x="2774" y="11437"/>
                </a:lnTo>
                <a:lnTo>
                  <a:pt x="2239" y="12143"/>
                </a:lnTo>
                <a:lnTo>
                  <a:pt x="1996" y="12459"/>
                </a:lnTo>
                <a:lnTo>
                  <a:pt x="1752" y="12775"/>
                </a:lnTo>
                <a:lnTo>
                  <a:pt x="1241" y="13384"/>
                </a:lnTo>
                <a:lnTo>
                  <a:pt x="1071" y="13627"/>
                </a:lnTo>
                <a:lnTo>
                  <a:pt x="876" y="13870"/>
                </a:lnTo>
                <a:lnTo>
                  <a:pt x="731" y="14138"/>
                </a:lnTo>
                <a:lnTo>
                  <a:pt x="682" y="14284"/>
                </a:lnTo>
                <a:lnTo>
                  <a:pt x="633" y="14406"/>
                </a:lnTo>
                <a:lnTo>
                  <a:pt x="585" y="14284"/>
                </a:lnTo>
                <a:lnTo>
                  <a:pt x="536" y="14065"/>
                </a:lnTo>
                <a:lnTo>
                  <a:pt x="512" y="13870"/>
                </a:lnTo>
                <a:lnTo>
                  <a:pt x="560" y="13676"/>
                </a:lnTo>
                <a:lnTo>
                  <a:pt x="633" y="13481"/>
                </a:lnTo>
                <a:lnTo>
                  <a:pt x="706" y="13311"/>
                </a:lnTo>
                <a:lnTo>
                  <a:pt x="779" y="13165"/>
                </a:lnTo>
                <a:lnTo>
                  <a:pt x="779" y="13116"/>
                </a:lnTo>
                <a:lnTo>
                  <a:pt x="949" y="12994"/>
                </a:lnTo>
                <a:lnTo>
                  <a:pt x="1120" y="12848"/>
                </a:lnTo>
                <a:lnTo>
                  <a:pt x="1266" y="12678"/>
                </a:lnTo>
                <a:lnTo>
                  <a:pt x="1412" y="12508"/>
                </a:lnTo>
                <a:lnTo>
                  <a:pt x="1679" y="12118"/>
                </a:lnTo>
                <a:lnTo>
                  <a:pt x="1923" y="11778"/>
                </a:lnTo>
                <a:lnTo>
                  <a:pt x="2288" y="11291"/>
                </a:lnTo>
                <a:lnTo>
                  <a:pt x="2604" y="10780"/>
                </a:lnTo>
                <a:lnTo>
                  <a:pt x="3285" y="9758"/>
                </a:lnTo>
                <a:lnTo>
                  <a:pt x="3699" y="9174"/>
                </a:lnTo>
                <a:close/>
                <a:moveTo>
                  <a:pt x="6984" y="13797"/>
                </a:moveTo>
                <a:lnTo>
                  <a:pt x="7057" y="13846"/>
                </a:lnTo>
                <a:lnTo>
                  <a:pt x="7106" y="13968"/>
                </a:lnTo>
                <a:lnTo>
                  <a:pt x="7130" y="14089"/>
                </a:lnTo>
                <a:lnTo>
                  <a:pt x="7106" y="14211"/>
                </a:lnTo>
                <a:lnTo>
                  <a:pt x="7057" y="14308"/>
                </a:lnTo>
                <a:lnTo>
                  <a:pt x="6984" y="14406"/>
                </a:lnTo>
                <a:lnTo>
                  <a:pt x="6935" y="14430"/>
                </a:lnTo>
                <a:lnTo>
                  <a:pt x="6862" y="14430"/>
                </a:lnTo>
                <a:lnTo>
                  <a:pt x="6692" y="14406"/>
                </a:lnTo>
                <a:lnTo>
                  <a:pt x="6619" y="14381"/>
                </a:lnTo>
                <a:lnTo>
                  <a:pt x="6570" y="14333"/>
                </a:lnTo>
                <a:lnTo>
                  <a:pt x="6546" y="14284"/>
                </a:lnTo>
                <a:lnTo>
                  <a:pt x="6522" y="14211"/>
                </a:lnTo>
                <a:lnTo>
                  <a:pt x="6546" y="14138"/>
                </a:lnTo>
                <a:lnTo>
                  <a:pt x="6595" y="14065"/>
                </a:lnTo>
                <a:lnTo>
                  <a:pt x="6692" y="13919"/>
                </a:lnTo>
                <a:lnTo>
                  <a:pt x="6741" y="13895"/>
                </a:lnTo>
                <a:lnTo>
                  <a:pt x="6814" y="13870"/>
                </a:lnTo>
                <a:lnTo>
                  <a:pt x="6935" y="13846"/>
                </a:lnTo>
                <a:lnTo>
                  <a:pt x="6984" y="13797"/>
                </a:lnTo>
                <a:close/>
                <a:moveTo>
                  <a:pt x="4770" y="9174"/>
                </a:moveTo>
                <a:lnTo>
                  <a:pt x="5281" y="9199"/>
                </a:lnTo>
                <a:lnTo>
                  <a:pt x="5110" y="9393"/>
                </a:lnTo>
                <a:lnTo>
                  <a:pt x="4989" y="9636"/>
                </a:lnTo>
                <a:lnTo>
                  <a:pt x="4745" y="10099"/>
                </a:lnTo>
                <a:lnTo>
                  <a:pt x="4478" y="10561"/>
                </a:lnTo>
                <a:lnTo>
                  <a:pt x="4186" y="11023"/>
                </a:lnTo>
                <a:lnTo>
                  <a:pt x="3869" y="11437"/>
                </a:lnTo>
                <a:lnTo>
                  <a:pt x="3529" y="11851"/>
                </a:lnTo>
                <a:lnTo>
                  <a:pt x="2823" y="12678"/>
                </a:lnTo>
                <a:lnTo>
                  <a:pt x="2117" y="13505"/>
                </a:lnTo>
                <a:lnTo>
                  <a:pt x="1777" y="13846"/>
                </a:lnTo>
                <a:lnTo>
                  <a:pt x="1460" y="14235"/>
                </a:lnTo>
                <a:lnTo>
                  <a:pt x="1144" y="14600"/>
                </a:lnTo>
                <a:lnTo>
                  <a:pt x="998" y="14795"/>
                </a:lnTo>
                <a:lnTo>
                  <a:pt x="876" y="15014"/>
                </a:lnTo>
                <a:lnTo>
                  <a:pt x="779" y="14819"/>
                </a:lnTo>
                <a:lnTo>
                  <a:pt x="706" y="14600"/>
                </a:lnTo>
                <a:lnTo>
                  <a:pt x="925" y="14333"/>
                </a:lnTo>
                <a:lnTo>
                  <a:pt x="1144" y="14041"/>
                </a:lnTo>
                <a:lnTo>
                  <a:pt x="1363" y="13749"/>
                </a:lnTo>
                <a:lnTo>
                  <a:pt x="1582" y="13457"/>
                </a:lnTo>
                <a:lnTo>
                  <a:pt x="2069" y="12897"/>
                </a:lnTo>
                <a:lnTo>
                  <a:pt x="2555" y="12337"/>
                </a:lnTo>
                <a:lnTo>
                  <a:pt x="3091" y="11607"/>
                </a:lnTo>
                <a:lnTo>
                  <a:pt x="3626" y="10853"/>
                </a:lnTo>
                <a:lnTo>
                  <a:pt x="4648" y="9345"/>
                </a:lnTo>
                <a:lnTo>
                  <a:pt x="4697" y="9296"/>
                </a:lnTo>
                <a:lnTo>
                  <a:pt x="4697" y="9272"/>
                </a:lnTo>
                <a:lnTo>
                  <a:pt x="4745" y="9199"/>
                </a:lnTo>
                <a:lnTo>
                  <a:pt x="4770" y="9174"/>
                </a:lnTo>
                <a:close/>
                <a:moveTo>
                  <a:pt x="12094" y="10634"/>
                </a:moveTo>
                <a:lnTo>
                  <a:pt x="12386" y="11072"/>
                </a:lnTo>
                <a:lnTo>
                  <a:pt x="11923" y="11632"/>
                </a:lnTo>
                <a:lnTo>
                  <a:pt x="11461" y="12216"/>
                </a:lnTo>
                <a:lnTo>
                  <a:pt x="10585" y="13359"/>
                </a:lnTo>
                <a:lnTo>
                  <a:pt x="9685" y="14503"/>
                </a:lnTo>
                <a:lnTo>
                  <a:pt x="9295" y="14990"/>
                </a:lnTo>
                <a:lnTo>
                  <a:pt x="9125" y="15257"/>
                </a:lnTo>
                <a:lnTo>
                  <a:pt x="8979" y="15525"/>
                </a:lnTo>
                <a:lnTo>
                  <a:pt x="8152" y="15525"/>
                </a:lnTo>
                <a:lnTo>
                  <a:pt x="8322" y="15379"/>
                </a:lnTo>
                <a:lnTo>
                  <a:pt x="8468" y="15184"/>
                </a:lnTo>
                <a:lnTo>
                  <a:pt x="8736" y="14819"/>
                </a:lnTo>
                <a:lnTo>
                  <a:pt x="9295" y="14065"/>
                </a:lnTo>
                <a:lnTo>
                  <a:pt x="9855" y="13311"/>
                </a:lnTo>
                <a:lnTo>
                  <a:pt x="10098" y="12946"/>
                </a:lnTo>
                <a:lnTo>
                  <a:pt x="10366" y="12605"/>
                </a:lnTo>
                <a:lnTo>
                  <a:pt x="10926" y="11924"/>
                </a:lnTo>
                <a:lnTo>
                  <a:pt x="12094" y="10634"/>
                </a:lnTo>
                <a:close/>
                <a:moveTo>
                  <a:pt x="11364" y="9466"/>
                </a:moveTo>
                <a:lnTo>
                  <a:pt x="11850" y="10220"/>
                </a:lnTo>
                <a:lnTo>
                  <a:pt x="10707" y="11486"/>
                </a:lnTo>
                <a:lnTo>
                  <a:pt x="10171" y="12118"/>
                </a:lnTo>
                <a:lnTo>
                  <a:pt x="9660" y="12800"/>
                </a:lnTo>
                <a:lnTo>
                  <a:pt x="9174" y="13505"/>
                </a:lnTo>
                <a:lnTo>
                  <a:pt x="8711" y="14211"/>
                </a:lnTo>
                <a:lnTo>
                  <a:pt x="8468" y="14503"/>
                </a:lnTo>
                <a:lnTo>
                  <a:pt x="8201" y="14844"/>
                </a:lnTo>
                <a:lnTo>
                  <a:pt x="8079" y="15014"/>
                </a:lnTo>
                <a:lnTo>
                  <a:pt x="7957" y="15184"/>
                </a:lnTo>
                <a:lnTo>
                  <a:pt x="7860" y="15355"/>
                </a:lnTo>
                <a:lnTo>
                  <a:pt x="7811" y="15525"/>
                </a:lnTo>
                <a:lnTo>
                  <a:pt x="6838" y="15549"/>
                </a:lnTo>
                <a:lnTo>
                  <a:pt x="7130" y="15306"/>
                </a:lnTo>
                <a:lnTo>
                  <a:pt x="7422" y="15038"/>
                </a:lnTo>
                <a:lnTo>
                  <a:pt x="7884" y="14503"/>
                </a:lnTo>
                <a:lnTo>
                  <a:pt x="8274" y="14089"/>
                </a:lnTo>
                <a:lnTo>
                  <a:pt x="8639" y="13651"/>
                </a:lnTo>
                <a:lnTo>
                  <a:pt x="8784" y="13651"/>
                </a:lnTo>
                <a:lnTo>
                  <a:pt x="8906" y="13603"/>
                </a:lnTo>
                <a:lnTo>
                  <a:pt x="9028" y="13554"/>
                </a:lnTo>
                <a:lnTo>
                  <a:pt x="9149" y="13457"/>
                </a:lnTo>
                <a:lnTo>
                  <a:pt x="9271" y="13286"/>
                </a:lnTo>
                <a:lnTo>
                  <a:pt x="9368" y="13092"/>
                </a:lnTo>
                <a:lnTo>
                  <a:pt x="9417" y="12873"/>
                </a:lnTo>
                <a:lnTo>
                  <a:pt x="9441" y="12654"/>
                </a:lnTo>
                <a:lnTo>
                  <a:pt x="9514" y="12556"/>
                </a:lnTo>
                <a:lnTo>
                  <a:pt x="9709" y="12289"/>
                </a:lnTo>
                <a:lnTo>
                  <a:pt x="9855" y="12045"/>
                </a:lnTo>
                <a:lnTo>
                  <a:pt x="10171" y="11510"/>
                </a:lnTo>
                <a:lnTo>
                  <a:pt x="10439" y="10975"/>
                </a:lnTo>
                <a:lnTo>
                  <a:pt x="10731" y="10439"/>
                </a:lnTo>
                <a:lnTo>
                  <a:pt x="11047" y="9953"/>
                </a:lnTo>
                <a:lnTo>
                  <a:pt x="11364" y="9466"/>
                </a:lnTo>
                <a:close/>
                <a:moveTo>
                  <a:pt x="12605" y="11437"/>
                </a:moveTo>
                <a:lnTo>
                  <a:pt x="12945" y="11972"/>
                </a:lnTo>
                <a:lnTo>
                  <a:pt x="12678" y="12386"/>
                </a:lnTo>
                <a:lnTo>
                  <a:pt x="12361" y="12800"/>
                </a:lnTo>
                <a:lnTo>
                  <a:pt x="11753" y="13603"/>
                </a:lnTo>
                <a:lnTo>
                  <a:pt x="11583" y="13822"/>
                </a:lnTo>
                <a:lnTo>
                  <a:pt x="11388" y="14065"/>
                </a:lnTo>
                <a:lnTo>
                  <a:pt x="10950" y="14527"/>
                </a:lnTo>
                <a:lnTo>
                  <a:pt x="10755" y="14795"/>
                </a:lnTo>
                <a:lnTo>
                  <a:pt x="10585" y="15038"/>
                </a:lnTo>
                <a:lnTo>
                  <a:pt x="10439" y="15306"/>
                </a:lnTo>
                <a:lnTo>
                  <a:pt x="10317" y="15574"/>
                </a:lnTo>
                <a:lnTo>
                  <a:pt x="9368" y="15549"/>
                </a:lnTo>
                <a:lnTo>
                  <a:pt x="9539" y="15379"/>
                </a:lnTo>
                <a:lnTo>
                  <a:pt x="9685" y="15184"/>
                </a:lnTo>
                <a:lnTo>
                  <a:pt x="9977" y="14795"/>
                </a:lnTo>
                <a:lnTo>
                  <a:pt x="10999" y="13505"/>
                </a:lnTo>
                <a:lnTo>
                  <a:pt x="11802" y="12483"/>
                </a:lnTo>
                <a:lnTo>
                  <a:pt x="12605" y="11437"/>
                </a:lnTo>
                <a:close/>
                <a:moveTo>
                  <a:pt x="5865" y="9199"/>
                </a:moveTo>
                <a:lnTo>
                  <a:pt x="6230" y="9223"/>
                </a:lnTo>
                <a:lnTo>
                  <a:pt x="6084" y="9369"/>
                </a:lnTo>
                <a:lnTo>
                  <a:pt x="5962" y="9539"/>
                </a:lnTo>
                <a:lnTo>
                  <a:pt x="5767" y="9855"/>
                </a:lnTo>
                <a:lnTo>
                  <a:pt x="5548" y="10196"/>
                </a:lnTo>
                <a:lnTo>
                  <a:pt x="5451" y="10318"/>
                </a:lnTo>
                <a:lnTo>
                  <a:pt x="5378" y="10464"/>
                </a:lnTo>
                <a:lnTo>
                  <a:pt x="4891" y="11194"/>
                </a:lnTo>
                <a:lnTo>
                  <a:pt x="4380" y="11924"/>
                </a:lnTo>
                <a:lnTo>
                  <a:pt x="3991" y="12435"/>
                </a:lnTo>
                <a:lnTo>
                  <a:pt x="3577" y="12921"/>
                </a:lnTo>
                <a:lnTo>
                  <a:pt x="2750" y="13895"/>
                </a:lnTo>
                <a:lnTo>
                  <a:pt x="2409" y="14235"/>
                </a:lnTo>
                <a:lnTo>
                  <a:pt x="2069" y="14673"/>
                </a:lnTo>
                <a:lnTo>
                  <a:pt x="1898" y="14917"/>
                </a:lnTo>
                <a:lnTo>
                  <a:pt x="1752" y="15136"/>
                </a:lnTo>
                <a:lnTo>
                  <a:pt x="1655" y="15379"/>
                </a:lnTo>
                <a:lnTo>
                  <a:pt x="1631" y="15476"/>
                </a:lnTo>
                <a:lnTo>
                  <a:pt x="1631" y="15598"/>
                </a:lnTo>
                <a:lnTo>
                  <a:pt x="1363" y="15501"/>
                </a:lnTo>
                <a:lnTo>
                  <a:pt x="1266" y="15452"/>
                </a:lnTo>
                <a:lnTo>
                  <a:pt x="1193" y="15403"/>
                </a:lnTo>
                <a:lnTo>
                  <a:pt x="1047" y="15233"/>
                </a:lnTo>
                <a:lnTo>
                  <a:pt x="1217" y="15111"/>
                </a:lnTo>
                <a:lnTo>
                  <a:pt x="1387" y="14965"/>
                </a:lnTo>
                <a:lnTo>
                  <a:pt x="1704" y="14625"/>
                </a:lnTo>
                <a:lnTo>
                  <a:pt x="2263" y="13943"/>
                </a:lnTo>
                <a:lnTo>
                  <a:pt x="2993" y="13092"/>
                </a:lnTo>
                <a:lnTo>
                  <a:pt x="3723" y="12264"/>
                </a:lnTo>
                <a:lnTo>
                  <a:pt x="4040" y="11924"/>
                </a:lnTo>
                <a:lnTo>
                  <a:pt x="4332" y="11559"/>
                </a:lnTo>
                <a:lnTo>
                  <a:pt x="4599" y="11169"/>
                </a:lnTo>
                <a:lnTo>
                  <a:pt x="4867" y="10756"/>
                </a:lnTo>
                <a:lnTo>
                  <a:pt x="5086" y="10366"/>
                </a:lnTo>
                <a:lnTo>
                  <a:pt x="5281" y="9953"/>
                </a:lnTo>
                <a:lnTo>
                  <a:pt x="5402" y="9734"/>
                </a:lnTo>
                <a:lnTo>
                  <a:pt x="5524" y="9563"/>
                </a:lnTo>
                <a:lnTo>
                  <a:pt x="5670" y="9369"/>
                </a:lnTo>
                <a:lnTo>
                  <a:pt x="5840" y="9223"/>
                </a:lnTo>
                <a:lnTo>
                  <a:pt x="5865" y="9199"/>
                </a:lnTo>
                <a:close/>
                <a:moveTo>
                  <a:pt x="6351" y="14746"/>
                </a:moveTo>
                <a:lnTo>
                  <a:pt x="6497" y="14819"/>
                </a:lnTo>
                <a:lnTo>
                  <a:pt x="6643" y="14868"/>
                </a:lnTo>
                <a:lnTo>
                  <a:pt x="6814" y="14892"/>
                </a:lnTo>
                <a:lnTo>
                  <a:pt x="6984" y="14868"/>
                </a:lnTo>
                <a:lnTo>
                  <a:pt x="6911" y="14941"/>
                </a:lnTo>
                <a:lnTo>
                  <a:pt x="6619" y="15233"/>
                </a:lnTo>
                <a:lnTo>
                  <a:pt x="6497" y="15379"/>
                </a:lnTo>
                <a:lnTo>
                  <a:pt x="6376" y="15549"/>
                </a:lnTo>
                <a:lnTo>
                  <a:pt x="5475" y="15598"/>
                </a:lnTo>
                <a:lnTo>
                  <a:pt x="5719" y="15403"/>
                </a:lnTo>
                <a:lnTo>
                  <a:pt x="5938" y="15184"/>
                </a:lnTo>
                <a:lnTo>
                  <a:pt x="6351" y="14746"/>
                </a:lnTo>
                <a:close/>
                <a:moveTo>
                  <a:pt x="13164" y="12264"/>
                </a:moveTo>
                <a:lnTo>
                  <a:pt x="13432" y="12605"/>
                </a:lnTo>
                <a:lnTo>
                  <a:pt x="13189" y="12873"/>
                </a:lnTo>
                <a:lnTo>
                  <a:pt x="12994" y="13189"/>
                </a:lnTo>
                <a:lnTo>
                  <a:pt x="12629" y="13797"/>
                </a:lnTo>
                <a:lnTo>
                  <a:pt x="12361" y="14235"/>
                </a:lnTo>
                <a:lnTo>
                  <a:pt x="12069" y="14673"/>
                </a:lnTo>
                <a:lnTo>
                  <a:pt x="11777" y="15136"/>
                </a:lnTo>
                <a:lnTo>
                  <a:pt x="11656" y="15355"/>
                </a:lnTo>
                <a:lnTo>
                  <a:pt x="11534" y="15598"/>
                </a:lnTo>
                <a:lnTo>
                  <a:pt x="10828" y="15598"/>
                </a:lnTo>
                <a:lnTo>
                  <a:pt x="10609" y="15574"/>
                </a:lnTo>
                <a:lnTo>
                  <a:pt x="10901" y="15209"/>
                </a:lnTo>
                <a:lnTo>
                  <a:pt x="11169" y="14844"/>
                </a:lnTo>
                <a:lnTo>
                  <a:pt x="11558" y="14357"/>
                </a:lnTo>
                <a:lnTo>
                  <a:pt x="11923" y="13895"/>
                </a:lnTo>
                <a:lnTo>
                  <a:pt x="12556" y="13092"/>
                </a:lnTo>
                <a:lnTo>
                  <a:pt x="12872" y="12702"/>
                </a:lnTo>
                <a:lnTo>
                  <a:pt x="13164" y="12264"/>
                </a:lnTo>
                <a:close/>
                <a:moveTo>
                  <a:pt x="9344" y="9150"/>
                </a:moveTo>
                <a:lnTo>
                  <a:pt x="9782" y="9174"/>
                </a:lnTo>
                <a:lnTo>
                  <a:pt x="9490" y="9539"/>
                </a:lnTo>
                <a:lnTo>
                  <a:pt x="9222" y="9928"/>
                </a:lnTo>
                <a:lnTo>
                  <a:pt x="8711" y="10707"/>
                </a:lnTo>
                <a:lnTo>
                  <a:pt x="8201" y="11510"/>
                </a:lnTo>
                <a:lnTo>
                  <a:pt x="7957" y="11899"/>
                </a:lnTo>
                <a:lnTo>
                  <a:pt x="7690" y="12289"/>
                </a:lnTo>
                <a:lnTo>
                  <a:pt x="6935" y="13311"/>
                </a:lnTo>
                <a:lnTo>
                  <a:pt x="6789" y="13335"/>
                </a:lnTo>
                <a:lnTo>
                  <a:pt x="6668" y="13384"/>
                </a:lnTo>
                <a:lnTo>
                  <a:pt x="6595" y="13432"/>
                </a:lnTo>
                <a:lnTo>
                  <a:pt x="6570" y="13505"/>
                </a:lnTo>
                <a:lnTo>
                  <a:pt x="6473" y="13554"/>
                </a:lnTo>
                <a:lnTo>
                  <a:pt x="6351" y="13651"/>
                </a:lnTo>
                <a:lnTo>
                  <a:pt x="6230" y="13773"/>
                </a:lnTo>
                <a:lnTo>
                  <a:pt x="6157" y="13943"/>
                </a:lnTo>
                <a:lnTo>
                  <a:pt x="6108" y="14089"/>
                </a:lnTo>
                <a:lnTo>
                  <a:pt x="6084" y="14260"/>
                </a:lnTo>
                <a:lnTo>
                  <a:pt x="6108" y="14406"/>
                </a:lnTo>
                <a:lnTo>
                  <a:pt x="5548" y="14990"/>
                </a:lnTo>
                <a:lnTo>
                  <a:pt x="5281" y="15306"/>
                </a:lnTo>
                <a:lnTo>
                  <a:pt x="5037" y="15598"/>
                </a:lnTo>
                <a:lnTo>
                  <a:pt x="4697" y="15622"/>
                </a:lnTo>
                <a:lnTo>
                  <a:pt x="4113" y="15647"/>
                </a:lnTo>
                <a:lnTo>
                  <a:pt x="4356" y="15452"/>
                </a:lnTo>
                <a:lnTo>
                  <a:pt x="4575" y="15233"/>
                </a:lnTo>
                <a:lnTo>
                  <a:pt x="4770" y="15014"/>
                </a:lnTo>
                <a:lnTo>
                  <a:pt x="4940" y="14795"/>
                </a:lnTo>
                <a:lnTo>
                  <a:pt x="5256" y="14333"/>
                </a:lnTo>
                <a:lnTo>
                  <a:pt x="5548" y="13870"/>
                </a:lnTo>
                <a:lnTo>
                  <a:pt x="5840" y="13408"/>
                </a:lnTo>
                <a:lnTo>
                  <a:pt x="6132" y="12946"/>
                </a:lnTo>
                <a:lnTo>
                  <a:pt x="6400" y="12605"/>
                </a:lnTo>
                <a:lnTo>
                  <a:pt x="6692" y="12264"/>
                </a:lnTo>
                <a:lnTo>
                  <a:pt x="6887" y="12216"/>
                </a:lnTo>
                <a:lnTo>
                  <a:pt x="7057" y="12167"/>
                </a:lnTo>
                <a:lnTo>
                  <a:pt x="7227" y="12070"/>
                </a:lnTo>
                <a:lnTo>
                  <a:pt x="7398" y="11972"/>
                </a:lnTo>
                <a:lnTo>
                  <a:pt x="7544" y="11851"/>
                </a:lnTo>
                <a:lnTo>
                  <a:pt x="7665" y="11705"/>
                </a:lnTo>
                <a:lnTo>
                  <a:pt x="7787" y="11534"/>
                </a:lnTo>
                <a:lnTo>
                  <a:pt x="7884" y="11340"/>
                </a:lnTo>
                <a:lnTo>
                  <a:pt x="7933" y="11145"/>
                </a:lnTo>
                <a:lnTo>
                  <a:pt x="7982" y="10902"/>
                </a:lnTo>
                <a:lnTo>
                  <a:pt x="8249" y="10488"/>
                </a:lnTo>
                <a:lnTo>
                  <a:pt x="8493" y="10074"/>
                </a:lnTo>
                <a:lnTo>
                  <a:pt x="8760" y="9661"/>
                </a:lnTo>
                <a:lnTo>
                  <a:pt x="9052" y="9247"/>
                </a:lnTo>
                <a:lnTo>
                  <a:pt x="9101" y="9150"/>
                </a:lnTo>
                <a:close/>
                <a:moveTo>
                  <a:pt x="13700" y="12946"/>
                </a:moveTo>
                <a:lnTo>
                  <a:pt x="13797" y="13067"/>
                </a:lnTo>
                <a:lnTo>
                  <a:pt x="14065" y="13384"/>
                </a:lnTo>
                <a:lnTo>
                  <a:pt x="13967" y="13481"/>
                </a:lnTo>
                <a:lnTo>
                  <a:pt x="13870" y="13603"/>
                </a:lnTo>
                <a:lnTo>
                  <a:pt x="13724" y="13895"/>
                </a:lnTo>
                <a:lnTo>
                  <a:pt x="13578" y="14187"/>
                </a:lnTo>
                <a:lnTo>
                  <a:pt x="13432" y="14430"/>
                </a:lnTo>
                <a:lnTo>
                  <a:pt x="13213" y="14771"/>
                </a:lnTo>
                <a:lnTo>
                  <a:pt x="12970" y="15063"/>
                </a:lnTo>
                <a:lnTo>
                  <a:pt x="12483" y="15647"/>
                </a:lnTo>
                <a:lnTo>
                  <a:pt x="12240" y="15622"/>
                </a:lnTo>
                <a:lnTo>
                  <a:pt x="12021" y="15647"/>
                </a:lnTo>
                <a:lnTo>
                  <a:pt x="11923" y="15622"/>
                </a:lnTo>
                <a:lnTo>
                  <a:pt x="12045" y="15476"/>
                </a:lnTo>
                <a:lnTo>
                  <a:pt x="12191" y="15330"/>
                </a:lnTo>
                <a:lnTo>
                  <a:pt x="12410" y="14990"/>
                </a:lnTo>
                <a:lnTo>
                  <a:pt x="12824" y="14284"/>
                </a:lnTo>
                <a:lnTo>
                  <a:pt x="13335" y="13457"/>
                </a:lnTo>
                <a:lnTo>
                  <a:pt x="13700" y="12946"/>
                </a:lnTo>
                <a:close/>
                <a:moveTo>
                  <a:pt x="14284" y="13870"/>
                </a:moveTo>
                <a:lnTo>
                  <a:pt x="14284" y="14016"/>
                </a:lnTo>
                <a:lnTo>
                  <a:pt x="14284" y="14162"/>
                </a:lnTo>
                <a:lnTo>
                  <a:pt x="14259" y="14333"/>
                </a:lnTo>
                <a:lnTo>
                  <a:pt x="14186" y="14527"/>
                </a:lnTo>
                <a:lnTo>
                  <a:pt x="14065" y="14771"/>
                </a:lnTo>
                <a:lnTo>
                  <a:pt x="13919" y="15063"/>
                </a:lnTo>
                <a:lnTo>
                  <a:pt x="13724" y="15306"/>
                </a:lnTo>
                <a:lnTo>
                  <a:pt x="13627" y="15428"/>
                </a:lnTo>
                <a:lnTo>
                  <a:pt x="13529" y="15501"/>
                </a:lnTo>
                <a:lnTo>
                  <a:pt x="13408" y="15574"/>
                </a:lnTo>
                <a:lnTo>
                  <a:pt x="13286" y="15622"/>
                </a:lnTo>
                <a:lnTo>
                  <a:pt x="13164" y="15647"/>
                </a:lnTo>
                <a:lnTo>
                  <a:pt x="13018" y="15647"/>
                </a:lnTo>
                <a:lnTo>
                  <a:pt x="13189" y="15476"/>
                </a:lnTo>
                <a:lnTo>
                  <a:pt x="13359" y="15257"/>
                </a:lnTo>
                <a:lnTo>
                  <a:pt x="13651" y="14868"/>
                </a:lnTo>
                <a:lnTo>
                  <a:pt x="13967" y="14381"/>
                </a:lnTo>
                <a:lnTo>
                  <a:pt x="14138" y="14138"/>
                </a:lnTo>
                <a:lnTo>
                  <a:pt x="14284" y="13870"/>
                </a:lnTo>
                <a:close/>
                <a:moveTo>
                  <a:pt x="5865" y="12094"/>
                </a:moveTo>
                <a:lnTo>
                  <a:pt x="5986" y="12167"/>
                </a:lnTo>
                <a:lnTo>
                  <a:pt x="6108" y="12216"/>
                </a:lnTo>
                <a:lnTo>
                  <a:pt x="5962" y="12386"/>
                </a:lnTo>
                <a:lnTo>
                  <a:pt x="5670" y="12800"/>
                </a:lnTo>
                <a:lnTo>
                  <a:pt x="5402" y="13238"/>
                </a:lnTo>
                <a:lnTo>
                  <a:pt x="4867" y="14114"/>
                </a:lnTo>
                <a:lnTo>
                  <a:pt x="4526" y="14600"/>
                </a:lnTo>
                <a:lnTo>
                  <a:pt x="4356" y="14819"/>
                </a:lnTo>
                <a:lnTo>
                  <a:pt x="4161" y="15038"/>
                </a:lnTo>
                <a:lnTo>
                  <a:pt x="4015" y="15209"/>
                </a:lnTo>
                <a:lnTo>
                  <a:pt x="3845" y="15355"/>
                </a:lnTo>
                <a:lnTo>
                  <a:pt x="3675" y="15525"/>
                </a:lnTo>
                <a:lnTo>
                  <a:pt x="3529" y="15671"/>
                </a:lnTo>
                <a:lnTo>
                  <a:pt x="2847" y="15695"/>
                </a:lnTo>
                <a:lnTo>
                  <a:pt x="2847" y="15695"/>
                </a:lnTo>
                <a:lnTo>
                  <a:pt x="3018" y="15501"/>
                </a:lnTo>
                <a:lnTo>
                  <a:pt x="3796" y="14625"/>
                </a:lnTo>
                <a:lnTo>
                  <a:pt x="4575" y="13797"/>
                </a:lnTo>
                <a:lnTo>
                  <a:pt x="4940" y="13359"/>
                </a:lnTo>
                <a:lnTo>
                  <a:pt x="5281" y="12921"/>
                </a:lnTo>
                <a:lnTo>
                  <a:pt x="5865" y="12094"/>
                </a:lnTo>
                <a:close/>
                <a:moveTo>
                  <a:pt x="5281" y="11364"/>
                </a:moveTo>
                <a:lnTo>
                  <a:pt x="5378" y="11607"/>
                </a:lnTo>
                <a:lnTo>
                  <a:pt x="5451" y="11729"/>
                </a:lnTo>
                <a:lnTo>
                  <a:pt x="5548" y="11851"/>
                </a:lnTo>
                <a:lnTo>
                  <a:pt x="5232" y="12289"/>
                </a:lnTo>
                <a:lnTo>
                  <a:pt x="4867" y="12800"/>
                </a:lnTo>
                <a:lnTo>
                  <a:pt x="4478" y="13286"/>
                </a:lnTo>
                <a:lnTo>
                  <a:pt x="3650" y="14211"/>
                </a:lnTo>
                <a:lnTo>
                  <a:pt x="3334" y="14576"/>
                </a:lnTo>
                <a:lnTo>
                  <a:pt x="2993" y="14941"/>
                </a:lnTo>
                <a:lnTo>
                  <a:pt x="2750" y="15330"/>
                </a:lnTo>
                <a:lnTo>
                  <a:pt x="2507" y="15720"/>
                </a:lnTo>
                <a:lnTo>
                  <a:pt x="2166" y="15695"/>
                </a:lnTo>
                <a:lnTo>
                  <a:pt x="1825" y="15647"/>
                </a:lnTo>
                <a:lnTo>
                  <a:pt x="1947" y="15525"/>
                </a:lnTo>
                <a:lnTo>
                  <a:pt x="2044" y="15403"/>
                </a:lnTo>
                <a:lnTo>
                  <a:pt x="2239" y="15111"/>
                </a:lnTo>
                <a:lnTo>
                  <a:pt x="2604" y="14625"/>
                </a:lnTo>
                <a:lnTo>
                  <a:pt x="3018" y="14162"/>
                </a:lnTo>
                <a:lnTo>
                  <a:pt x="3748" y="13311"/>
                </a:lnTo>
                <a:lnTo>
                  <a:pt x="4113" y="12897"/>
                </a:lnTo>
                <a:lnTo>
                  <a:pt x="4478" y="12459"/>
                </a:lnTo>
                <a:lnTo>
                  <a:pt x="4867" y="11924"/>
                </a:lnTo>
                <a:lnTo>
                  <a:pt x="5281" y="11364"/>
                </a:lnTo>
                <a:close/>
                <a:moveTo>
                  <a:pt x="5500" y="1"/>
                </a:moveTo>
                <a:lnTo>
                  <a:pt x="5086" y="50"/>
                </a:lnTo>
                <a:lnTo>
                  <a:pt x="4916" y="98"/>
                </a:lnTo>
                <a:lnTo>
                  <a:pt x="4721" y="147"/>
                </a:lnTo>
                <a:lnTo>
                  <a:pt x="4551" y="220"/>
                </a:lnTo>
                <a:lnTo>
                  <a:pt x="4405" y="293"/>
                </a:lnTo>
                <a:lnTo>
                  <a:pt x="4259" y="415"/>
                </a:lnTo>
                <a:lnTo>
                  <a:pt x="4137" y="512"/>
                </a:lnTo>
                <a:lnTo>
                  <a:pt x="4040" y="658"/>
                </a:lnTo>
                <a:lnTo>
                  <a:pt x="3991" y="828"/>
                </a:lnTo>
                <a:lnTo>
                  <a:pt x="3942" y="1072"/>
                </a:lnTo>
                <a:lnTo>
                  <a:pt x="3942" y="1388"/>
                </a:lnTo>
                <a:lnTo>
                  <a:pt x="3967" y="1704"/>
                </a:lnTo>
                <a:lnTo>
                  <a:pt x="4064" y="2020"/>
                </a:lnTo>
                <a:lnTo>
                  <a:pt x="4210" y="2288"/>
                </a:lnTo>
                <a:lnTo>
                  <a:pt x="4283" y="2434"/>
                </a:lnTo>
                <a:lnTo>
                  <a:pt x="4380" y="2556"/>
                </a:lnTo>
                <a:lnTo>
                  <a:pt x="4502" y="2653"/>
                </a:lnTo>
                <a:lnTo>
                  <a:pt x="4599" y="2726"/>
                </a:lnTo>
                <a:lnTo>
                  <a:pt x="4745" y="2799"/>
                </a:lnTo>
                <a:lnTo>
                  <a:pt x="4867" y="2823"/>
                </a:lnTo>
                <a:lnTo>
                  <a:pt x="4891" y="3213"/>
                </a:lnTo>
                <a:lnTo>
                  <a:pt x="4891" y="3578"/>
                </a:lnTo>
                <a:lnTo>
                  <a:pt x="4843" y="4332"/>
                </a:lnTo>
                <a:lnTo>
                  <a:pt x="4843" y="4965"/>
                </a:lnTo>
                <a:lnTo>
                  <a:pt x="4843" y="5622"/>
                </a:lnTo>
                <a:lnTo>
                  <a:pt x="4843" y="5914"/>
                </a:lnTo>
                <a:lnTo>
                  <a:pt x="4818" y="6206"/>
                </a:lnTo>
                <a:lnTo>
                  <a:pt x="4794" y="6473"/>
                </a:lnTo>
                <a:lnTo>
                  <a:pt x="4818" y="6619"/>
                </a:lnTo>
                <a:lnTo>
                  <a:pt x="4843" y="6765"/>
                </a:lnTo>
                <a:lnTo>
                  <a:pt x="4697" y="6911"/>
                </a:lnTo>
                <a:lnTo>
                  <a:pt x="4551" y="7082"/>
                </a:lnTo>
                <a:lnTo>
                  <a:pt x="4332" y="7447"/>
                </a:lnTo>
                <a:lnTo>
                  <a:pt x="3723" y="8250"/>
                </a:lnTo>
                <a:lnTo>
                  <a:pt x="3115" y="9077"/>
                </a:lnTo>
                <a:lnTo>
                  <a:pt x="2434" y="10074"/>
                </a:lnTo>
                <a:lnTo>
                  <a:pt x="1728" y="11072"/>
                </a:lnTo>
                <a:lnTo>
                  <a:pt x="1047" y="12045"/>
                </a:lnTo>
                <a:lnTo>
                  <a:pt x="706" y="12483"/>
                </a:lnTo>
                <a:lnTo>
                  <a:pt x="560" y="12702"/>
                </a:lnTo>
                <a:lnTo>
                  <a:pt x="487" y="12824"/>
                </a:lnTo>
                <a:lnTo>
                  <a:pt x="463" y="12946"/>
                </a:lnTo>
                <a:lnTo>
                  <a:pt x="366" y="13043"/>
                </a:lnTo>
                <a:lnTo>
                  <a:pt x="293" y="13116"/>
                </a:lnTo>
                <a:lnTo>
                  <a:pt x="147" y="13335"/>
                </a:lnTo>
                <a:lnTo>
                  <a:pt x="74" y="13578"/>
                </a:lnTo>
                <a:lnTo>
                  <a:pt x="1" y="13773"/>
                </a:lnTo>
                <a:lnTo>
                  <a:pt x="1" y="13968"/>
                </a:lnTo>
                <a:lnTo>
                  <a:pt x="25" y="14138"/>
                </a:lnTo>
                <a:lnTo>
                  <a:pt x="49" y="14333"/>
                </a:lnTo>
                <a:lnTo>
                  <a:pt x="122" y="14503"/>
                </a:lnTo>
                <a:lnTo>
                  <a:pt x="268" y="14868"/>
                </a:lnTo>
                <a:lnTo>
                  <a:pt x="414" y="15184"/>
                </a:lnTo>
                <a:lnTo>
                  <a:pt x="512" y="15355"/>
                </a:lnTo>
                <a:lnTo>
                  <a:pt x="633" y="15501"/>
                </a:lnTo>
                <a:lnTo>
                  <a:pt x="755" y="15647"/>
                </a:lnTo>
                <a:lnTo>
                  <a:pt x="876" y="15744"/>
                </a:lnTo>
                <a:lnTo>
                  <a:pt x="998" y="15841"/>
                </a:lnTo>
                <a:lnTo>
                  <a:pt x="1144" y="15939"/>
                </a:lnTo>
                <a:lnTo>
                  <a:pt x="1290" y="15987"/>
                </a:lnTo>
                <a:lnTo>
                  <a:pt x="1460" y="16060"/>
                </a:lnTo>
                <a:lnTo>
                  <a:pt x="1777" y="16133"/>
                </a:lnTo>
                <a:lnTo>
                  <a:pt x="2117" y="16182"/>
                </a:lnTo>
                <a:lnTo>
                  <a:pt x="2482" y="16182"/>
                </a:lnTo>
                <a:lnTo>
                  <a:pt x="2847" y="16158"/>
                </a:lnTo>
                <a:lnTo>
                  <a:pt x="5208" y="16060"/>
                </a:lnTo>
                <a:lnTo>
                  <a:pt x="6400" y="16012"/>
                </a:lnTo>
                <a:lnTo>
                  <a:pt x="7568" y="15987"/>
                </a:lnTo>
                <a:lnTo>
                  <a:pt x="8711" y="15987"/>
                </a:lnTo>
                <a:lnTo>
                  <a:pt x="9879" y="16036"/>
                </a:lnTo>
                <a:lnTo>
                  <a:pt x="10828" y="16036"/>
                </a:lnTo>
                <a:lnTo>
                  <a:pt x="11339" y="16060"/>
                </a:lnTo>
                <a:lnTo>
                  <a:pt x="11826" y="16109"/>
                </a:lnTo>
                <a:lnTo>
                  <a:pt x="11850" y="16158"/>
                </a:lnTo>
                <a:lnTo>
                  <a:pt x="11899" y="16182"/>
                </a:lnTo>
                <a:lnTo>
                  <a:pt x="11972" y="16206"/>
                </a:lnTo>
                <a:lnTo>
                  <a:pt x="12045" y="16206"/>
                </a:lnTo>
                <a:lnTo>
                  <a:pt x="12459" y="16182"/>
                </a:lnTo>
                <a:lnTo>
                  <a:pt x="13067" y="16182"/>
                </a:lnTo>
                <a:lnTo>
                  <a:pt x="13262" y="16158"/>
                </a:lnTo>
                <a:lnTo>
                  <a:pt x="13456" y="16109"/>
                </a:lnTo>
                <a:lnTo>
                  <a:pt x="13651" y="16060"/>
                </a:lnTo>
                <a:lnTo>
                  <a:pt x="13773" y="15987"/>
                </a:lnTo>
                <a:lnTo>
                  <a:pt x="13870" y="15914"/>
                </a:lnTo>
                <a:lnTo>
                  <a:pt x="14065" y="15744"/>
                </a:lnTo>
                <a:lnTo>
                  <a:pt x="14211" y="15549"/>
                </a:lnTo>
                <a:lnTo>
                  <a:pt x="14357" y="15330"/>
                </a:lnTo>
                <a:lnTo>
                  <a:pt x="14527" y="14990"/>
                </a:lnTo>
                <a:lnTo>
                  <a:pt x="14697" y="14673"/>
                </a:lnTo>
                <a:lnTo>
                  <a:pt x="14770" y="14503"/>
                </a:lnTo>
                <a:lnTo>
                  <a:pt x="14795" y="14308"/>
                </a:lnTo>
                <a:lnTo>
                  <a:pt x="14843" y="14138"/>
                </a:lnTo>
                <a:lnTo>
                  <a:pt x="14843" y="13943"/>
                </a:lnTo>
                <a:lnTo>
                  <a:pt x="14819" y="13749"/>
                </a:lnTo>
                <a:lnTo>
                  <a:pt x="14770" y="13578"/>
                </a:lnTo>
                <a:lnTo>
                  <a:pt x="14697" y="13408"/>
                </a:lnTo>
                <a:lnTo>
                  <a:pt x="14624" y="13262"/>
                </a:lnTo>
                <a:lnTo>
                  <a:pt x="14405" y="12970"/>
                </a:lnTo>
                <a:lnTo>
                  <a:pt x="14162" y="12702"/>
                </a:lnTo>
                <a:lnTo>
                  <a:pt x="13773" y="12240"/>
                </a:lnTo>
                <a:lnTo>
                  <a:pt x="13408" y="11753"/>
                </a:lnTo>
                <a:lnTo>
                  <a:pt x="13408" y="11705"/>
                </a:lnTo>
                <a:lnTo>
                  <a:pt x="13359" y="11680"/>
                </a:lnTo>
                <a:lnTo>
                  <a:pt x="13018" y="11145"/>
                </a:lnTo>
                <a:lnTo>
                  <a:pt x="12702" y="10610"/>
                </a:lnTo>
                <a:lnTo>
                  <a:pt x="12410" y="10074"/>
                </a:lnTo>
                <a:lnTo>
                  <a:pt x="12094" y="9563"/>
                </a:lnTo>
                <a:lnTo>
                  <a:pt x="11534" y="8736"/>
                </a:lnTo>
                <a:lnTo>
                  <a:pt x="10974" y="7909"/>
                </a:lnTo>
                <a:lnTo>
                  <a:pt x="10755" y="7593"/>
                </a:lnTo>
                <a:lnTo>
                  <a:pt x="10536" y="7276"/>
                </a:lnTo>
                <a:lnTo>
                  <a:pt x="10415" y="7130"/>
                </a:lnTo>
                <a:lnTo>
                  <a:pt x="10293" y="6984"/>
                </a:lnTo>
                <a:lnTo>
                  <a:pt x="10147" y="6863"/>
                </a:lnTo>
                <a:lnTo>
                  <a:pt x="10001" y="6765"/>
                </a:lnTo>
                <a:lnTo>
                  <a:pt x="10074" y="6595"/>
                </a:lnTo>
                <a:lnTo>
                  <a:pt x="10123" y="6400"/>
                </a:lnTo>
                <a:lnTo>
                  <a:pt x="10147" y="6206"/>
                </a:lnTo>
                <a:lnTo>
                  <a:pt x="10171" y="5987"/>
                </a:lnTo>
                <a:lnTo>
                  <a:pt x="10171" y="5573"/>
                </a:lnTo>
                <a:lnTo>
                  <a:pt x="10147" y="5184"/>
                </a:lnTo>
                <a:lnTo>
                  <a:pt x="10147" y="4016"/>
                </a:lnTo>
                <a:lnTo>
                  <a:pt x="10147" y="3724"/>
                </a:lnTo>
                <a:lnTo>
                  <a:pt x="10123" y="3432"/>
                </a:lnTo>
                <a:lnTo>
                  <a:pt x="10074" y="3140"/>
                </a:lnTo>
                <a:lnTo>
                  <a:pt x="10025" y="2848"/>
                </a:lnTo>
                <a:lnTo>
                  <a:pt x="10317" y="2580"/>
                </a:lnTo>
                <a:lnTo>
                  <a:pt x="10609" y="2288"/>
                </a:lnTo>
                <a:lnTo>
                  <a:pt x="10755" y="2142"/>
                </a:lnTo>
                <a:lnTo>
                  <a:pt x="10877" y="1996"/>
                </a:lnTo>
                <a:lnTo>
                  <a:pt x="10974" y="1826"/>
                </a:lnTo>
                <a:lnTo>
                  <a:pt x="11072" y="1631"/>
                </a:lnTo>
                <a:lnTo>
                  <a:pt x="11096" y="1436"/>
                </a:lnTo>
                <a:lnTo>
                  <a:pt x="11096" y="1266"/>
                </a:lnTo>
                <a:lnTo>
                  <a:pt x="11047" y="1096"/>
                </a:lnTo>
                <a:lnTo>
                  <a:pt x="10974" y="950"/>
                </a:lnTo>
                <a:lnTo>
                  <a:pt x="10877" y="804"/>
                </a:lnTo>
                <a:lnTo>
                  <a:pt x="10755" y="682"/>
                </a:lnTo>
                <a:lnTo>
                  <a:pt x="10609" y="561"/>
                </a:lnTo>
                <a:lnTo>
                  <a:pt x="10463" y="463"/>
                </a:lnTo>
                <a:lnTo>
                  <a:pt x="10269" y="366"/>
                </a:lnTo>
                <a:lnTo>
                  <a:pt x="10074" y="293"/>
                </a:lnTo>
                <a:lnTo>
                  <a:pt x="9855" y="244"/>
                </a:lnTo>
                <a:lnTo>
                  <a:pt x="9636" y="196"/>
                </a:lnTo>
                <a:lnTo>
                  <a:pt x="9198" y="171"/>
                </a:lnTo>
                <a:lnTo>
                  <a:pt x="8784" y="147"/>
                </a:lnTo>
                <a:lnTo>
                  <a:pt x="7665" y="123"/>
                </a:lnTo>
                <a:lnTo>
                  <a:pt x="7106" y="98"/>
                </a:lnTo>
                <a:lnTo>
                  <a:pt x="6546" y="50"/>
                </a:lnTo>
                <a:lnTo>
                  <a:pt x="6230" y="1"/>
                </a:lnTo>
                <a:close/>
              </a:path>
            </a:pathLst>
          </a:custGeom>
          <a:solidFill>
            <a:srgbClr val="FFFFFF"/>
          </a:solidFill>
          <a:ln>
            <a:noFill/>
          </a:ln>
          <a:effectLst>
            <a:outerShdw blurRad="57150" dist="19050" dir="5400000" algn="bl" rotWithShape="0">
              <a:srgbClr val="000000">
                <a:alpha val="50000"/>
              </a:srgbClr>
            </a:outerShdw>
          </a:effectLst>
        </p:spPr>
        <p:txBody>
          <a:bodyPr spcFirstLastPara="1" lIns="91425" tIns="91425" rIns="91425" bIns="91425" anchor="ctr"/>
          <a:lstStyle/>
          <a:p>
            <a:pPr>
              <a:spcBef>
                <a:spcPts val="0"/>
              </a:spcBef>
              <a:spcAft>
                <a:spcPts val="0"/>
              </a:spcAft>
              <a:defRPr/>
            </a:pPr>
            <a:endParaRPr/>
          </a:p>
        </p:txBody>
      </p:sp>
      <p:sp>
        <p:nvSpPr>
          <p:cNvPr id="10" name="Google Shape;454;p41"/>
          <p:cNvSpPr/>
          <p:nvPr/>
        </p:nvSpPr>
        <p:spPr>
          <a:xfrm>
            <a:off x="4572000" y="3141663"/>
            <a:ext cx="3994150" cy="2782887"/>
          </a:xfrm>
          <a:custGeom>
            <a:avLst/>
            <a:gdLst/>
            <a:ahLst/>
            <a:cxnLst/>
            <a:rect l="l" t="t" r="r" b="b"/>
            <a:pathLst>
              <a:path w="73112" h="68207" extrusionOk="0">
                <a:moveTo>
                  <a:pt x="46809" y="1210"/>
                </a:moveTo>
                <a:lnTo>
                  <a:pt x="46886" y="1227"/>
                </a:lnTo>
                <a:lnTo>
                  <a:pt x="46886" y="1227"/>
                </a:lnTo>
                <a:lnTo>
                  <a:pt x="46866" y="1215"/>
                </a:lnTo>
                <a:lnTo>
                  <a:pt x="46809" y="1210"/>
                </a:lnTo>
                <a:close/>
                <a:moveTo>
                  <a:pt x="35754" y="1982"/>
                </a:moveTo>
                <a:lnTo>
                  <a:pt x="36320" y="2170"/>
                </a:lnTo>
                <a:lnTo>
                  <a:pt x="36037" y="2170"/>
                </a:lnTo>
                <a:lnTo>
                  <a:pt x="35660" y="2076"/>
                </a:lnTo>
                <a:lnTo>
                  <a:pt x="35754" y="1982"/>
                </a:lnTo>
                <a:close/>
                <a:moveTo>
                  <a:pt x="42641" y="1321"/>
                </a:moveTo>
                <a:lnTo>
                  <a:pt x="44622" y="1510"/>
                </a:lnTo>
                <a:lnTo>
                  <a:pt x="46603" y="1793"/>
                </a:lnTo>
                <a:lnTo>
                  <a:pt x="46226" y="1793"/>
                </a:lnTo>
                <a:lnTo>
                  <a:pt x="46320" y="1982"/>
                </a:lnTo>
                <a:lnTo>
                  <a:pt x="45660" y="1793"/>
                </a:lnTo>
                <a:lnTo>
                  <a:pt x="44905" y="1699"/>
                </a:lnTo>
                <a:lnTo>
                  <a:pt x="44905" y="1699"/>
                </a:lnTo>
                <a:lnTo>
                  <a:pt x="45188" y="2076"/>
                </a:lnTo>
                <a:lnTo>
                  <a:pt x="45282" y="2265"/>
                </a:lnTo>
                <a:lnTo>
                  <a:pt x="45094" y="2265"/>
                </a:lnTo>
                <a:lnTo>
                  <a:pt x="44716" y="2170"/>
                </a:lnTo>
                <a:lnTo>
                  <a:pt x="43773" y="1793"/>
                </a:lnTo>
                <a:lnTo>
                  <a:pt x="42641" y="1321"/>
                </a:lnTo>
                <a:close/>
                <a:moveTo>
                  <a:pt x="34622" y="5095"/>
                </a:moveTo>
                <a:lnTo>
                  <a:pt x="34169" y="5151"/>
                </a:lnTo>
                <a:lnTo>
                  <a:pt x="34169" y="5151"/>
                </a:lnTo>
                <a:lnTo>
                  <a:pt x="34056" y="5189"/>
                </a:lnTo>
                <a:lnTo>
                  <a:pt x="34622" y="5095"/>
                </a:lnTo>
                <a:close/>
                <a:moveTo>
                  <a:pt x="58490" y="6793"/>
                </a:moveTo>
                <a:lnTo>
                  <a:pt x="59056" y="7453"/>
                </a:lnTo>
                <a:lnTo>
                  <a:pt x="59087" y="7476"/>
                </a:lnTo>
                <a:lnTo>
                  <a:pt x="58490" y="6793"/>
                </a:lnTo>
                <a:close/>
                <a:moveTo>
                  <a:pt x="56697" y="7736"/>
                </a:moveTo>
                <a:lnTo>
                  <a:pt x="57358" y="8113"/>
                </a:lnTo>
                <a:lnTo>
                  <a:pt x="57075" y="8113"/>
                </a:lnTo>
                <a:lnTo>
                  <a:pt x="56697" y="7736"/>
                </a:lnTo>
                <a:close/>
                <a:moveTo>
                  <a:pt x="59810" y="8679"/>
                </a:moveTo>
                <a:lnTo>
                  <a:pt x="60087" y="8956"/>
                </a:lnTo>
                <a:lnTo>
                  <a:pt x="59905" y="8774"/>
                </a:lnTo>
                <a:lnTo>
                  <a:pt x="59810" y="8679"/>
                </a:lnTo>
                <a:close/>
                <a:moveTo>
                  <a:pt x="57546" y="8019"/>
                </a:moveTo>
                <a:lnTo>
                  <a:pt x="58395" y="8774"/>
                </a:lnTo>
                <a:lnTo>
                  <a:pt x="59339" y="9434"/>
                </a:lnTo>
                <a:lnTo>
                  <a:pt x="58490" y="8868"/>
                </a:lnTo>
                <a:lnTo>
                  <a:pt x="57735" y="8208"/>
                </a:lnTo>
                <a:lnTo>
                  <a:pt x="57546" y="8019"/>
                </a:lnTo>
                <a:close/>
                <a:moveTo>
                  <a:pt x="60282" y="9246"/>
                </a:moveTo>
                <a:lnTo>
                  <a:pt x="60565" y="9812"/>
                </a:lnTo>
                <a:lnTo>
                  <a:pt x="60282" y="9529"/>
                </a:lnTo>
                <a:lnTo>
                  <a:pt x="60282" y="9340"/>
                </a:lnTo>
                <a:lnTo>
                  <a:pt x="60282" y="9246"/>
                </a:lnTo>
                <a:close/>
                <a:moveTo>
                  <a:pt x="59999" y="8396"/>
                </a:moveTo>
                <a:lnTo>
                  <a:pt x="60659" y="8774"/>
                </a:lnTo>
                <a:lnTo>
                  <a:pt x="61131" y="9340"/>
                </a:lnTo>
                <a:lnTo>
                  <a:pt x="61603" y="9906"/>
                </a:lnTo>
                <a:lnTo>
                  <a:pt x="61886" y="10566"/>
                </a:lnTo>
                <a:lnTo>
                  <a:pt x="60942" y="9434"/>
                </a:lnTo>
                <a:lnTo>
                  <a:pt x="61320" y="10095"/>
                </a:lnTo>
                <a:lnTo>
                  <a:pt x="59999" y="8396"/>
                </a:lnTo>
                <a:close/>
                <a:moveTo>
                  <a:pt x="63773" y="11132"/>
                </a:moveTo>
                <a:lnTo>
                  <a:pt x="64537" y="12278"/>
                </a:lnTo>
                <a:lnTo>
                  <a:pt x="64622" y="12359"/>
                </a:lnTo>
                <a:lnTo>
                  <a:pt x="63773" y="11132"/>
                </a:lnTo>
                <a:close/>
                <a:moveTo>
                  <a:pt x="65093" y="14528"/>
                </a:moveTo>
                <a:lnTo>
                  <a:pt x="65376" y="15189"/>
                </a:lnTo>
                <a:lnTo>
                  <a:pt x="65659" y="15755"/>
                </a:lnTo>
                <a:lnTo>
                  <a:pt x="66037" y="16981"/>
                </a:lnTo>
                <a:lnTo>
                  <a:pt x="65659" y="16321"/>
                </a:lnTo>
                <a:lnTo>
                  <a:pt x="65282" y="15377"/>
                </a:lnTo>
                <a:lnTo>
                  <a:pt x="65093" y="14528"/>
                </a:lnTo>
                <a:close/>
                <a:moveTo>
                  <a:pt x="65093" y="16321"/>
                </a:moveTo>
                <a:lnTo>
                  <a:pt x="65565" y="16698"/>
                </a:lnTo>
                <a:lnTo>
                  <a:pt x="65942" y="17076"/>
                </a:lnTo>
                <a:lnTo>
                  <a:pt x="66320" y="17547"/>
                </a:lnTo>
                <a:lnTo>
                  <a:pt x="66414" y="17830"/>
                </a:lnTo>
                <a:lnTo>
                  <a:pt x="66508" y="18113"/>
                </a:lnTo>
                <a:lnTo>
                  <a:pt x="65848" y="17170"/>
                </a:lnTo>
                <a:lnTo>
                  <a:pt x="65093" y="16321"/>
                </a:lnTo>
                <a:close/>
                <a:moveTo>
                  <a:pt x="72074" y="36226"/>
                </a:moveTo>
                <a:lnTo>
                  <a:pt x="71791" y="37547"/>
                </a:lnTo>
                <a:lnTo>
                  <a:pt x="71603" y="38773"/>
                </a:lnTo>
                <a:lnTo>
                  <a:pt x="71320" y="40000"/>
                </a:lnTo>
                <a:lnTo>
                  <a:pt x="70754" y="41509"/>
                </a:lnTo>
                <a:lnTo>
                  <a:pt x="70942" y="40283"/>
                </a:lnTo>
                <a:lnTo>
                  <a:pt x="71225" y="38962"/>
                </a:lnTo>
                <a:lnTo>
                  <a:pt x="72074" y="36226"/>
                </a:lnTo>
                <a:close/>
                <a:moveTo>
                  <a:pt x="69150" y="44433"/>
                </a:moveTo>
                <a:lnTo>
                  <a:pt x="68867" y="44905"/>
                </a:lnTo>
                <a:lnTo>
                  <a:pt x="68584" y="45377"/>
                </a:lnTo>
                <a:lnTo>
                  <a:pt x="68206" y="45754"/>
                </a:lnTo>
                <a:lnTo>
                  <a:pt x="67923" y="46132"/>
                </a:lnTo>
                <a:lnTo>
                  <a:pt x="68112" y="45754"/>
                </a:lnTo>
                <a:lnTo>
                  <a:pt x="68678" y="45188"/>
                </a:lnTo>
                <a:lnTo>
                  <a:pt x="69150" y="44433"/>
                </a:lnTo>
                <a:close/>
                <a:moveTo>
                  <a:pt x="67357" y="47830"/>
                </a:moveTo>
                <a:lnTo>
                  <a:pt x="66886" y="48584"/>
                </a:lnTo>
                <a:lnTo>
                  <a:pt x="66508" y="48867"/>
                </a:lnTo>
                <a:lnTo>
                  <a:pt x="66414" y="48867"/>
                </a:lnTo>
                <a:lnTo>
                  <a:pt x="66414" y="48773"/>
                </a:lnTo>
                <a:lnTo>
                  <a:pt x="66886" y="48301"/>
                </a:lnTo>
                <a:lnTo>
                  <a:pt x="67357" y="47830"/>
                </a:lnTo>
                <a:close/>
                <a:moveTo>
                  <a:pt x="65093" y="48396"/>
                </a:moveTo>
                <a:lnTo>
                  <a:pt x="65376" y="48490"/>
                </a:lnTo>
                <a:lnTo>
                  <a:pt x="64905" y="49056"/>
                </a:lnTo>
                <a:lnTo>
                  <a:pt x="64622" y="49528"/>
                </a:lnTo>
                <a:lnTo>
                  <a:pt x="64244" y="49811"/>
                </a:lnTo>
                <a:lnTo>
                  <a:pt x="64244" y="49905"/>
                </a:lnTo>
                <a:lnTo>
                  <a:pt x="64056" y="49905"/>
                </a:lnTo>
                <a:lnTo>
                  <a:pt x="64056" y="49811"/>
                </a:lnTo>
                <a:lnTo>
                  <a:pt x="64433" y="49150"/>
                </a:lnTo>
                <a:lnTo>
                  <a:pt x="64622" y="48867"/>
                </a:lnTo>
                <a:lnTo>
                  <a:pt x="64905" y="48584"/>
                </a:lnTo>
                <a:lnTo>
                  <a:pt x="65093" y="48396"/>
                </a:lnTo>
                <a:close/>
                <a:moveTo>
                  <a:pt x="6981" y="52452"/>
                </a:moveTo>
                <a:lnTo>
                  <a:pt x="7170" y="53112"/>
                </a:lnTo>
                <a:lnTo>
                  <a:pt x="7075" y="53018"/>
                </a:lnTo>
                <a:lnTo>
                  <a:pt x="6981" y="52641"/>
                </a:lnTo>
                <a:lnTo>
                  <a:pt x="6981" y="52452"/>
                </a:lnTo>
                <a:close/>
                <a:moveTo>
                  <a:pt x="7736" y="54339"/>
                </a:moveTo>
                <a:lnTo>
                  <a:pt x="7641" y="54433"/>
                </a:lnTo>
                <a:lnTo>
                  <a:pt x="7641" y="54339"/>
                </a:lnTo>
                <a:close/>
                <a:moveTo>
                  <a:pt x="61225" y="55094"/>
                </a:moveTo>
                <a:lnTo>
                  <a:pt x="61037" y="55377"/>
                </a:lnTo>
                <a:lnTo>
                  <a:pt x="60754" y="55471"/>
                </a:lnTo>
                <a:lnTo>
                  <a:pt x="60754" y="55471"/>
                </a:lnTo>
                <a:lnTo>
                  <a:pt x="60942" y="55282"/>
                </a:lnTo>
                <a:lnTo>
                  <a:pt x="61225" y="55094"/>
                </a:lnTo>
                <a:close/>
                <a:moveTo>
                  <a:pt x="6132" y="53867"/>
                </a:moveTo>
                <a:lnTo>
                  <a:pt x="7358" y="55377"/>
                </a:lnTo>
                <a:lnTo>
                  <a:pt x="7641" y="55471"/>
                </a:lnTo>
                <a:lnTo>
                  <a:pt x="7641" y="55471"/>
                </a:lnTo>
                <a:lnTo>
                  <a:pt x="7641" y="55471"/>
                </a:lnTo>
                <a:lnTo>
                  <a:pt x="7830" y="55565"/>
                </a:lnTo>
                <a:lnTo>
                  <a:pt x="8302" y="56414"/>
                </a:lnTo>
                <a:lnTo>
                  <a:pt x="7170" y="55471"/>
                </a:lnTo>
                <a:lnTo>
                  <a:pt x="6509" y="54622"/>
                </a:lnTo>
                <a:lnTo>
                  <a:pt x="6226" y="54245"/>
                </a:lnTo>
                <a:lnTo>
                  <a:pt x="6132" y="53867"/>
                </a:lnTo>
                <a:close/>
                <a:moveTo>
                  <a:pt x="9056" y="56414"/>
                </a:moveTo>
                <a:lnTo>
                  <a:pt x="9245" y="56509"/>
                </a:lnTo>
                <a:lnTo>
                  <a:pt x="9151" y="56509"/>
                </a:lnTo>
                <a:lnTo>
                  <a:pt x="9056" y="56414"/>
                </a:lnTo>
                <a:close/>
                <a:moveTo>
                  <a:pt x="10472" y="56980"/>
                </a:moveTo>
                <a:lnTo>
                  <a:pt x="11321" y="57358"/>
                </a:lnTo>
                <a:lnTo>
                  <a:pt x="11887" y="57735"/>
                </a:lnTo>
                <a:lnTo>
                  <a:pt x="12264" y="58018"/>
                </a:lnTo>
                <a:lnTo>
                  <a:pt x="11604" y="57641"/>
                </a:lnTo>
                <a:lnTo>
                  <a:pt x="11604" y="57641"/>
                </a:lnTo>
                <a:lnTo>
                  <a:pt x="11792" y="58112"/>
                </a:lnTo>
                <a:lnTo>
                  <a:pt x="11604" y="58018"/>
                </a:lnTo>
                <a:lnTo>
                  <a:pt x="11132" y="57452"/>
                </a:lnTo>
                <a:lnTo>
                  <a:pt x="10849" y="57169"/>
                </a:lnTo>
                <a:lnTo>
                  <a:pt x="10472" y="56980"/>
                </a:lnTo>
                <a:close/>
                <a:moveTo>
                  <a:pt x="18019" y="59433"/>
                </a:moveTo>
                <a:lnTo>
                  <a:pt x="18773" y="59810"/>
                </a:lnTo>
                <a:lnTo>
                  <a:pt x="19528" y="60376"/>
                </a:lnTo>
                <a:lnTo>
                  <a:pt x="19056" y="60282"/>
                </a:lnTo>
                <a:lnTo>
                  <a:pt x="18962" y="60188"/>
                </a:lnTo>
                <a:lnTo>
                  <a:pt x="18490" y="59810"/>
                </a:lnTo>
                <a:lnTo>
                  <a:pt x="18019" y="59433"/>
                </a:lnTo>
                <a:close/>
                <a:moveTo>
                  <a:pt x="14528" y="59999"/>
                </a:moveTo>
                <a:lnTo>
                  <a:pt x="14717" y="60093"/>
                </a:lnTo>
                <a:lnTo>
                  <a:pt x="14905" y="60188"/>
                </a:lnTo>
                <a:lnTo>
                  <a:pt x="15188" y="60471"/>
                </a:lnTo>
                <a:lnTo>
                  <a:pt x="15283" y="60565"/>
                </a:lnTo>
                <a:lnTo>
                  <a:pt x="15188" y="60565"/>
                </a:lnTo>
                <a:lnTo>
                  <a:pt x="14528" y="59999"/>
                </a:lnTo>
                <a:close/>
                <a:moveTo>
                  <a:pt x="49339" y="60188"/>
                </a:moveTo>
                <a:lnTo>
                  <a:pt x="48395" y="60565"/>
                </a:lnTo>
                <a:lnTo>
                  <a:pt x="47924" y="60754"/>
                </a:lnTo>
                <a:lnTo>
                  <a:pt x="47452" y="60754"/>
                </a:lnTo>
                <a:lnTo>
                  <a:pt x="47924" y="60471"/>
                </a:lnTo>
                <a:lnTo>
                  <a:pt x="48301" y="60282"/>
                </a:lnTo>
                <a:lnTo>
                  <a:pt x="49056" y="60188"/>
                </a:lnTo>
                <a:close/>
                <a:moveTo>
                  <a:pt x="19245" y="60565"/>
                </a:moveTo>
                <a:lnTo>
                  <a:pt x="19811" y="60659"/>
                </a:lnTo>
                <a:lnTo>
                  <a:pt x="20566" y="61037"/>
                </a:lnTo>
                <a:lnTo>
                  <a:pt x="20566" y="61037"/>
                </a:lnTo>
                <a:lnTo>
                  <a:pt x="19811" y="60848"/>
                </a:lnTo>
                <a:lnTo>
                  <a:pt x="19245" y="60565"/>
                </a:lnTo>
                <a:close/>
                <a:moveTo>
                  <a:pt x="47075" y="61226"/>
                </a:moveTo>
                <a:lnTo>
                  <a:pt x="46792" y="61414"/>
                </a:lnTo>
                <a:lnTo>
                  <a:pt x="46697" y="61509"/>
                </a:lnTo>
                <a:lnTo>
                  <a:pt x="46792" y="61603"/>
                </a:lnTo>
                <a:lnTo>
                  <a:pt x="47263" y="61603"/>
                </a:lnTo>
                <a:lnTo>
                  <a:pt x="47641" y="61509"/>
                </a:lnTo>
                <a:lnTo>
                  <a:pt x="46886" y="61792"/>
                </a:lnTo>
                <a:lnTo>
                  <a:pt x="46131" y="61886"/>
                </a:lnTo>
                <a:lnTo>
                  <a:pt x="46131" y="61980"/>
                </a:lnTo>
                <a:lnTo>
                  <a:pt x="46037" y="61980"/>
                </a:lnTo>
                <a:lnTo>
                  <a:pt x="45660" y="61697"/>
                </a:lnTo>
                <a:lnTo>
                  <a:pt x="46320" y="61320"/>
                </a:lnTo>
                <a:lnTo>
                  <a:pt x="47075" y="61226"/>
                </a:lnTo>
                <a:close/>
                <a:moveTo>
                  <a:pt x="24151" y="63678"/>
                </a:moveTo>
                <a:lnTo>
                  <a:pt x="24905" y="63961"/>
                </a:lnTo>
                <a:lnTo>
                  <a:pt x="25754" y="64244"/>
                </a:lnTo>
                <a:lnTo>
                  <a:pt x="25188" y="64244"/>
                </a:lnTo>
                <a:lnTo>
                  <a:pt x="24151" y="64150"/>
                </a:lnTo>
                <a:lnTo>
                  <a:pt x="23773" y="64056"/>
                </a:lnTo>
                <a:lnTo>
                  <a:pt x="23585" y="63961"/>
                </a:lnTo>
                <a:lnTo>
                  <a:pt x="23585" y="63867"/>
                </a:lnTo>
                <a:lnTo>
                  <a:pt x="23585" y="63773"/>
                </a:lnTo>
                <a:lnTo>
                  <a:pt x="24151" y="63678"/>
                </a:lnTo>
                <a:close/>
                <a:moveTo>
                  <a:pt x="34811" y="64622"/>
                </a:moveTo>
                <a:lnTo>
                  <a:pt x="35094" y="64810"/>
                </a:lnTo>
                <a:lnTo>
                  <a:pt x="35377" y="64905"/>
                </a:lnTo>
                <a:lnTo>
                  <a:pt x="34622" y="64999"/>
                </a:lnTo>
                <a:lnTo>
                  <a:pt x="34056" y="64999"/>
                </a:lnTo>
                <a:lnTo>
                  <a:pt x="34056" y="64905"/>
                </a:lnTo>
                <a:lnTo>
                  <a:pt x="34811" y="64622"/>
                </a:lnTo>
                <a:close/>
                <a:moveTo>
                  <a:pt x="46414" y="63773"/>
                </a:moveTo>
                <a:lnTo>
                  <a:pt x="46131" y="64056"/>
                </a:lnTo>
                <a:lnTo>
                  <a:pt x="44433" y="64716"/>
                </a:lnTo>
                <a:lnTo>
                  <a:pt x="43962" y="64905"/>
                </a:lnTo>
                <a:lnTo>
                  <a:pt x="44150" y="64810"/>
                </a:lnTo>
                <a:lnTo>
                  <a:pt x="42641" y="64999"/>
                </a:lnTo>
                <a:lnTo>
                  <a:pt x="42924" y="64810"/>
                </a:lnTo>
                <a:lnTo>
                  <a:pt x="43207" y="64622"/>
                </a:lnTo>
                <a:lnTo>
                  <a:pt x="42358" y="64905"/>
                </a:lnTo>
                <a:lnTo>
                  <a:pt x="43113" y="64622"/>
                </a:lnTo>
                <a:lnTo>
                  <a:pt x="45377" y="63867"/>
                </a:lnTo>
                <a:lnTo>
                  <a:pt x="44999" y="64150"/>
                </a:lnTo>
                <a:lnTo>
                  <a:pt x="44622" y="64433"/>
                </a:lnTo>
                <a:lnTo>
                  <a:pt x="46414" y="63773"/>
                </a:lnTo>
                <a:close/>
                <a:moveTo>
                  <a:pt x="39905" y="64622"/>
                </a:moveTo>
                <a:lnTo>
                  <a:pt x="39811" y="64716"/>
                </a:lnTo>
                <a:lnTo>
                  <a:pt x="39622" y="64810"/>
                </a:lnTo>
                <a:lnTo>
                  <a:pt x="38962" y="64999"/>
                </a:lnTo>
                <a:lnTo>
                  <a:pt x="38207" y="65093"/>
                </a:lnTo>
                <a:lnTo>
                  <a:pt x="37641" y="65093"/>
                </a:lnTo>
                <a:lnTo>
                  <a:pt x="39056" y="64810"/>
                </a:lnTo>
                <a:lnTo>
                  <a:pt x="39528" y="64716"/>
                </a:lnTo>
                <a:lnTo>
                  <a:pt x="39905" y="64622"/>
                </a:lnTo>
                <a:close/>
                <a:moveTo>
                  <a:pt x="42829" y="64056"/>
                </a:moveTo>
                <a:lnTo>
                  <a:pt x="42452" y="64244"/>
                </a:lnTo>
                <a:lnTo>
                  <a:pt x="42263" y="64433"/>
                </a:lnTo>
                <a:lnTo>
                  <a:pt x="41980" y="64622"/>
                </a:lnTo>
                <a:lnTo>
                  <a:pt x="41886" y="64999"/>
                </a:lnTo>
                <a:lnTo>
                  <a:pt x="42263" y="64999"/>
                </a:lnTo>
                <a:lnTo>
                  <a:pt x="40094" y="65282"/>
                </a:lnTo>
                <a:lnTo>
                  <a:pt x="40848" y="64999"/>
                </a:lnTo>
                <a:lnTo>
                  <a:pt x="41131" y="64810"/>
                </a:lnTo>
                <a:lnTo>
                  <a:pt x="41131" y="64716"/>
                </a:lnTo>
                <a:lnTo>
                  <a:pt x="41037" y="64622"/>
                </a:lnTo>
                <a:lnTo>
                  <a:pt x="40754" y="64622"/>
                </a:lnTo>
                <a:lnTo>
                  <a:pt x="40282" y="64527"/>
                </a:lnTo>
                <a:lnTo>
                  <a:pt x="40188" y="64433"/>
                </a:lnTo>
                <a:lnTo>
                  <a:pt x="41509" y="64339"/>
                </a:lnTo>
                <a:lnTo>
                  <a:pt x="42829" y="64056"/>
                </a:lnTo>
                <a:close/>
                <a:moveTo>
                  <a:pt x="15660" y="60376"/>
                </a:moveTo>
                <a:lnTo>
                  <a:pt x="16887" y="61131"/>
                </a:lnTo>
                <a:lnTo>
                  <a:pt x="17924" y="62075"/>
                </a:lnTo>
                <a:lnTo>
                  <a:pt x="17924" y="61792"/>
                </a:lnTo>
                <a:lnTo>
                  <a:pt x="17830" y="61603"/>
                </a:lnTo>
                <a:lnTo>
                  <a:pt x="19056" y="61980"/>
                </a:lnTo>
                <a:lnTo>
                  <a:pt x="20283" y="62358"/>
                </a:lnTo>
                <a:lnTo>
                  <a:pt x="20849" y="62546"/>
                </a:lnTo>
                <a:lnTo>
                  <a:pt x="21415" y="62735"/>
                </a:lnTo>
                <a:lnTo>
                  <a:pt x="21886" y="63018"/>
                </a:lnTo>
                <a:lnTo>
                  <a:pt x="22358" y="63395"/>
                </a:lnTo>
                <a:lnTo>
                  <a:pt x="21509" y="63301"/>
                </a:lnTo>
                <a:lnTo>
                  <a:pt x="22547" y="63867"/>
                </a:lnTo>
                <a:lnTo>
                  <a:pt x="23868" y="64339"/>
                </a:lnTo>
                <a:lnTo>
                  <a:pt x="25471" y="64905"/>
                </a:lnTo>
                <a:lnTo>
                  <a:pt x="27169" y="65282"/>
                </a:lnTo>
                <a:lnTo>
                  <a:pt x="26603" y="65282"/>
                </a:lnTo>
                <a:lnTo>
                  <a:pt x="27075" y="65942"/>
                </a:lnTo>
                <a:lnTo>
                  <a:pt x="26886" y="65942"/>
                </a:lnTo>
                <a:lnTo>
                  <a:pt x="26603" y="65848"/>
                </a:lnTo>
                <a:lnTo>
                  <a:pt x="25849" y="65659"/>
                </a:lnTo>
                <a:lnTo>
                  <a:pt x="25283" y="65471"/>
                </a:lnTo>
                <a:lnTo>
                  <a:pt x="25188" y="65376"/>
                </a:lnTo>
                <a:lnTo>
                  <a:pt x="25754" y="65376"/>
                </a:lnTo>
                <a:lnTo>
                  <a:pt x="26226" y="65471"/>
                </a:lnTo>
                <a:lnTo>
                  <a:pt x="26320" y="65282"/>
                </a:lnTo>
                <a:lnTo>
                  <a:pt x="26320" y="65188"/>
                </a:lnTo>
                <a:lnTo>
                  <a:pt x="26226" y="65093"/>
                </a:lnTo>
                <a:lnTo>
                  <a:pt x="25660" y="65093"/>
                </a:lnTo>
                <a:lnTo>
                  <a:pt x="25188" y="65188"/>
                </a:lnTo>
                <a:lnTo>
                  <a:pt x="24528" y="65376"/>
                </a:lnTo>
                <a:lnTo>
                  <a:pt x="24528" y="65376"/>
                </a:lnTo>
                <a:lnTo>
                  <a:pt x="25000" y="65093"/>
                </a:lnTo>
                <a:lnTo>
                  <a:pt x="23679" y="64905"/>
                </a:lnTo>
                <a:lnTo>
                  <a:pt x="22547" y="64716"/>
                </a:lnTo>
                <a:lnTo>
                  <a:pt x="21603" y="64339"/>
                </a:lnTo>
                <a:lnTo>
                  <a:pt x="20660" y="63867"/>
                </a:lnTo>
                <a:lnTo>
                  <a:pt x="20943" y="63867"/>
                </a:lnTo>
                <a:lnTo>
                  <a:pt x="20377" y="63773"/>
                </a:lnTo>
                <a:lnTo>
                  <a:pt x="19339" y="63678"/>
                </a:lnTo>
                <a:lnTo>
                  <a:pt x="18868" y="63490"/>
                </a:lnTo>
                <a:lnTo>
                  <a:pt x="18396" y="63301"/>
                </a:lnTo>
                <a:lnTo>
                  <a:pt x="18585" y="63207"/>
                </a:lnTo>
                <a:lnTo>
                  <a:pt x="18868" y="63301"/>
                </a:lnTo>
                <a:lnTo>
                  <a:pt x="18019" y="62735"/>
                </a:lnTo>
                <a:lnTo>
                  <a:pt x="16981" y="62075"/>
                </a:lnTo>
                <a:lnTo>
                  <a:pt x="14811" y="60471"/>
                </a:lnTo>
                <a:lnTo>
                  <a:pt x="16415" y="61414"/>
                </a:lnTo>
                <a:lnTo>
                  <a:pt x="15660" y="60376"/>
                </a:lnTo>
                <a:close/>
                <a:moveTo>
                  <a:pt x="28867" y="65659"/>
                </a:moveTo>
                <a:lnTo>
                  <a:pt x="30660" y="65942"/>
                </a:lnTo>
                <a:lnTo>
                  <a:pt x="32547" y="66131"/>
                </a:lnTo>
                <a:lnTo>
                  <a:pt x="32075" y="66225"/>
                </a:lnTo>
                <a:lnTo>
                  <a:pt x="31320" y="66225"/>
                </a:lnTo>
                <a:lnTo>
                  <a:pt x="30566" y="66131"/>
                </a:lnTo>
                <a:lnTo>
                  <a:pt x="28867" y="65659"/>
                </a:lnTo>
                <a:close/>
                <a:moveTo>
                  <a:pt x="39150" y="0"/>
                </a:moveTo>
                <a:lnTo>
                  <a:pt x="39528" y="283"/>
                </a:lnTo>
                <a:lnTo>
                  <a:pt x="39622" y="378"/>
                </a:lnTo>
                <a:lnTo>
                  <a:pt x="41509" y="1038"/>
                </a:lnTo>
                <a:lnTo>
                  <a:pt x="40943" y="1132"/>
                </a:lnTo>
                <a:lnTo>
                  <a:pt x="40282" y="1227"/>
                </a:lnTo>
                <a:lnTo>
                  <a:pt x="38962" y="1038"/>
                </a:lnTo>
                <a:lnTo>
                  <a:pt x="37547" y="849"/>
                </a:lnTo>
                <a:lnTo>
                  <a:pt x="36320" y="661"/>
                </a:lnTo>
                <a:lnTo>
                  <a:pt x="36415" y="755"/>
                </a:lnTo>
                <a:lnTo>
                  <a:pt x="36415" y="849"/>
                </a:lnTo>
                <a:lnTo>
                  <a:pt x="35943" y="944"/>
                </a:lnTo>
                <a:lnTo>
                  <a:pt x="34150" y="1132"/>
                </a:lnTo>
                <a:lnTo>
                  <a:pt x="31698" y="1132"/>
                </a:lnTo>
                <a:lnTo>
                  <a:pt x="30660" y="1227"/>
                </a:lnTo>
                <a:lnTo>
                  <a:pt x="29716" y="1321"/>
                </a:lnTo>
                <a:lnTo>
                  <a:pt x="30377" y="1416"/>
                </a:lnTo>
                <a:lnTo>
                  <a:pt x="31037" y="1510"/>
                </a:lnTo>
                <a:lnTo>
                  <a:pt x="30094" y="1699"/>
                </a:lnTo>
                <a:lnTo>
                  <a:pt x="28773" y="2076"/>
                </a:lnTo>
                <a:lnTo>
                  <a:pt x="27924" y="2359"/>
                </a:lnTo>
                <a:lnTo>
                  <a:pt x="27924" y="2453"/>
                </a:lnTo>
                <a:lnTo>
                  <a:pt x="28207" y="2453"/>
                </a:lnTo>
                <a:lnTo>
                  <a:pt x="26509" y="3019"/>
                </a:lnTo>
                <a:lnTo>
                  <a:pt x="26792" y="2831"/>
                </a:lnTo>
                <a:lnTo>
                  <a:pt x="26792" y="2831"/>
                </a:lnTo>
                <a:lnTo>
                  <a:pt x="25660" y="2925"/>
                </a:lnTo>
                <a:lnTo>
                  <a:pt x="25754" y="2831"/>
                </a:lnTo>
                <a:lnTo>
                  <a:pt x="25377" y="2925"/>
                </a:lnTo>
                <a:lnTo>
                  <a:pt x="24905" y="3208"/>
                </a:lnTo>
                <a:lnTo>
                  <a:pt x="24056" y="3774"/>
                </a:lnTo>
                <a:lnTo>
                  <a:pt x="22264" y="4340"/>
                </a:lnTo>
                <a:lnTo>
                  <a:pt x="20471" y="5095"/>
                </a:lnTo>
                <a:lnTo>
                  <a:pt x="18679" y="5755"/>
                </a:lnTo>
                <a:lnTo>
                  <a:pt x="16981" y="6604"/>
                </a:lnTo>
                <a:lnTo>
                  <a:pt x="17453" y="6604"/>
                </a:lnTo>
                <a:lnTo>
                  <a:pt x="17830" y="6415"/>
                </a:lnTo>
                <a:lnTo>
                  <a:pt x="18868" y="6038"/>
                </a:lnTo>
                <a:lnTo>
                  <a:pt x="19905" y="5661"/>
                </a:lnTo>
                <a:lnTo>
                  <a:pt x="20377" y="5472"/>
                </a:lnTo>
                <a:lnTo>
                  <a:pt x="20943" y="5378"/>
                </a:lnTo>
                <a:lnTo>
                  <a:pt x="20943" y="5378"/>
                </a:lnTo>
                <a:lnTo>
                  <a:pt x="19528" y="6038"/>
                </a:lnTo>
                <a:lnTo>
                  <a:pt x="19528" y="6038"/>
                </a:lnTo>
                <a:lnTo>
                  <a:pt x="20094" y="5944"/>
                </a:lnTo>
                <a:lnTo>
                  <a:pt x="18396" y="7076"/>
                </a:lnTo>
                <a:lnTo>
                  <a:pt x="20849" y="6038"/>
                </a:lnTo>
                <a:lnTo>
                  <a:pt x="23396" y="5095"/>
                </a:lnTo>
                <a:lnTo>
                  <a:pt x="26037" y="4246"/>
                </a:lnTo>
                <a:lnTo>
                  <a:pt x="28679" y="3397"/>
                </a:lnTo>
                <a:lnTo>
                  <a:pt x="28301" y="3491"/>
                </a:lnTo>
                <a:lnTo>
                  <a:pt x="28773" y="3208"/>
                </a:lnTo>
                <a:lnTo>
                  <a:pt x="30283" y="2736"/>
                </a:lnTo>
                <a:lnTo>
                  <a:pt x="29905" y="2831"/>
                </a:lnTo>
                <a:lnTo>
                  <a:pt x="29056" y="2831"/>
                </a:lnTo>
                <a:lnTo>
                  <a:pt x="28584" y="2642"/>
                </a:lnTo>
                <a:lnTo>
                  <a:pt x="30566" y="2548"/>
                </a:lnTo>
                <a:lnTo>
                  <a:pt x="32641" y="2548"/>
                </a:lnTo>
                <a:lnTo>
                  <a:pt x="37264" y="2831"/>
                </a:lnTo>
                <a:lnTo>
                  <a:pt x="39528" y="3019"/>
                </a:lnTo>
                <a:lnTo>
                  <a:pt x="43490" y="3019"/>
                </a:lnTo>
                <a:lnTo>
                  <a:pt x="44339" y="2831"/>
                </a:lnTo>
                <a:lnTo>
                  <a:pt x="45094" y="2736"/>
                </a:lnTo>
                <a:lnTo>
                  <a:pt x="45943" y="3114"/>
                </a:lnTo>
                <a:lnTo>
                  <a:pt x="46886" y="3397"/>
                </a:lnTo>
                <a:lnTo>
                  <a:pt x="48678" y="3963"/>
                </a:lnTo>
                <a:lnTo>
                  <a:pt x="50565" y="4434"/>
                </a:lnTo>
                <a:lnTo>
                  <a:pt x="51509" y="4717"/>
                </a:lnTo>
                <a:lnTo>
                  <a:pt x="52358" y="5189"/>
                </a:lnTo>
                <a:lnTo>
                  <a:pt x="51792" y="4812"/>
                </a:lnTo>
                <a:lnTo>
                  <a:pt x="53584" y="5849"/>
                </a:lnTo>
                <a:lnTo>
                  <a:pt x="55376" y="6981"/>
                </a:lnTo>
                <a:lnTo>
                  <a:pt x="56320" y="7642"/>
                </a:lnTo>
                <a:lnTo>
                  <a:pt x="57169" y="8302"/>
                </a:lnTo>
                <a:lnTo>
                  <a:pt x="57924" y="9057"/>
                </a:lnTo>
                <a:lnTo>
                  <a:pt x="58678" y="9906"/>
                </a:lnTo>
                <a:lnTo>
                  <a:pt x="62357" y="14057"/>
                </a:lnTo>
                <a:lnTo>
                  <a:pt x="64622" y="16887"/>
                </a:lnTo>
                <a:lnTo>
                  <a:pt x="66697" y="19623"/>
                </a:lnTo>
                <a:lnTo>
                  <a:pt x="66603" y="19151"/>
                </a:lnTo>
                <a:lnTo>
                  <a:pt x="66603" y="18774"/>
                </a:lnTo>
                <a:lnTo>
                  <a:pt x="67357" y="20472"/>
                </a:lnTo>
                <a:lnTo>
                  <a:pt x="68772" y="23962"/>
                </a:lnTo>
                <a:lnTo>
                  <a:pt x="68867" y="24151"/>
                </a:lnTo>
                <a:lnTo>
                  <a:pt x="69810" y="26792"/>
                </a:lnTo>
                <a:lnTo>
                  <a:pt x="70565" y="29245"/>
                </a:lnTo>
                <a:lnTo>
                  <a:pt x="70754" y="30283"/>
                </a:lnTo>
                <a:lnTo>
                  <a:pt x="70848" y="31037"/>
                </a:lnTo>
                <a:lnTo>
                  <a:pt x="70848" y="31604"/>
                </a:lnTo>
                <a:lnTo>
                  <a:pt x="70754" y="31792"/>
                </a:lnTo>
                <a:lnTo>
                  <a:pt x="70565" y="31887"/>
                </a:lnTo>
                <a:lnTo>
                  <a:pt x="69433" y="36698"/>
                </a:lnTo>
                <a:lnTo>
                  <a:pt x="68206" y="41698"/>
                </a:lnTo>
                <a:lnTo>
                  <a:pt x="68584" y="41037"/>
                </a:lnTo>
                <a:lnTo>
                  <a:pt x="68961" y="40188"/>
                </a:lnTo>
                <a:lnTo>
                  <a:pt x="69244" y="40471"/>
                </a:lnTo>
                <a:lnTo>
                  <a:pt x="69244" y="40849"/>
                </a:lnTo>
                <a:lnTo>
                  <a:pt x="69244" y="41226"/>
                </a:lnTo>
                <a:lnTo>
                  <a:pt x="69055" y="41698"/>
                </a:lnTo>
                <a:lnTo>
                  <a:pt x="68489" y="42924"/>
                </a:lnTo>
                <a:lnTo>
                  <a:pt x="67735" y="44150"/>
                </a:lnTo>
                <a:lnTo>
                  <a:pt x="66791" y="45377"/>
                </a:lnTo>
                <a:lnTo>
                  <a:pt x="65942" y="46509"/>
                </a:lnTo>
                <a:lnTo>
                  <a:pt x="64716" y="47924"/>
                </a:lnTo>
                <a:lnTo>
                  <a:pt x="65565" y="47641"/>
                </a:lnTo>
                <a:lnTo>
                  <a:pt x="65093" y="48301"/>
                </a:lnTo>
                <a:lnTo>
                  <a:pt x="64433" y="48962"/>
                </a:lnTo>
                <a:lnTo>
                  <a:pt x="63112" y="50188"/>
                </a:lnTo>
                <a:lnTo>
                  <a:pt x="63678" y="48962"/>
                </a:lnTo>
                <a:lnTo>
                  <a:pt x="64244" y="47641"/>
                </a:lnTo>
                <a:lnTo>
                  <a:pt x="65754" y="44811"/>
                </a:lnTo>
                <a:lnTo>
                  <a:pt x="67169" y="42169"/>
                </a:lnTo>
                <a:lnTo>
                  <a:pt x="67735" y="41037"/>
                </a:lnTo>
                <a:lnTo>
                  <a:pt x="68206" y="40094"/>
                </a:lnTo>
                <a:lnTo>
                  <a:pt x="68206" y="39811"/>
                </a:lnTo>
                <a:lnTo>
                  <a:pt x="68301" y="39622"/>
                </a:lnTo>
                <a:lnTo>
                  <a:pt x="68301" y="39717"/>
                </a:lnTo>
                <a:lnTo>
                  <a:pt x="68395" y="39339"/>
                </a:lnTo>
                <a:lnTo>
                  <a:pt x="68772" y="37735"/>
                </a:lnTo>
                <a:lnTo>
                  <a:pt x="69055" y="36037"/>
                </a:lnTo>
                <a:lnTo>
                  <a:pt x="69150" y="32924"/>
                </a:lnTo>
                <a:lnTo>
                  <a:pt x="69150" y="30849"/>
                </a:lnTo>
                <a:lnTo>
                  <a:pt x="69150" y="28679"/>
                </a:lnTo>
                <a:lnTo>
                  <a:pt x="68961" y="28773"/>
                </a:lnTo>
                <a:lnTo>
                  <a:pt x="68961" y="29056"/>
                </a:lnTo>
                <a:lnTo>
                  <a:pt x="68678" y="28302"/>
                </a:lnTo>
                <a:lnTo>
                  <a:pt x="68395" y="27453"/>
                </a:lnTo>
                <a:lnTo>
                  <a:pt x="68018" y="25755"/>
                </a:lnTo>
                <a:lnTo>
                  <a:pt x="67923" y="25283"/>
                </a:lnTo>
                <a:lnTo>
                  <a:pt x="67923" y="25472"/>
                </a:lnTo>
                <a:lnTo>
                  <a:pt x="67546" y="24906"/>
                </a:lnTo>
                <a:lnTo>
                  <a:pt x="67074" y="24245"/>
                </a:lnTo>
                <a:lnTo>
                  <a:pt x="66980" y="24057"/>
                </a:lnTo>
                <a:lnTo>
                  <a:pt x="65471" y="22264"/>
                </a:lnTo>
                <a:lnTo>
                  <a:pt x="64810" y="21415"/>
                </a:lnTo>
                <a:lnTo>
                  <a:pt x="64339" y="20755"/>
                </a:lnTo>
                <a:lnTo>
                  <a:pt x="64622" y="20943"/>
                </a:lnTo>
                <a:lnTo>
                  <a:pt x="64527" y="20755"/>
                </a:lnTo>
                <a:lnTo>
                  <a:pt x="64339" y="20472"/>
                </a:lnTo>
                <a:lnTo>
                  <a:pt x="63301" y="19434"/>
                </a:lnTo>
                <a:lnTo>
                  <a:pt x="62357" y="18585"/>
                </a:lnTo>
                <a:lnTo>
                  <a:pt x="62452" y="18679"/>
                </a:lnTo>
                <a:lnTo>
                  <a:pt x="62357" y="18868"/>
                </a:lnTo>
                <a:lnTo>
                  <a:pt x="61508" y="18019"/>
                </a:lnTo>
                <a:lnTo>
                  <a:pt x="61791" y="18396"/>
                </a:lnTo>
                <a:lnTo>
                  <a:pt x="60848" y="17547"/>
                </a:lnTo>
                <a:lnTo>
                  <a:pt x="60471" y="17076"/>
                </a:lnTo>
                <a:lnTo>
                  <a:pt x="60471" y="16981"/>
                </a:lnTo>
                <a:lnTo>
                  <a:pt x="60565" y="17076"/>
                </a:lnTo>
                <a:lnTo>
                  <a:pt x="61225" y="17547"/>
                </a:lnTo>
                <a:lnTo>
                  <a:pt x="58961" y="15566"/>
                </a:lnTo>
                <a:lnTo>
                  <a:pt x="59527" y="16227"/>
                </a:lnTo>
                <a:lnTo>
                  <a:pt x="58584" y="15566"/>
                </a:lnTo>
                <a:lnTo>
                  <a:pt x="57641" y="14906"/>
                </a:lnTo>
                <a:lnTo>
                  <a:pt x="57546" y="15000"/>
                </a:lnTo>
                <a:lnTo>
                  <a:pt x="57452" y="15094"/>
                </a:lnTo>
                <a:lnTo>
                  <a:pt x="58301" y="15660"/>
                </a:lnTo>
                <a:lnTo>
                  <a:pt x="59056" y="16227"/>
                </a:lnTo>
                <a:lnTo>
                  <a:pt x="60471" y="17547"/>
                </a:lnTo>
                <a:lnTo>
                  <a:pt x="61886" y="18774"/>
                </a:lnTo>
                <a:lnTo>
                  <a:pt x="62640" y="19340"/>
                </a:lnTo>
                <a:lnTo>
                  <a:pt x="63395" y="19906"/>
                </a:lnTo>
                <a:lnTo>
                  <a:pt x="62829" y="19528"/>
                </a:lnTo>
                <a:lnTo>
                  <a:pt x="62074" y="19057"/>
                </a:lnTo>
                <a:lnTo>
                  <a:pt x="62074" y="19245"/>
                </a:lnTo>
                <a:lnTo>
                  <a:pt x="62357" y="19717"/>
                </a:lnTo>
                <a:lnTo>
                  <a:pt x="63584" y="21415"/>
                </a:lnTo>
                <a:lnTo>
                  <a:pt x="65093" y="23207"/>
                </a:lnTo>
                <a:lnTo>
                  <a:pt x="65754" y="23962"/>
                </a:lnTo>
                <a:lnTo>
                  <a:pt x="66225" y="24434"/>
                </a:lnTo>
                <a:lnTo>
                  <a:pt x="66414" y="24528"/>
                </a:lnTo>
                <a:lnTo>
                  <a:pt x="66320" y="24057"/>
                </a:lnTo>
                <a:lnTo>
                  <a:pt x="66697" y="24906"/>
                </a:lnTo>
                <a:lnTo>
                  <a:pt x="67074" y="26038"/>
                </a:lnTo>
                <a:lnTo>
                  <a:pt x="66414" y="24811"/>
                </a:lnTo>
                <a:lnTo>
                  <a:pt x="66791" y="25566"/>
                </a:lnTo>
                <a:lnTo>
                  <a:pt x="67169" y="26321"/>
                </a:lnTo>
                <a:lnTo>
                  <a:pt x="67263" y="26415"/>
                </a:lnTo>
                <a:lnTo>
                  <a:pt x="67923" y="28679"/>
                </a:lnTo>
                <a:lnTo>
                  <a:pt x="68206" y="29339"/>
                </a:lnTo>
                <a:lnTo>
                  <a:pt x="68678" y="30471"/>
                </a:lnTo>
                <a:lnTo>
                  <a:pt x="68772" y="30660"/>
                </a:lnTo>
                <a:lnTo>
                  <a:pt x="68678" y="30660"/>
                </a:lnTo>
                <a:lnTo>
                  <a:pt x="68395" y="30377"/>
                </a:lnTo>
                <a:lnTo>
                  <a:pt x="68206" y="30094"/>
                </a:lnTo>
                <a:lnTo>
                  <a:pt x="68206" y="30566"/>
                </a:lnTo>
                <a:lnTo>
                  <a:pt x="68301" y="31037"/>
                </a:lnTo>
                <a:lnTo>
                  <a:pt x="68395" y="31509"/>
                </a:lnTo>
                <a:lnTo>
                  <a:pt x="68395" y="31887"/>
                </a:lnTo>
                <a:lnTo>
                  <a:pt x="68301" y="31792"/>
                </a:lnTo>
                <a:lnTo>
                  <a:pt x="68301" y="31698"/>
                </a:lnTo>
                <a:lnTo>
                  <a:pt x="68301" y="31415"/>
                </a:lnTo>
                <a:lnTo>
                  <a:pt x="68018" y="30094"/>
                </a:lnTo>
                <a:lnTo>
                  <a:pt x="67735" y="28868"/>
                </a:lnTo>
                <a:lnTo>
                  <a:pt x="68112" y="31698"/>
                </a:lnTo>
                <a:lnTo>
                  <a:pt x="68206" y="33113"/>
                </a:lnTo>
                <a:lnTo>
                  <a:pt x="68206" y="34528"/>
                </a:lnTo>
                <a:lnTo>
                  <a:pt x="68112" y="35943"/>
                </a:lnTo>
                <a:lnTo>
                  <a:pt x="67923" y="37358"/>
                </a:lnTo>
                <a:lnTo>
                  <a:pt x="67546" y="38679"/>
                </a:lnTo>
                <a:lnTo>
                  <a:pt x="67074" y="40000"/>
                </a:lnTo>
                <a:lnTo>
                  <a:pt x="67263" y="39717"/>
                </a:lnTo>
                <a:lnTo>
                  <a:pt x="67357" y="39622"/>
                </a:lnTo>
                <a:lnTo>
                  <a:pt x="67357" y="39717"/>
                </a:lnTo>
                <a:lnTo>
                  <a:pt x="67263" y="40377"/>
                </a:lnTo>
                <a:lnTo>
                  <a:pt x="66980" y="41226"/>
                </a:lnTo>
                <a:lnTo>
                  <a:pt x="66791" y="41509"/>
                </a:lnTo>
                <a:lnTo>
                  <a:pt x="66697" y="41603"/>
                </a:lnTo>
                <a:lnTo>
                  <a:pt x="66414" y="42075"/>
                </a:lnTo>
                <a:lnTo>
                  <a:pt x="65754" y="43962"/>
                </a:lnTo>
                <a:lnTo>
                  <a:pt x="64905" y="46132"/>
                </a:lnTo>
                <a:lnTo>
                  <a:pt x="64150" y="47547"/>
                </a:lnTo>
                <a:lnTo>
                  <a:pt x="63395" y="48867"/>
                </a:lnTo>
                <a:lnTo>
                  <a:pt x="62546" y="50094"/>
                </a:lnTo>
                <a:lnTo>
                  <a:pt x="61697" y="51320"/>
                </a:lnTo>
                <a:lnTo>
                  <a:pt x="60376" y="52452"/>
                </a:lnTo>
                <a:lnTo>
                  <a:pt x="59810" y="53112"/>
                </a:lnTo>
                <a:lnTo>
                  <a:pt x="59244" y="53773"/>
                </a:lnTo>
                <a:lnTo>
                  <a:pt x="59999" y="53301"/>
                </a:lnTo>
                <a:lnTo>
                  <a:pt x="59905" y="53490"/>
                </a:lnTo>
                <a:lnTo>
                  <a:pt x="58018" y="54999"/>
                </a:lnTo>
                <a:lnTo>
                  <a:pt x="57075" y="55660"/>
                </a:lnTo>
                <a:lnTo>
                  <a:pt x="56037" y="56226"/>
                </a:lnTo>
                <a:lnTo>
                  <a:pt x="57924" y="54716"/>
                </a:lnTo>
                <a:lnTo>
                  <a:pt x="58867" y="53867"/>
                </a:lnTo>
                <a:lnTo>
                  <a:pt x="59716" y="53018"/>
                </a:lnTo>
                <a:lnTo>
                  <a:pt x="58961" y="53679"/>
                </a:lnTo>
                <a:lnTo>
                  <a:pt x="58207" y="54245"/>
                </a:lnTo>
                <a:lnTo>
                  <a:pt x="56603" y="55282"/>
                </a:lnTo>
                <a:lnTo>
                  <a:pt x="54905" y="56226"/>
                </a:lnTo>
                <a:lnTo>
                  <a:pt x="53301" y="57263"/>
                </a:lnTo>
                <a:lnTo>
                  <a:pt x="52735" y="57452"/>
                </a:lnTo>
                <a:lnTo>
                  <a:pt x="51509" y="57924"/>
                </a:lnTo>
                <a:lnTo>
                  <a:pt x="47829" y="59527"/>
                </a:lnTo>
                <a:lnTo>
                  <a:pt x="43962" y="61226"/>
                </a:lnTo>
                <a:lnTo>
                  <a:pt x="42358" y="61886"/>
                </a:lnTo>
                <a:lnTo>
                  <a:pt x="41414" y="62169"/>
                </a:lnTo>
                <a:lnTo>
                  <a:pt x="39433" y="62452"/>
                </a:lnTo>
                <a:lnTo>
                  <a:pt x="37169" y="62641"/>
                </a:lnTo>
                <a:lnTo>
                  <a:pt x="33679" y="62829"/>
                </a:lnTo>
                <a:lnTo>
                  <a:pt x="31226" y="62924"/>
                </a:lnTo>
                <a:lnTo>
                  <a:pt x="29528" y="62924"/>
                </a:lnTo>
                <a:lnTo>
                  <a:pt x="28301" y="62735"/>
                </a:lnTo>
                <a:lnTo>
                  <a:pt x="27075" y="62546"/>
                </a:lnTo>
                <a:lnTo>
                  <a:pt x="25754" y="62263"/>
                </a:lnTo>
                <a:lnTo>
                  <a:pt x="24622" y="61886"/>
                </a:lnTo>
                <a:lnTo>
                  <a:pt x="23396" y="61414"/>
                </a:lnTo>
                <a:lnTo>
                  <a:pt x="21320" y="60565"/>
                </a:lnTo>
                <a:lnTo>
                  <a:pt x="21509" y="60754"/>
                </a:lnTo>
                <a:lnTo>
                  <a:pt x="21698" y="60848"/>
                </a:lnTo>
                <a:lnTo>
                  <a:pt x="22169" y="61131"/>
                </a:lnTo>
                <a:lnTo>
                  <a:pt x="21037" y="60659"/>
                </a:lnTo>
                <a:lnTo>
                  <a:pt x="19434" y="59905"/>
                </a:lnTo>
                <a:lnTo>
                  <a:pt x="15754" y="57924"/>
                </a:lnTo>
                <a:lnTo>
                  <a:pt x="12453" y="56037"/>
                </a:lnTo>
                <a:lnTo>
                  <a:pt x="11415" y="55377"/>
                </a:lnTo>
                <a:lnTo>
                  <a:pt x="11226" y="55188"/>
                </a:lnTo>
                <a:lnTo>
                  <a:pt x="11132" y="55094"/>
                </a:lnTo>
                <a:lnTo>
                  <a:pt x="10377" y="54433"/>
                </a:lnTo>
                <a:lnTo>
                  <a:pt x="9717" y="53679"/>
                </a:lnTo>
                <a:lnTo>
                  <a:pt x="9717" y="53962"/>
                </a:lnTo>
                <a:lnTo>
                  <a:pt x="9622" y="54150"/>
                </a:lnTo>
                <a:lnTo>
                  <a:pt x="9528" y="54245"/>
                </a:lnTo>
                <a:lnTo>
                  <a:pt x="9434" y="54245"/>
                </a:lnTo>
                <a:lnTo>
                  <a:pt x="9151" y="54056"/>
                </a:lnTo>
                <a:lnTo>
                  <a:pt x="8868" y="53679"/>
                </a:lnTo>
                <a:lnTo>
                  <a:pt x="8585" y="53301"/>
                </a:lnTo>
                <a:lnTo>
                  <a:pt x="8302" y="52829"/>
                </a:lnTo>
                <a:lnTo>
                  <a:pt x="8302" y="52546"/>
                </a:lnTo>
                <a:lnTo>
                  <a:pt x="8302" y="52452"/>
                </a:lnTo>
                <a:lnTo>
                  <a:pt x="8396" y="52452"/>
                </a:lnTo>
                <a:lnTo>
                  <a:pt x="7924" y="52263"/>
                </a:lnTo>
                <a:lnTo>
                  <a:pt x="7358" y="51886"/>
                </a:lnTo>
                <a:lnTo>
                  <a:pt x="6038" y="50660"/>
                </a:lnTo>
                <a:lnTo>
                  <a:pt x="5849" y="50377"/>
                </a:lnTo>
                <a:lnTo>
                  <a:pt x="5566" y="50094"/>
                </a:lnTo>
                <a:lnTo>
                  <a:pt x="5566" y="50188"/>
                </a:lnTo>
                <a:lnTo>
                  <a:pt x="4811" y="49339"/>
                </a:lnTo>
                <a:lnTo>
                  <a:pt x="4717" y="49150"/>
                </a:lnTo>
                <a:lnTo>
                  <a:pt x="5189" y="49433"/>
                </a:lnTo>
                <a:lnTo>
                  <a:pt x="5377" y="49528"/>
                </a:lnTo>
                <a:lnTo>
                  <a:pt x="5472" y="49716"/>
                </a:lnTo>
                <a:lnTo>
                  <a:pt x="5660" y="50094"/>
                </a:lnTo>
                <a:lnTo>
                  <a:pt x="5377" y="49056"/>
                </a:lnTo>
                <a:lnTo>
                  <a:pt x="5000" y="48113"/>
                </a:lnTo>
                <a:lnTo>
                  <a:pt x="4057" y="45660"/>
                </a:lnTo>
                <a:lnTo>
                  <a:pt x="3585" y="44150"/>
                </a:lnTo>
                <a:lnTo>
                  <a:pt x="3208" y="42358"/>
                </a:lnTo>
                <a:lnTo>
                  <a:pt x="3396" y="42547"/>
                </a:lnTo>
                <a:lnTo>
                  <a:pt x="3491" y="42452"/>
                </a:lnTo>
                <a:lnTo>
                  <a:pt x="3585" y="42547"/>
                </a:lnTo>
                <a:lnTo>
                  <a:pt x="3774" y="42641"/>
                </a:lnTo>
                <a:lnTo>
                  <a:pt x="3679" y="40849"/>
                </a:lnTo>
                <a:lnTo>
                  <a:pt x="3585" y="38962"/>
                </a:lnTo>
                <a:lnTo>
                  <a:pt x="3679" y="37169"/>
                </a:lnTo>
                <a:lnTo>
                  <a:pt x="3774" y="36320"/>
                </a:lnTo>
                <a:lnTo>
                  <a:pt x="4057" y="35566"/>
                </a:lnTo>
                <a:lnTo>
                  <a:pt x="4434" y="33585"/>
                </a:lnTo>
                <a:lnTo>
                  <a:pt x="4434" y="33962"/>
                </a:lnTo>
                <a:lnTo>
                  <a:pt x="4528" y="34245"/>
                </a:lnTo>
                <a:lnTo>
                  <a:pt x="4717" y="32264"/>
                </a:lnTo>
                <a:lnTo>
                  <a:pt x="5189" y="30283"/>
                </a:lnTo>
                <a:lnTo>
                  <a:pt x="5755" y="28302"/>
                </a:lnTo>
                <a:lnTo>
                  <a:pt x="6604" y="26321"/>
                </a:lnTo>
                <a:lnTo>
                  <a:pt x="7453" y="24340"/>
                </a:lnTo>
                <a:lnTo>
                  <a:pt x="8585" y="22547"/>
                </a:lnTo>
                <a:lnTo>
                  <a:pt x="9717" y="20755"/>
                </a:lnTo>
                <a:lnTo>
                  <a:pt x="10943" y="19245"/>
                </a:lnTo>
                <a:lnTo>
                  <a:pt x="10849" y="19057"/>
                </a:lnTo>
                <a:lnTo>
                  <a:pt x="10849" y="18868"/>
                </a:lnTo>
                <a:lnTo>
                  <a:pt x="11132" y="18396"/>
                </a:lnTo>
                <a:lnTo>
                  <a:pt x="11604" y="17830"/>
                </a:lnTo>
                <a:lnTo>
                  <a:pt x="12264" y="17076"/>
                </a:lnTo>
                <a:lnTo>
                  <a:pt x="14151" y="15472"/>
                </a:lnTo>
                <a:lnTo>
                  <a:pt x="16415" y="13585"/>
                </a:lnTo>
                <a:lnTo>
                  <a:pt x="18868" y="11793"/>
                </a:lnTo>
                <a:lnTo>
                  <a:pt x="21226" y="10095"/>
                </a:lnTo>
                <a:lnTo>
                  <a:pt x="23302" y="8868"/>
                </a:lnTo>
                <a:lnTo>
                  <a:pt x="24717" y="8113"/>
                </a:lnTo>
                <a:lnTo>
                  <a:pt x="24245" y="8491"/>
                </a:lnTo>
                <a:lnTo>
                  <a:pt x="23773" y="8774"/>
                </a:lnTo>
                <a:lnTo>
                  <a:pt x="24811" y="8208"/>
                </a:lnTo>
                <a:lnTo>
                  <a:pt x="25566" y="7830"/>
                </a:lnTo>
                <a:lnTo>
                  <a:pt x="27452" y="6981"/>
                </a:lnTo>
                <a:lnTo>
                  <a:pt x="27264" y="6981"/>
                </a:lnTo>
                <a:lnTo>
                  <a:pt x="26981" y="6887"/>
                </a:lnTo>
                <a:lnTo>
                  <a:pt x="27830" y="6604"/>
                </a:lnTo>
                <a:lnTo>
                  <a:pt x="29056" y="6132"/>
                </a:lnTo>
                <a:lnTo>
                  <a:pt x="28679" y="6415"/>
                </a:lnTo>
                <a:lnTo>
                  <a:pt x="29056" y="6510"/>
                </a:lnTo>
                <a:lnTo>
                  <a:pt x="28962" y="6698"/>
                </a:lnTo>
                <a:lnTo>
                  <a:pt x="30283" y="6227"/>
                </a:lnTo>
                <a:lnTo>
                  <a:pt x="31698" y="5755"/>
                </a:lnTo>
                <a:lnTo>
                  <a:pt x="33113" y="5378"/>
                </a:lnTo>
                <a:lnTo>
                  <a:pt x="33867" y="5189"/>
                </a:lnTo>
                <a:lnTo>
                  <a:pt x="34169" y="5151"/>
                </a:lnTo>
                <a:lnTo>
                  <a:pt x="34169" y="5151"/>
                </a:lnTo>
                <a:lnTo>
                  <a:pt x="34905" y="4906"/>
                </a:lnTo>
                <a:lnTo>
                  <a:pt x="35754" y="4812"/>
                </a:lnTo>
                <a:lnTo>
                  <a:pt x="36603" y="4812"/>
                </a:lnTo>
                <a:lnTo>
                  <a:pt x="37547" y="4717"/>
                </a:lnTo>
                <a:lnTo>
                  <a:pt x="37830" y="4717"/>
                </a:lnTo>
                <a:lnTo>
                  <a:pt x="38396" y="4529"/>
                </a:lnTo>
                <a:lnTo>
                  <a:pt x="38867" y="4340"/>
                </a:lnTo>
                <a:lnTo>
                  <a:pt x="38867" y="4623"/>
                </a:lnTo>
                <a:lnTo>
                  <a:pt x="42735" y="4340"/>
                </a:lnTo>
                <a:lnTo>
                  <a:pt x="43207" y="4529"/>
                </a:lnTo>
                <a:lnTo>
                  <a:pt x="43018" y="4529"/>
                </a:lnTo>
                <a:lnTo>
                  <a:pt x="43867" y="4623"/>
                </a:lnTo>
                <a:lnTo>
                  <a:pt x="44811" y="4434"/>
                </a:lnTo>
                <a:lnTo>
                  <a:pt x="45094" y="4717"/>
                </a:lnTo>
                <a:lnTo>
                  <a:pt x="45754" y="4906"/>
                </a:lnTo>
                <a:lnTo>
                  <a:pt x="47546" y="5189"/>
                </a:lnTo>
                <a:lnTo>
                  <a:pt x="49622" y="5566"/>
                </a:lnTo>
                <a:lnTo>
                  <a:pt x="51131" y="5849"/>
                </a:lnTo>
                <a:lnTo>
                  <a:pt x="51131" y="5849"/>
                </a:lnTo>
                <a:lnTo>
                  <a:pt x="49244" y="5095"/>
                </a:lnTo>
                <a:lnTo>
                  <a:pt x="46886" y="4529"/>
                </a:lnTo>
                <a:lnTo>
                  <a:pt x="44433" y="3963"/>
                </a:lnTo>
                <a:lnTo>
                  <a:pt x="41980" y="3491"/>
                </a:lnTo>
                <a:lnTo>
                  <a:pt x="39528" y="3302"/>
                </a:lnTo>
                <a:lnTo>
                  <a:pt x="37358" y="3208"/>
                </a:lnTo>
                <a:lnTo>
                  <a:pt x="36415" y="3208"/>
                </a:lnTo>
                <a:lnTo>
                  <a:pt x="35565" y="3302"/>
                </a:lnTo>
                <a:lnTo>
                  <a:pt x="34811" y="3491"/>
                </a:lnTo>
                <a:lnTo>
                  <a:pt x="34150" y="3680"/>
                </a:lnTo>
                <a:lnTo>
                  <a:pt x="33490" y="3585"/>
                </a:lnTo>
                <a:lnTo>
                  <a:pt x="32830" y="3491"/>
                </a:lnTo>
                <a:lnTo>
                  <a:pt x="31509" y="3585"/>
                </a:lnTo>
                <a:lnTo>
                  <a:pt x="30000" y="3868"/>
                </a:lnTo>
                <a:lnTo>
                  <a:pt x="28490" y="4246"/>
                </a:lnTo>
                <a:lnTo>
                  <a:pt x="26981" y="4812"/>
                </a:lnTo>
                <a:lnTo>
                  <a:pt x="25471" y="5472"/>
                </a:lnTo>
                <a:lnTo>
                  <a:pt x="23868" y="6321"/>
                </a:lnTo>
                <a:lnTo>
                  <a:pt x="22358" y="7170"/>
                </a:lnTo>
                <a:lnTo>
                  <a:pt x="20849" y="8113"/>
                </a:lnTo>
                <a:lnTo>
                  <a:pt x="19339" y="9151"/>
                </a:lnTo>
                <a:lnTo>
                  <a:pt x="17924" y="10283"/>
                </a:lnTo>
                <a:lnTo>
                  <a:pt x="16604" y="11321"/>
                </a:lnTo>
                <a:lnTo>
                  <a:pt x="14056" y="13491"/>
                </a:lnTo>
                <a:lnTo>
                  <a:pt x="12075" y="15472"/>
                </a:lnTo>
                <a:lnTo>
                  <a:pt x="9717" y="18491"/>
                </a:lnTo>
                <a:lnTo>
                  <a:pt x="10000" y="17830"/>
                </a:lnTo>
                <a:lnTo>
                  <a:pt x="10377" y="17264"/>
                </a:lnTo>
                <a:lnTo>
                  <a:pt x="9717" y="18113"/>
                </a:lnTo>
                <a:lnTo>
                  <a:pt x="9056" y="19057"/>
                </a:lnTo>
                <a:lnTo>
                  <a:pt x="9151" y="19245"/>
                </a:lnTo>
                <a:lnTo>
                  <a:pt x="8396" y="20189"/>
                </a:lnTo>
                <a:lnTo>
                  <a:pt x="9151" y="18774"/>
                </a:lnTo>
                <a:lnTo>
                  <a:pt x="8019" y="20377"/>
                </a:lnTo>
                <a:lnTo>
                  <a:pt x="7075" y="22075"/>
                </a:lnTo>
                <a:lnTo>
                  <a:pt x="6226" y="23868"/>
                </a:lnTo>
                <a:lnTo>
                  <a:pt x="5472" y="25755"/>
                </a:lnTo>
                <a:lnTo>
                  <a:pt x="4151" y="29434"/>
                </a:lnTo>
                <a:lnTo>
                  <a:pt x="2924" y="32924"/>
                </a:lnTo>
                <a:lnTo>
                  <a:pt x="3019" y="33113"/>
                </a:lnTo>
                <a:lnTo>
                  <a:pt x="2924" y="33773"/>
                </a:lnTo>
                <a:lnTo>
                  <a:pt x="2453" y="36509"/>
                </a:lnTo>
                <a:lnTo>
                  <a:pt x="1981" y="39434"/>
                </a:lnTo>
                <a:lnTo>
                  <a:pt x="1981" y="39528"/>
                </a:lnTo>
                <a:lnTo>
                  <a:pt x="1981" y="39905"/>
                </a:lnTo>
                <a:lnTo>
                  <a:pt x="1792" y="41415"/>
                </a:lnTo>
                <a:lnTo>
                  <a:pt x="1698" y="42358"/>
                </a:lnTo>
                <a:lnTo>
                  <a:pt x="1698" y="43301"/>
                </a:lnTo>
                <a:lnTo>
                  <a:pt x="1792" y="44245"/>
                </a:lnTo>
                <a:lnTo>
                  <a:pt x="1887" y="44999"/>
                </a:lnTo>
                <a:lnTo>
                  <a:pt x="2170" y="46603"/>
                </a:lnTo>
                <a:lnTo>
                  <a:pt x="2170" y="46603"/>
                </a:lnTo>
                <a:lnTo>
                  <a:pt x="1887" y="46415"/>
                </a:lnTo>
                <a:lnTo>
                  <a:pt x="1792" y="46320"/>
                </a:lnTo>
                <a:lnTo>
                  <a:pt x="1792" y="46509"/>
                </a:lnTo>
                <a:lnTo>
                  <a:pt x="1981" y="46981"/>
                </a:lnTo>
                <a:lnTo>
                  <a:pt x="1415" y="46132"/>
                </a:lnTo>
                <a:lnTo>
                  <a:pt x="1509" y="46509"/>
                </a:lnTo>
                <a:lnTo>
                  <a:pt x="1321" y="46981"/>
                </a:lnTo>
                <a:lnTo>
                  <a:pt x="472" y="45471"/>
                </a:lnTo>
                <a:lnTo>
                  <a:pt x="377" y="45565"/>
                </a:lnTo>
                <a:lnTo>
                  <a:pt x="283" y="45660"/>
                </a:lnTo>
                <a:lnTo>
                  <a:pt x="189" y="45660"/>
                </a:lnTo>
                <a:lnTo>
                  <a:pt x="0" y="45565"/>
                </a:lnTo>
                <a:lnTo>
                  <a:pt x="0" y="45565"/>
                </a:lnTo>
                <a:lnTo>
                  <a:pt x="1038" y="47924"/>
                </a:lnTo>
                <a:lnTo>
                  <a:pt x="2264" y="50282"/>
                </a:lnTo>
                <a:lnTo>
                  <a:pt x="2075" y="49905"/>
                </a:lnTo>
                <a:lnTo>
                  <a:pt x="2170" y="49528"/>
                </a:lnTo>
                <a:lnTo>
                  <a:pt x="2736" y="50188"/>
                </a:lnTo>
                <a:lnTo>
                  <a:pt x="3208" y="50660"/>
                </a:lnTo>
                <a:lnTo>
                  <a:pt x="3396" y="50943"/>
                </a:lnTo>
                <a:lnTo>
                  <a:pt x="3396" y="51037"/>
                </a:lnTo>
                <a:lnTo>
                  <a:pt x="3302" y="50943"/>
                </a:lnTo>
                <a:lnTo>
                  <a:pt x="3302" y="50943"/>
                </a:lnTo>
                <a:lnTo>
                  <a:pt x="3585" y="51320"/>
                </a:lnTo>
                <a:lnTo>
                  <a:pt x="4623" y="53207"/>
                </a:lnTo>
                <a:lnTo>
                  <a:pt x="5755" y="55094"/>
                </a:lnTo>
                <a:lnTo>
                  <a:pt x="7075" y="56886"/>
                </a:lnTo>
                <a:lnTo>
                  <a:pt x="8585" y="58490"/>
                </a:lnTo>
                <a:lnTo>
                  <a:pt x="10189" y="59999"/>
                </a:lnTo>
                <a:lnTo>
                  <a:pt x="11792" y="61414"/>
                </a:lnTo>
                <a:lnTo>
                  <a:pt x="13585" y="62735"/>
                </a:lnTo>
                <a:lnTo>
                  <a:pt x="15471" y="63867"/>
                </a:lnTo>
                <a:lnTo>
                  <a:pt x="17641" y="64905"/>
                </a:lnTo>
                <a:lnTo>
                  <a:pt x="20000" y="65942"/>
                </a:lnTo>
                <a:lnTo>
                  <a:pt x="22358" y="66697"/>
                </a:lnTo>
                <a:lnTo>
                  <a:pt x="24811" y="67263"/>
                </a:lnTo>
                <a:lnTo>
                  <a:pt x="27264" y="67735"/>
                </a:lnTo>
                <a:lnTo>
                  <a:pt x="29811" y="68018"/>
                </a:lnTo>
                <a:lnTo>
                  <a:pt x="32264" y="68206"/>
                </a:lnTo>
                <a:lnTo>
                  <a:pt x="34811" y="68112"/>
                </a:lnTo>
                <a:lnTo>
                  <a:pt x="36981" y="67829"/>
                </a:lnTo>
                <a:lnTo>
                  <a:pt x="40471" y="67263"/>
                </a:lnTo>
                <a:lnTo>
                  <a:pt x="44056" y="66508"/>
                </a:lnTo>
                <a:lnTo>
                  <a:pt x="45565" y="66131"/>
                </a:lnTo>
                <a:lnTo>
                  <a:pt x="46509" y="65848"/>
                </a:lnTo>
                <a:lnTo>
                  <a:pt x="46509" y="65942"/>
                </a:lnTo>
                <a:lnTo>
                  <a:pt x="48018" y="65376"/>
                </a:lnTo>
                <a:lnTo>
                  <a:pt x="49527" y="64622"/>
                </a:lnTo>
                <a:lnTo>
                  <a:pt x="48867" y="64810"/>
                </a:lnTo>
                <a:lnTo>
                  <a:pt x="50754" y="63773"/>
                </a:lnTo>
                <a:lnTo>
                  <a:pt x="52546" y="62641"/>
                </a:lnTo>
                <a:lnTo>
                  <a:pt x="54244" y="61320"/>
                </a:lnTo>
                <a:lnTo>
                  <a:pt x="56037" y="59810"/>
                </a:lnTo>
                <a:lnTo>
                  <a:pt x="55282" y="60659"/>
                </a:lnTo>
                <a:lnTo>
                  <a:pt x="57263" y="59056"/>
                </a:lnTo>
                <a:lnTo>
                  <a:pt x="58112" y="58395"/>
                </a:lnTo>
                <a:lnTo>
                  <a:pt x="58207" y="58301"/>
                </a:lnTo>
                <a:lnTo>
                  <a:pt x="58112" y="58301"/>
                </a:lnTo>
                <a:lnTo>
                  <a:pt x="58584" y="57924"/>
                </a:lnTo>
                <a:lnTo>
                  <a:pt x="59056" y="57546"/>
                </a:lnTo>
                <a:lnTo>
                  <a:pt x="59999" y="56414"/>
                </a:lnTo>
                <a:lnTo>
                  <a:pt x="61414" y="55188"/>
                </a:lnTo>
                <a:lnTo>
                  <a:pt x="61414" y="55188"/>
                </a:lnTo>
                <a:lnTo>
                  <a:pt x="61131" y="55282"/>
                </a:lnTo>
                <a:lnTo>
                  <a:pt x="61508" y="54811"/>
                </a:lnTo>
                <a:lnTo>
                  <a:pt x="62735" y="53867"/>
                </a:lnTo>
                <a:lnTo>
                  <a:pt x="63867" y="52735"/>
                </a:lnTo>
                <a:lnTo>
                  <a:pt x="66131" y="50471"/>
                </a:lnTo>
                <a:lnTo>
                  <a:pt x="66131" y="50565"/>
                </a:lnTo>
                <a:lnTo>
                  <a:pt x="66320" y="50660"/>
                </a:lnTo>
                <a:lnTo>
                  <a:pt x="66414" y="50660"/>
                </a:lnTo>
                <a:lnTo>
                  <a:pt x="66603" y="50565"/>
                </a:lnTo>
                <a:lnTo>
                  <a:pt x="66603" y="50754"/>
                </a:lnTo>
                <a:lnTo>
                  <a:pt x="66508" y="50943"/>
                </a:lnTo>
                <a:lnTo>
                  <a:pt x="65848" y="51603"/>
                </a:lnTo>
                <a:lnTo>
                  <a:pt x="64999" y="52546"/>
                </a:lnTo>
                <a:lnTo>
                  <a:pt x="65376" y="52358"/>
                </a:lnTo>
                <a:lnTo>
                  <a:pt x="65848" y="52075"/>
                </a:lnTo>
                <a:lnTo>
                  <a:pt x="66697" y="51320"/>
                </a:lnTo>
                <a:lnTo>
                  <a:pt x="67546" y="50282"/>
                </a:lnTo>
                <a:lnTo>
                  <a:pt x="68301" y="49056"/>
                </a:lnTo>
                <a:lnTo>
                  <a:pt x="69055" y="47830"/>
                </a:lnTo>
                <a:lnTo>
                  <a:pt x="69716" y="46603"/>
                </a:lnTo>
                <a:lnTo>
                  <a:pt x="70565" y="44811"/>
                </a:lnTo>
                <a:lnTo>
                  <a:pt x="70282" y="45094"/>
                </a:lnTo>
                <a:lnTo>
                  <a:pt x="70942" y="43490"/>
                </a:lnTo>
                <a:lnTo>
                  <a:pt x="71037" y="43396"/>
                </a:lnTo>
                <a:lnTo>
                  <a:pt x="71697" y="41320"/>
                </a:lnTo>
                <a:lnTo>
                  <a:pt x="72263" y="39245"/>
                </a:lnTo>
                <a:lnTo>
                  <a:pt x="72640" y="37358"/>
                </a:lnTo>
                <a:lnTo>
                  <a:pt x="72923" y="35849"/>
                </a:lnTo>
                <a:lnTo>
                  <a:pt x="72829" y="36226"/>
                </a:lnTo>
                <a:lnTo>
                  <a:pt x="72735" y="36698"/>
                </a:lnTo>
                <a:lnTo>
                  <a:pt x="72452" y="36981"/>
                </a:lnTo>
                <a:lnTo>
                  <a:pt x="72169" y="37358"/>
                </a:lnTo>
                <a:lnTo>
                  <a:pt x="72263" y="36981"/>
                </a:lnTo>
                <a:lnTo>
                  <a:pt x="72452" y="36415"/>
                </a:lnTo>
                <a:lnTo>
                  <a:pt x="72452" y="35849"/>
                </a:lnTo>
                <a:lnTo>
                  <a:pt x="72357" y="35660"/>
                </a:lnTo>
                <a:lnTo>
                  <a:pt x="72263" y="35471"/>
                </a:lnTo>
                <a:lnTo>
                  <a:pt x="72640" y="33868"/>
                </a:lnTo>
                <a:lnTo>
                  <a:pt x="72735" y="33113"/>
                </a:lnTo>
                <a:lnTo>
                  <a:pt x="72735" y="32358"/>
                </a:lnTo>
                <a:lnTo>
                  <a:pt x="72923" y="33207"/>
                </a:lnTo>
                <a:lnTo>
                  <a:pt x="73018" y="34151"/>
                </a:lnTo>
                <a:lnTo>
                  <a:pt x="72923" y="32358"/>
                </a:lnTo>
                <a:lnTo>
                  <a:pt x="72923" y="31792"/>
                </a:lnTo>
                <a:lnTo>
                  <a:pt x="73112" y="30754"/>
                </a:lnTo>
                <a:lnTo>
                  <a:pt x="72829" y="31604"/>
                </a:lnTo>
                <a:lnTo>
                  <a:pt x="72735" y="30283"/>
                </a:lnTo>
                <a:lnTo>
                  <a:pt x="72546" y="28868"/>
                </a:lnTo>
                <a:lnTo>
                  <a:pt x="72357" y="27641"/>
                </a:lnTo>
                <a:lnTo>
                  <a:pt x="71980" y="26038"/>
                </a:lnTo>
                <a:lnTo>
                  <a:pt x="71414" y="24151"/>
                </a:lnTo>
                <a:lnTo>
                  <a:pt x="70754" y="22170"/>
                </a:lnTo>
                <a:lnTo>
                  <a:pt x="69905" y="20000"/>
                </a:lnTo>
                <a:lnTo>
                  <a:pt x="68867" y="18019"/>
                </a:lnTo>
                <a:lnTo>
                  <a:pt x="68301" y="16981"/>
                </a:lnTo>
                <a:lnTo>
                  <a:pt x="67735" y="16132"/>
                </a:lnTo>
                <a:lnTo>
                  <a:pt x="67074" y="15283"/>
                </a:lnTo>
                <a:lnTo>
                  <a:pt x="66414" y="14434"/>
                </a:lnTo>
                <a:lnTo>
                  <a:pt x="66508" y="14623"/>
                </a:lnTo>
                <a:lnTo>
                  <a:pt x="66414" y="14906"/>
                </a:lnTo>
                <a:lnTo>
                  <a:pt x="65754" y="14057"/>
                </a:lnTo>
                <a:lnTo>
                  <a:pt x="65093" y="13113"/>
                </a:lnTo>
                <a:lnTo>
                  <a:pt x="64537" y="12278"/>
                </a:lnTo>
                <a:lnTo>
                  <a:pt x="62924" y="10755"/>
                </a:lnTo>
                <a:lnTo>
                  <a:pt x="63018" y="10755"/>
                </a:lnTo>
                <a:lnTo>
                  <a:pt x="63018" y="10661"/>
                </a:lnTo>
                <a:lnTo>
                  <a:pt x="62924" y="10472"/>
                </a:lnTo>
                <a:lnTo>
                  <a:pt x="62263" y="9717"/>
                </a:lnTo>
                <a:lnTo>
                  <a:pt x="60376" y="7830"/>
                </a:lnTo>
                <a:lnTo>
                  <a:pt x="60754" y="8396"/>
                </a:lnTo>
                <a:lnTo>
                  <a:pt x="61131" y="8774"/>
                </a:lnTo>
                <a:lnTo>
                  <a:pt x="60376" y="8396"/>
                </a:lnTo>
                <a:lnTo>
                  <a:pt x="59716" y="7925"/>
                </a:lnTo>
                <a:lnTo>
                  <a:pt x="59087" y="7476"/>
                </a:lnTo>
                <a:lnTo>
                  <a:pt x="59810" y="8302"/>
                </a:lnTo>
                <a:lnTo>
                  <a:pt x="58678" y="7642"/>
                </a:lnTo>
                <a:lnTo>
                  <a:pt x="57641" y="6981"/>
                </a:lnTo>
                <a:lnTo>
                  <a:pt x="55471" y="5472"/>
                </a:lnTo>
                <a:lnTo>
                  <a:pt x="53301" y="4057"/>
                </a:lnTo>
                <a:lnTo>
                  <a:pt x="52169" y="3397"/>
                </a:lnTo>
                <a:lnTo>
                  <a:pt x="51037" y="2831"/>
                </a:lnTo>
                <a:lnTo>
                  <a:pt x="52075" y="2831"/>
                </a:lnTo>
                <a:lnTo>
                  <a:pt x="50660" y="1982"/>
                </a:lnTo>
                <a:lnTo>
                  <a:pt x="49811" y="1604"/>
                </a:lnTo>
                <a:lnTo>
                  <a:pt x="48867" y="1227"/>
                </a:lnTo>
                <a:lnTo>
                  <a:pt x="48018" y="849"/>
                </a:lnTo>
                <a:lnTo>
                  <a:pt x="47075" y="661"/>
                </a:lnTo>
                <a:lnTo>
                  <a:pt x="46226" y="566"/>
                </a:lnTo>
                <a:lnTo>
                  <a:pt x="45471" y="661"/>
                </a:lnTo>
                <a:lnTo>
                  <a:pt x="46226" y="849"/>
                </a:lnTo>
                <a:lnTo>
                  <a:pt x="46866" y="1215"/>
                </a:lnTo>
                <a:lnTo>
                  <a:pt x="46980" y="1227"/>
                </a:lnTo>
                <a:lnTo>
                  <a:pt x="47452" y="1416"/>
                </a:lnTo>
                <a:lnTo>
                  <a:pt x="47924" y="1510"/>
                </a:lnTo>
                <a:lnTo>
                  <a:pt x="47358" y="1321"/>
                </a:lnTo>
                <a:lnTo>
                  <a:pt x="46886" y="944"/>
                </a:lnTo>
                <a:lnTo>
                  <a:pt x="47829" y="1227"/>
                </a:lnTo>
                <a:lnTo>
                  <a:pt x="48773" y="1604"/>
                </a:lnTo>
                <a:lnTo>
                  <a:pt x="49622" y="2076"/>
                </a:lnTo>
                <a:lnTo>
                  <a:pt x="50377" y="2642"/>
                </a:lnTo>
                <a:lnTo>
                  <a:pt x="50377" y="2642"/>
                </a:lnTo>
                <a:lnTo>
                  <a:pt x="49622" y="2265"/>
                </a:lnTo>
                <a:lnTo>
                  <a:pt x="48584" y="1887"/>
                </a:lnTo>
                <a:lnTo>
                  <a:pt x="47358" y="1510"/>
                </a:lnTo>
                <a:lnTo>
                  <a:pt x="46037" y="1132"/>
                </a:lnTo>
                <a:lnTo>
                  <a:pt x="46809" y="1210"/>
                </a:lnTo>
                <a:lnTo>
                  <a:pt x="44339" y="661"/>
                </a:lnTo>
                <a:lnTo>
                  <a:pt x="44716" y="755"/>
                </a:lnTo>
                <a:lnTo>
                  <a:pt x="43113" y="472"/>
                </a:lnTo>
                <a:lnTo>
                  <a:pt x="41603" y="283"/>
                </a:lnTo>
                <a:lnTo>
                  <a:pt x="40282" y="95"/>
                </a:lnTo>
                <a:lnTo>
                  <a:pt x="39150" y="0"/>
                </a:lnTo>
                <a:close/>
              </a:path>
            </a:pathLst>
          </a:custGeom>
          <a:solidFill>
            <a:srgbClr val="FFFFFF"/>
          </a:solidFill>
          <a:ln>
            <a:noFill/>
          </a:ln>
          <a:effectLst>
            <a:outerShdw blurRad="57150" dist="19050" dir="5400000" algn="bl" rotWithShape="0">
              <a:srgbClr val="000000">
                <a:alpha val="50000"/>
              </a:srgbClr>
            </a:outerShdw>
          </a:effectLst>
        </p:spPr>
        <p:txBody>
          <a:bodyPr spcFirstLastPara="1" lIns="91425" tIns="91425" rIns="91425" bIns="91425" anchor="ctr"/>
          <a:lstStyle/>
          <a:p>
            <a:pPr>
              <a:spcBef>
                <a:spcPts val="0"/>
              </a:spcBef>
              <a:spcAft>
                <a:spcPts val="0"/>
              </a:spcAft>
              <a:defRPr/>
            </a:pPr>
            <a:endParaRPr/>
          </a:p>
        </p:txBody>
      </p:sp>
      <p:sp>
        <p:nvSpPr>
          <p:cNvPr id="22540" name="Google Shape;452;p41"/>
          <p:cNvSpPr txBox="1">
            <a:spLocks/>
          </p:cNvSpPr>
          <p:nvPr/>
        </p:nvSpPr>
        <p:spPr bwMode="auto">
          <a:xfrm>
            <a:off x="4965700" y="4557713"/>
            <a:ext cx="39941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 typeface="Arial" panose="020B0604020202020204" pitchFamily="34" charset="0"/>
              <a:buNone/>
            </a:pPr>
            <a:r>
              <a:rPr lang="cs-CZ" altLang="cs-CZ" sz="3000"/>
              <a:t>Continuous Culture</a:t>
            </a:r>
          </a:p>
        </p:txBody>
      </p:sp>
      <p:sp>
        <p:nvSpPr>
          <p:cNvPr id="12" name="Google Shape;456;p41"/>
          <p:cNvSpPr/>
          <p:nvPr/>
        </p:nvSpPr>
        <p:spPr>
          <a:xfrm>
            <a:off x="6405563" y="3917950"/>
            <a:ext cx="327025" cy="354013"/>
          </a:xfrm>
          <a:custGeom>
            <a:avLst/>
            <a:gdLst/>
            <a:ahLst/>
            <a:cxnLst/>
            <a:rect l="l" t="t" r="r" b="b"/>
            <a:pathLst>
              <a:path w="14844" h="16207" extrusionOk="0">
                <a:moveTo>
                  <a:pt x="7836" y="2337"/>
                </a:moveTo>
                <a:lnTo>
                  <a:pt x="7519" y="2385"/>
                </a:lnTo>
                <a:lnTo>
                  <a:pt x="7081" y="2410"/>
                </a:lnTo>
                <a:lnTo>
                  <a:pt x="6619" y="2434"/>
                </a:lnTo>
                <a:lnTo>
                  <a:pt x="6327" y="2434"/>
                </a:lnTo>
                <a:lnTo>
                  <a:pt x="6181" y="2458"/>
                </a:lnTo>
                <a:lnTo>
                  <a:pt x="6035" y="2507"/>
                </a:lnTo>
                <a:lnTo>
                  <a:pt x="5986" y="2556"/>
                </a:lnTo>
                <a:lnTo>
                  <a:pt x="5962" y="2604"/>
                </a:lnTo>
                <a:lnTo>
                  <a:pt x="5962" y="2653"/>
                </a:lnTo>
                <a:lnTo>
                  <a:pt x="5962" y="2726"/>
                </a:lnTo>
                <a:lnTo>
                  <a:pt x="6059" y="2848"/>
                </a:lnTo>
                <a:lnTo>
                  <a:pt x="6181" y="2921"/>
                </a:lnTo>
                <a:lnTo>
                  <a:pt x="6303" y="2969"/>
                </a:lnTo>
                <a:lnTo>
                  <a:pt x="6449" y="3018"/>
                </a:lnTo>
                <a:lnTo>
                  <a:pt x="7057" y="3018"/>
                </a:lnTo>
                <a:lnTo>
                  <a:pt x="7519" y="2994"/>
                </a:lnTo>
                <a:lnTo>
                  <a:pt x="7957" y="2945"/>
                </a:lnTo>
                <a:lnTo>
                  <a:pt x="8152" y="2945"/>
                </a:lnTo>
                <a:lnTo>
                  <a:pt x="8347" y="2969"/>
                </a:lnTo>
                <a:lnTo>
                  <a:pt x="8833" y="2969"/>
                </a:lnTo>
                <a:lnTo>
                  <a:pt x="8906" y="2921"/>
                </a:lnTo>
                <a:lnTo>
                  <a:pt x="8955" y="2848"/>
                </a:lnTo>
                <a:lnTo>
                  <a:pt x="8979" y="2775"/>
                </a:lnTo>
                <a:lnTo>
                  <a:pt x="9003" y="2702"/>
                </a:lnTo>
                <a:lnTo>
                  <a:pt x="8979" y="2629"/>
                </a:lnTo>
                <a:lnTo>
                  <a:pt x="8930" y="2556"/>
                </a:lnTo>
                <a:lnTo>
                  <a:pt x="8857" y="2483"/>
                </a:lnTo>
                <a:lnTo>
                  <a:pt x="8711" y="2410"/>
                </a:lnTo>
                <a:lnTo>
                  <a:pt x="8566" y="2361"/>
                </a:lnTo>
                <a:lnTo>
                  <a:pt x="8395" y="2337"/>
                </a:lnTo>
                <a:close/>
                <a:moveTo>
                  <a:pt x="7130" y="5768"/>
                </a:moveTo>
                <a:lnTo>
                  <a:pt x="7154" y="5792"/>
                </a:lnTo>
                <a:lnTo>
                  <a:pt x="7179" y="5816"/>
                </a:lnTo>
                <a:lnTo>
                  <a:pt x="7203" y="5841"/>
                </a:lnTo>
                <a:lnTo>
                  <a:pt x="7227" y="5889"/>
                </a:lnTo>
                <a:lnTo>
                  <a:pt x="7227" y="5987"/>
                </a:lnTo>
                <a:lnTo>
                  <a:pt x="7203" y="6084"/>
                </a:lnTo>
                <a:lnTo>
                  <a:pt x="7179" y="6157"/>
                </a:lnTo>
                <a:lnTo>
                  <a:pt x="7106" y="6206"/>
                </a:lnTo>
                <a:lnTo>
                  <a:pt x="6960" y="6254"/>
                </a:lnTo>
                <a:lnTo>
                  <a:pt x="6814" y="6230"/>
                </a:lnTo>
                <a:lnTo>
                  <a:pt x="6741" y="6206"/>
                </a:lnTo>
                <a:lnTo>
                  <a:pt x="6692" y="6157"/>
                </a:lnTo>
                <a:lnTo>
                  <a:pt x="6668" y="6084"/>
                </a:lnTo>
                <a:lnTo>
                  <a:pt x="6643" y="6011"/>
                </a:lnTo>
                <a:lnTo>
                  <a:pt x="6668" y="5938"/>
                </a:lnTo>
                <a:lnTo>
                  <a:pt x="6692" y="5865"/>
                </a:lnTo>
                <a:lnTo>
                  <a:pt x="6741" y="5816"/>
                </a:lnTo>
                <a:lnTo>
                  <a:pt x="6789" y="5768"/>
                </a:lnTo>
                <a:lnTo>
                  <a:pt x="6838" y="5816"/>
                </a:lnTo>
                <a:lnTo>
                  <a:pt x="6911" y="5841"/>
                </a:lnTo>
                <a:lnTo>
                  <a:pt x="7008" y="5816"/>
                </a:lnTo>
                <a:lnTo>
                  <a:pt x="7081" y="5816"/>
                </a:lnTo>
                <a:lnTo>
                  <a:pt x="7130" y="5768"/>
                </a:lnTo>
                <a:close/>
                <a:moveTo>
                  <a:pt x="6911" y="5232"/>
                </a:moveTo>
                <a:lnTo>
                  <a:pt x="6741" y="5257"/>
                </a:lnTo>
                <a:lnTo>
                  <a:pt x="6595" y="5305"/>
                </a:lnTo>
                <a:lnTo>
                  <a:pt x="6473" y="5427"/>
                </a:lnTo>
                <a:lnTo>
                  <a:pt x="6351" y="5549"/>
                </a:lnTo>
                <a:lnTo>
                  <a:pt x="6254" y="5695"/>
                </a:lnTo>
                <a:lnTo>
                  <a:pt x="6181" y="5865"/>
                </a:lnTo>
                <a:lnTo>
                  <a:pt x="6157" y="6011"/>
                </a:lnTo>
                <a:lnTo>
                  <a:pt x="6157" y="6108"/>
                </a:lnTo>
                <a:lnTo>
                  <a:pt x="6157" y="6206"/>
                </a:lnTo>
                <a:lnTo>
                  <a:pt x="6181" y="6303"/>
                </a:lnTo>
                <a:lnTo>
                  <a:pt x="6230" y="6376"/>
                </a:lnTo>
                <a:lnTo>
                  <a:pt x="6351" y="6522"/>
                </a:lnTo>
                <a:lnTo>
                  <a:pt x="6497" y="6644"/>
                </a:lnTo>
                <a:lnTo>
                  <a:pt x="6668" y="6717"/>
                </a:lnTo>
                <a:lnTo>
                  <a:pt x="6862" y="6741"/>
                </a:lnTo>
                <a:lnTo>
                  <a:pt x="7057" y="6741"/>
                </a:lnTo>
                <a:lnTo>
                  <a:pt x="7252" y="6692"/>
                </a:lnTo>
                <a:lnTo>
                  <a:pt x="7373" y="6644"/>
                </a:lnTo>
                <a:lnTo>
                  <a:pt x="7495" y="6546"/>
                </a:lnTo>
                <a:lnTo>
                  <a:pt x="7592" y="6449"/>
                </a:lnTo>
                <a:lnTo>
                  <a:pt x="7665" y="6327"/>
                </a:lnTo>
                <a:lnTo>
                  <a:pt x="7714" y="6181"/>
                </a:lnTo>
                <a:lnTo>
                  <a:pt x="7738" y="6035"/>
                </a:lnTo>
                <a:lnTo>
                  <a:pt x="7738" y="5889"/>
                </a:lnTo>
                <a:lnTo>
                  <a:pt x="7714" y="5743"/>
                </a:lnTo>
                <a:lnTo>
                  <a:pt x="7665" y="5622"/>
                </a:lnTo>
                <a:lnTo>
                  <a:pt x="7617" y="5524"/>
                </a:lnTo>
                <a:lnTo>
                  <a:pt x="7544" y="5451"/>
                </a:lnTo>
                <a:lnTo>
                  <a:pt x="7471" y="5378"/>
                </a:lnTo>
                <a:lnTo>
                  <a:pt x="7373" y="5330"/>
                </a:lnTo>
                <a:lnTo>
                  <a:pt x="7276" y="5281"/>
                </a:lnTo>
                <a:lnTo>
                  <a:pt x="7081" y="5281"/>
                </a:lnTo>
                <a:lnTo>
                  <a:pt x="6984" y="5257"/>
                </a:lnTo>
                <a:lnTo>
                  <a:pt x="6911" y="5232"/>
                </a:lnTo>
                <a:close/>
                <a:moveTo>
                  <a:pt x="7982" y="7276"/>
                </a:moveTo>
                <a:lnTo>
                  <a:pt x="7884" y="7301"/>
                </a:lnTo>
                <a:lnTo>
                  <a:pt x="7787" y="7325"/>
                </a:lnTo>
                <a:lnTo>
                  <a:pt x="7738" y="7374"/>
                </a:lnTo>
                <a:lnTo>
                  <a:pt x="7617" y="7495"/>
                </a:lnTo>
                <a:lnTo>
                  <a:pt x="7568" y="7617"/>
                </a:lnTo>
                <a:lnTo>
                  <a:pt x="7544" y="7739"/>
                </a:lnTo>
                <a:lnTo>
                  <a:pt x="7568" y="7885"/>
                </a:lnTo>
                <a:lnTo>
                  <a:pt x="7617" y="8006"/>
                </a:lnTo>
                <a:lnTo>
                  <a:pt x="7665" y="8104"/>
                </a:lnTo>
                <a:lnTo>
                  <a:pt x="7714" y="8177"/>
                </a:lnTo>
                <a:lnTo>
                  <a:pt x="7860" y="8250"/>
                </a:lnTo>
                <a:lnTo>
                  <a:pt x="8030" y="8298"/>
                </a:lnTo>
                <a:lnTo>
                  <a:pt x="8103" y="8298"/>
                </a:lnTo>
                <a:lnTo>
                  <a:pt x="8176" y="8274"/>
                </a:lnTo>
                <a:lnTo>
                  <a:pt x="8298" y="8225"/>
                </a:lnTo>
                <a:lnTo>
                  <a:pt x="8444" y="8104"/>
                </a:lnTo>
                <a:lnTo>
                  <a:pt x="8566" y="7958"/>
                </a:lnTo>
                <a:lnTo>
                  <a:pt x="8590" y="7885"/>
                </a:lnTo>
                <a:lnTo>
                  <a:pt x="8590" y="7812"/>
                </a:lnTo>
                <a:lnTo>
                  <a:pt x="8590" y="7739"/>
                </a:lnTo>
                <a:lnTo>
                  <a:pt x="8566" y="7666"/>
                </a:lnTo>
                <a:lnTo>
                  <a:pt x="8468" y="7520"/>
                </a:lnTo>
                <a:lnTo>
                  <a:pt x="8347" y="7422"/>
                </a:lnTo>
                <a:lnTo>
                  <a:pt x="8225" y="7398"/>
                </a:lnTo>
                <a:lnTo>
                  <a:pt x="8152" y="7325"/>
                </a:lnTo>
                <a:lnTo>
                  <a:pt x="8079" y="7301"/>
                </a:lnTo>
                <a:lnTo>
                  <a:pt x="7982" y="7276"/>
                </a:lnTo>
                <a:close/>
                <a:moveTo>
                  <a:pt x="5889" y="488"/>
                </a:moveTo>
                <a:lnTo>
                  <a:pt x="6205" y="512"/>
                </a:lnTo>
                <a:lnTo>
                  <a:pt x="6716" y="561"/>
                </a:lnTo>
                <a:lnTo>
                  <a:pt x="7373" y="609"/>
                </a:lnTo>
                <a:lnTo>
                  <a:pt x="8055" y="634"/>
                </a:lnTo>
                <a:lnTo>
                  <a:pt x="8736" y="634"/>
                </a:lnTo>
                <a:lnTo>
                  <a:pt x="9393" y="682"/>
                </a:lnTo>
                <a:lnTo>
                  <a:pt x="9587" y="707"/>
                </a:lnTo>
                <a:lnTo>
                  <a:pt x="9782" y="731"/>
                </a:lnTo>
                <a:lnTo>
                  <a:pt x="10001" y="804"/>
                </a:lnTo>
                <a:lnTo>
                  <a:pt x="10196" y="877"/>
                </a:lnTo>
                <a:lnTo>
                  <a:pt x="10366" y="974"/>
                </a:lnTo>
                <a:lnTo>
                  <a:pt x="10439" y="1047"/>
                </a:lnTo>
                <a:lnTo>
                  <a:pt x="10512" y="1120"/>
                </a:lnTo>
                <a:lnTo>
                  <a:pt x="10536" y="1193"/>
                </a:lnTo>
                <a:lnTo>
                  <a:pt x="10585" y="1291"/>
                </a:lnTo>
                <a:lnTo>
                  <a:pt x="10585" y="1388"/>
                </a:lnTo>
                <a:lnTo>
                  <a:pt x="10585" y="1485"/>
                </a:lnTo>
                <a:lnTo>
                  <a:pt x="10536" y="1631"/>
                </a:lnTo>
                <a:lnTo>
                  <a:pt x="10439" y="1777"/>
                </a:lnTo>
                <a:lnTo>
                  <a:pt x="10317" y="1923"/>
                </a:lnTo>
                <a:lnTo>
                  <a:pt x="10196" y="2045"/>
                </a:lnTo>
                <a:lnTo>
                  <a:pt x="9904" y="2288"/>
                </a:lnTo>
                <a:lnTo>
                  <a:pt x="9660" y="2507"/>
                </a:lnTo>
                <a:lnTo>
                  <a:pt x="9587" y="2604"/>
                </a:lnTo>
                <a:lnTo>
                  <a:pt x="9587" y="2677"/>
                </a:lnTo>
                <a:lnTo>
                  <a:pt x="9587" y="2775"/>
                </a:lnTo>
                <a:lnTo>
                  <a:pt x="9636" y="2848"/>
                </a:lnTo>
                <a:lnTo>
                  <a:pt x="9587" y="3091"/>
                </a:lnTo>
                <a:lnTo>
                  <a:pt x="9563" y="3334"/>
                </a:lnTo>
                <a:lnTo>
                  <a:pt x="9563" y="3845"/>
                </a:lnTo>
                <a:lnTo>
                  <a:pt x="9587" y="4381"/>
                </a:lnTo>
                <a:lnTo>
                  <a:pt x="9612" y="4867"/>
                </a:lnTo>
                <a:lnTo>
                  <a:pt x="9612" y="5816"/>
                </a:lnTo>
                <a:lnTo>
                  <a:pt x="9612" y="6060"/>
                </a:lnTo>
                <a:lnTo>
                  <a:pt x="9563" y="6303"/>
                </a:lnTo>
                <a:lnTo>
                  <a:pt x="9563" y="6546"/>
                </a:lnTo>
                <a:lnTo>
                  <a:pt x="9587" y="6765"/>
                </a:lnTo>
                <a:lnTo>
                  <a:pt x="9612" y="6838"/>
                </a:lnTo>
                <a:lnTo>
                  <a:pt x="9660" y="6887"/>
                </a:lnTo>
                <a:lnTo>
                  <a:pt x="9660" y="6936"/>
                </a:lnTo>
                <a:lnTo>
                  <a:pt x="9685" y="6984"/>
                </a:lnTo>
                <a:lnTo>
                  <a:pt x="10269" y="7787"/>
                </a:lnTo>
                <a:lnTo>
                  <a:pt x="10828" y="8639"/>
                </a:lnTo>
                <a:lnTo>
                  <a:pt x="10512" y="8615"/>
                </a:lnTo>
                <a:lnTo>
                  <a:pt x="10171" y="8639"/>
                </a:lnTo>
                <a:lnTo>
                  <a:pt x="9514" y="8663"/>
                </a:lnTo>
                <a:lnTo>
                  <a:pt x="8395" y="8688"/>
                </a:lnTo>
                <a:lnTo>
                  <a:pt x="7300" y="8712"/>
                </a:lnTo>
                <a:lnTo>
                  <a:pt x="6765" y="8736"/>
                </a:lnTo>
                <a:lnTo>
                  <a:pt x="6254" y="8736"/>
                </a:lnTo>
                <a:lnTo>
                  <a:pt x="5208" y="8712"/>
                </a:lnTo>
                <a:lnTo>
                  <a:pt x="4599" y="8712"/>
                </a:lnTo>
                <a:lnTo>
                  <a:pt x="4283" y="8736"/>
                </a:lnTo>
                <a:lnTo>
                  <a:pt x="4137" y="8761"/>
                </a:lnTo>
                <a:lnTo>
                  <a:pt x="3991" y="8809"/>
                </a:lnTo>
                <a:lnTo>
                  <a:pt x="4599" y="8006"/>
                </a:lnTo>
                <a:lnTo>
                  <a:pt x="4940" y="7520"/>
                </a:lnTo>
                <a:lnTo>
                  <a:pt x="5135" y="7276"/>
                </a:lnTo>
                <a:lnTo>
                  <a:pt x="5305" y="7082"/>
                </a:lnTo>
                <a:lnTo>
                  <a:pt x="5354" y="7009"/>
                </a:lnTo>
                <a:lnTo>
                  <a:pt x="5378" y="6911"/>
                </a:lnTo>
                <a:lnTo>
                  <a:pt x="5354" y="6838"/>
                </a:lnTo>
                <a:lnTo>
                  <a:pt x="5329" y="6741"/>
                </a:lnTo>
                <a:lnTo>
                  <a:pt x="5329" y="6717"/>
                </a:lnTo>
                <a:lnTo>
                  <a:pt x="5354" y="6084"/>
                </a:lnTo>
                <a:lnTo>
                  <a:pt x="5354" y="5451"/>
                </a:lnTo>
                <a:lnTo>
                  <a:pt x="5354" y="4794"/>
                </a:lnTo>
                <a:lnTo>
                  <a:pt x="5378" y="4162"/>
                </a:lnTo>
                <a:lnTo>
                  <a:pt x="5402" y="3821"/>
                </a:lnTo>
                <a:lnTo>
                  <a:pt x="5427" y="3432"/>
                </a:lnTo>
                <a:lnTo>
                  <a:pt x="5402" y="3237"/>
                </a:lnTo>
                <a:lnTo>
                  <a:pt x="5378" y="3042"/>
                </a:lnTo>
                <a:lnTo>
                  <a:pt x="5329" y="2872"/>
                </a:lnTo>
                <a:lnTo>
                  <a:pt x="5256" y="2726"/>
                </a:lnTo>
                <a:lnTo>
                  <a:pt x="5256" y="2653"/>
                </a:lnTo>
                <a:lnTo>
                  <a:pt x="5256" y="2604"/>
                </a:lnTo>
                <a:lnTo>
                  <a:pt x="5232" y="2556"/>
                </a:lnTo>
                <a:lnTo>
                  <a:pt x="5183" y="2507"/>
                </a:lnTo>
                <a:lnTo>
                  <a:pt x="4989" y="2385"/>
                </a:lnTo>
                <a:lnTo>
                  <a:pt x="4794" y="2215"/>
                </a:lnTo>
                <a:lnTo>
                  <a:pt x="4648" y="1996"/>
                </a:lnTo>
                <a:lnTo>
                  <a:pt x="4502" y="1777"/>
                </a:lnTo>
                <a:lnTo>
                  <a:pt x="4405" y="1534"/>
                </a:lnTo>
                <a:lnTo>
                  <a:pt x="4380" y="1412"/>
                </a:lnTo>
                <a:lnTo>
                  <a:pt x="4380" y="1291"/>
                </a:lnTo>
                <a:lnTo>
                  <a:pt x="4380" y="1169"/>
                </a:lnTo>
                <a:lnTo>
                  <a:pt x="4429" y="1047"/>
                </a:lnTo>
                <a:lnTo>
                  <a:pt x="4478" y="926"/>
                </a:lnTo>
                <a:lnTo>
                  <a:pt x="4551" y="828"/>
                </a:lnTo>
                <a:lnTo>
                  <a:pt x="4624" y="755"/>
                </a:lnTo>
                <a:lnTo>
                  <a:pt x="4721" y="682"/>
                </a:lnTo>
                <a:lnTo>
                  <a:pt x="4843" y="609"/>
                </a:lnTo>
                <a:lnTo>
                  <a:pt x="4989" y="561"/>
                </a:lnTo>
                <a:lnTo>
                  <a:pt x="5256" y="512"/>
                </a:lnTo>
                <a:lnTo>
                  <a:pt x="5573" y="488"/>
                </a:lnTo>
                <a:close/>
                <a:moveTo>
                  <a:pt x="7446" y="9199"/>
                </a:moveTo>
                <a:lnTo>
                  <a:pt x="7106" y="9612"/>
                </a:lnTo>
                <a:lnTo>
                  <a:pt x="7033" y="9588"/>
                </a:lnTo>
                <a:lnTo>
                  <a:pt x="6960" y="9563"/>
                </a:lnTo>
                <a:lnTo>
                  <a:pt x="6789" y="9563"/>
                </a:lnTo>
                <a:lnTo>
                  <a:pt x="6595" y="9588"/>
                </a:lnTo>
                <a:lnTo>
                  <a:pt x="6424" y="9636"/>
                </a:lnTo>
                <a:lnTo>
                  <a:pt x="6595" y="9466"/>
                </a:lnTo>
                <a:lnTo>
                  <a:pt x="6643" y="9369"/>
                </a:lnTo>
                <a:lnTo>
                  <a:pt x="6692" y="9272"/>
                </a:lnTo>
                <a:lnTo>
                  <a:pt x="6692" y="9223"/>
                </a:lnTo>
                <a:lnTo>
                  <a:pt x="7300" y="9199"/>
                </a:lnTo>
                <a:close/>
                <a:moveTo>
                  <a:pt x="8566" y="9174"/>
                </a:moveTo>
                <a:lnTo>
                  <a:pt x="8347" y="9418"/>
                </a:lnTo>
                <a:lnTo>
                  <a:pt x="8176" y="9661"/>
                </a:lnTo>
                <a:lnTo>
                  <a:pt x="7860" y="10196"/>
                </a:lnTo>
                <a:lnTo>
                  <a:pt x="7836" y="10147"/>
                </a:lnTo>
                <a:lnTo>
                  <a:pt x="7787" y="10050"/>
                </a:lnTo>
                <a:lnTo>
                  <a:pt x="7714" y="9953"/>
                </a:lnTo>
                <a:lnTo>
                  <a:pt x="7617" y="9855"/>
                </a:lnTo>
                <a:lnTo>
                  <a:pt x="7519" y="9782"/>
                </a:lnTo>
                <a:lnTo>
                  <a:pt x="7982" y="9223"/>
                </a:lnTo>
                <a:lnTo>
                  <a:pt x="8030" y="9174"/>
                </a:lnTo>
                <a:close/>
                <a:moveTo>
                  <a:pt x="6765" y="10099"/>
                </a:moveTo>
                <a:lnTo>
                  <a:pt x="6935" y="10172"/>
                </a:lnTo>
                <a:lnTo>
                  <a:pt x="7081" y="10220"/>
                </a:lnTo>
                <a:lnTo>
                  <a:pt x="7227" y="10293"/>
                </a:lnTo>
                <a:lnTo>
                  <a:pt x="7276" y="10366"/>
                </a:lnTo>
                <a:lnTo>
                  <a:pt x="7325" y="10439"/>
                </a:lnTo>
                <a:lnTo>
                  <a:pt x="7373" y="10610"/>
                </a:lnTo>
                <a:lnTo>
                  <a:pt x="7398" y="10780"/>
                </a:lnTo>
                <a:lnTo>
                  <a:pt x="7373" y="10950"/>
                </a:lnTo>
                <a:lnTo>
                  <a:pt x="7325" y="11121"/>
                </a:lnTo>
                <a:lnTo>
                  <a:pt x="7300" y="11242"/>
                </a:lnTo>
                <a:lnTo>
                  <a:pt x="7227" y="11340"/>
                </a:lnTo>
                <a:lnTo>
                  <a:pt x="7154" y="11413"/>
                </a:lnTo>
                <a:lnTo>
                  <a:pt x="7081" y="11510"/>
                </a:lnTo>
                <a:lnTo>
                  <a:pt x="6984" y="11559"/>
                </a:lnTo>
                <a:lnTo>
                  <a:pt x="6887" y="11607"/>
                </a:lnTo>
                <a:lnTo>
                  <a:pt x="6692" y="11680"/>
                </a:lnTo>
                <a:lnTo>
                  <a:pt x="6351" y="11680"/>
                </a:lnTo>
                <a:lnTo>
                  <a:pt x="6254" y="11632"/>
                </a:lnTo>
                <a:lnTo>
                  <a:pt x="6157" y="11607"/>
                </a:lnTo>
                <a:lnTo>
                  <a:pt x="6059" y="11534"/>
                </a:lnTo>
                <a:lnTo>
                  <a:pt x="5986" y="11461"/>
                </a:lnTo>
                <a:lnTo>
                  <a:pt x="5913" y="11364"/>
                </a:lnTo>
                <a:lnTo>
                  <a:pt x="5840" y="11218"/>
                </a:lnTo>
                <a:lnTo>
                  <a:pt x="5816" y="11096"/>
                </a:lnTo>
                <a:lnTo>
                  <a:pt x="5816" y="10950"/>
                </a:lnTo>
                <a:lnTo>
                  <a:pt x="5840" y="10829"/>
                </a:lnTo>
                <a:lnTo>
                  <a:pt x="5889" y="10683"/>
                </a:lnTo>
                <a:lnTo>
                  <a:pt x="5986" y="10585"/>
                </a:lnTo>
                <a:lnTo>
                  <a:pt x="6084" y="10464"/>
                </a:lnTo>
                <a:lnTo>
                  <a:pt x="6181" y="10366"/>
                </a:lnTo>
                <a:lnTo>
                  <a:pt x="6424" y="10220"/>
                </a:lnTo>
                <a:lnTo>
                  <a:pt x="6668" y="10123"/>
                </a:lnTo>
                <a:lnTo>
                  <a:pt x="6741" y="10099"/>
                </a:lnTo>
                <a:close/>
                <a:moveTo>
                  <a:pt x="10926" y="9174"/>
                </a:moveTo>
                <a:lnTo>
                  <a:pt x="10707" y="9539"/>
                </a:lnTo>
                <a:lnTo>
                  <a:pt x="10536" y="9855"/>
                </a:lnTo>
                <a:lnTo>
                  <a:pt x="10244" y="10366"/>
                </a:lnTo>
                <a:lnTo>
                  <a:pt x="9977" y="10877"/>
                </a:lnTo>
                <a:lnTo>
                  <a:pt x="9685" y="11388"/>
                </a:lnTo>
                <a:lnTo>
                  <a:pt x="9393" y="11899"/>
                </a:lnTo>
                <a:lnTo>
                  <a:pt x="9271" y="12118"/>
                </a:lnTo>
                <a:lnTo>
                  <a:pt x="9174" y="12021"/>
                </a:lnTo>
                <a:lnTo>
                  <a:pt x="9101" y="11948"/>
                </a:lnTo>
                <a:lnTo>
                  <a:pt x="8979" y="11899"/>
                </a:lnTo>
                <a:lnTo>
                  <a:pt x="8882" y="11875"/>
                </a:lnTo>
                <a:lnTo>
                  <a:pt x="8760" y="11851"/>
                </a:lnTo>
                <a:lnTo>
                  <a:pt x="8639" y="11851"/>
                </a:lnTo>
                <a:lnTo>
                  <a:pt x="8517" y="11875"/>
                </a:lnTo>
                <a:lnTo>
                  <a:pt x="8420" y="11924"/>
                </a:lnTo>
                <a:lnTo>
                  <a:pt x="8420" y="11924"/>
                </a:lnTo>
                <a:lnTo>
                  <a:pt x="8857" y="11218"/>
                </a:lnTo>
                <a:lnTo>
                  <a:pt x="9320" y="10512"/>
                </a:lnTo>
                <a:lnTo>
                  <a:pt x="9806" y="9831"/>
                </a:lnTo>
                <a:lnTo>
                  <a:pt x="10050" y="9515"/>
                </a:lnTo>
                <a:lnTo>
                  <a:pt x="10317" y="9199"/>
                </a:lnTo>
                <a:lnTo>
                  <a:pt x="10634" y="9199"/>
                </a:lnTo>
                <a:lnTo>
                  <a:pt x="10926" y="9174"/>
                </a:lnTo>
                <a:close/>
                <a:moveTo>
                  <a:pt x="8809" y="12386"/>
                </a:moveTo>
                <a:lnTo>
                  <a:pt x="8833" y="12410"/>
                </a:lnTo>
                <a:lnTo>
                  <a:pt x="8857" y="12459"/>
                </a:lnTo>
                <a:lnTo>
                  <a:pt x="8882" y="12508"/>
                </a:lnTo>
                <a:lnTo>
                  <a:pt x="8882" y="12581"/>
                </a:lnTo>
                <a:lnTo>
                  <a:pt x="8906" y="12654"/>
                </a:lnTo>
                <a:lnTo>
                  <a:pt x="8906" y="12751"/>
                </a:lnTo>
                <a:lnTo>
                  <a:pt x="8882" y="12800"/>
                </a:lnTo>
                <a:lnTo>
                  <a:pt x="8857" y="12897"/>
                </a:lnTo>
                <a:lnTo>
                  <a:pt x="8857" y="12970"/>
                </a:lnTo>
                <a:lnTo>
                  <a:pt x="8809" y="13043"/>
                </a:lnTo>
                <a:lnTo>
                  <a:pt x="8784" y="13092"/>
                </a:lnTo>
                <a:lnTo>
                  <a:pt x="8736" y="13116"/>
                </a:lnTo>
                <a:lnTo>
                  <a:pt x="8711" y="13140"/>
                </a:lnTo>
                <a:lnTo>
                  <a:pt x="8687" y="13140"/>
                </a:lnTo>
                <a:lnTo>
                  <a:pt x="8614" y="13116"/>
                </a:lnTo>
                <a:lnTo>
                  <a:pt x="8517" y="13067"/>
                </a:lnTo>
                <a:lnTo>
                  <a:pt x="8444" y="12970"/>
                </a:lnTo>
                <a:lnTo>
                  <a:pt x="8395" y="12873"/>
                </a:lnTo>
                <a:lnTo>
                  <a:pt x="8395" y="12751"/>
                </a:lnTo>
                <a:lnTo>
                  <a:pt x="8420" y="12629"/>
                </a:lnTo>
                <a:lnTo>
                  <a:pt x="8444" y="12508"/>
                </a:lnTo>
                <a:lnTo>
                  <a:pt x="8614" y="12410"/>
                </a:lnTo>
                <a:lnTo>
                  <a:pt x="8760" y="12386"/>
                </a:lnTo>
                <a:close/>
                <a:moveTo>
                  <a:pt x="7884" y="12702"/>
                </a:moveTo>
                <a:lnTo>
                  <a:pt x="7884" y="12897"/>
                </a:lnTo>
                <a:lnTo>
                  <a:pt x="7909" y="13067"/>
                </a:lnTo>
                <a:lnTo>
                  <a:pt x="7957" y="13189"/>
                </a:lnTo>
                <a:lnTo>
                  <a:pt x="8030" y="13311"/>
                </a:lnTo>
                <a:lnTo>
                  <a:pt x="8128" y="13408"/>
                </a:lnTo>
                <a:lnTo>
                  <a:pt x="8225" y="13481"/>
                </a:lnTo>
                <a:lnTo>
                  <a:pt x="7811" y="13968"/>
                </a:lnTo>
                <a:lnTo>
                  <a:pt x="7568" y="14260"/>
                </a:lnTo>
                <a:lnTo>
                  <a:pt x="7568" y="14065"/>
                </a:lnTo>
                <a:lnTo>
                  <a:pt x="7568" y="13895"/>
                </a:lnTo>
                <a:lnTo>
                  <a:pt x="7544" y="13773"/>
                </a:lnTo>
                <a:lnTo>
                  <a:pt x="7495" y="13676"/>
                </a:lnTo>
                <a:lnTo>
                  <a:pt x="7422" y="13578"/>
                </a:lnTo>
                <a:lnTo>
                  <a:pt x="7349" y="13481"/>
                </a:lnTo>
                <a:lnTo>
                  <a:pt x="7763" y="12873"/>
                </a:lnTo>
                <a:lnTo>
                  <a:pt x="7884" y="12702"/>
                </a:lnTo>
                <a:close/>
                <a:moveTo>
                  <a:pt x="3699" y="9174"/>
                </a:moveTo>
                <a:lnTo>
                  <a:pt x="3869" y="9199"/>
                </a:lnTo>
                <a:lnTo>
                  <a:pt x="4015" y="9223"/>
                </a:lnTo>
                <a:lnTo>
                  <a:pt x="4307" y="9199"/>
                </a:lnTo>
                <a:lnTo>
                  <a:pt x="3310" y="10683"/>
                </a:lnTo>
                <a:lnTo>
                  <a:pt x="2774" y="11437"/>
                </a:lnTo>
                <a:lnTo>
                  <a:pt x="2239" y="12143"/>
                </a:lnTo>
                <a:lnTo>
                  <a:pt x="1996" y="12459"/>
                </a:lnTo>
                <a:lnTo>
                  <a:pt x="1752" y="12775"/>
                </a:lnTo>
                <a:lnTo>
                  <a:pt x="1241" y="13384"/>
                </a:lnTo>
                <a:lnTo>
                  <a:pt x="1071" y="13627"/>
                </a:lnTo>
                <a:lnTo>
                  <a:pt x="876" y="13870"/>
                </a:lnTo>
                <a:lnTo>
                  <a:pt x="731" y="14138"/>
                </a:lnTo>
                <a:lnTo>
                  <a:pt x="682" y="14284"/>
                </a:lnTo>
                <a:lnTo>
                  <a:pt x="633" y="14406"/>
                </a:lnTo>
                <a:lnTo>
                  <a:pt x="585" y="14284"/>
                </a:lnTo>
                <a:lnTo>
                  <a:pt x="536" y="14065"/>
                </a:lnTo>
                <a:lnTo>
                  <a:pt x="512" y="13870"/>
                </a:lnTo>
                <a:lnTo>
                  <a:pt x="560" y="13676"/>
                </a:lnTo>
                <a:lnTo>
                  <a:pt x="633" y="13481"/>
                </a:lnTo>
                <a:lnTo>
                  <a:pt x="706" y="13311"/>
                </a:lnTo>
                <a:lnTo>
                  <a:pt x="779" y="13165"/>
                </a:lnTo>
                <a:lnTo>
                  <a:pt x="779" y="13116"/>
                </a:lnTo>
                <a:lnTo>
                  <a:pt x="949" y="12994"/>
                </a:lnTo>
                <a:lnTo>
                  <a:pt x="1120" y="12848"/>
                </a:lnTo>
                <a:lnTo>
                  <a:pt x="1266" y="12678"/>
                </a:lnTo>
                <a:lnTo>
                  <a:pt x="1412" y="12508"/>
                </a:lnTo>
                <a:lnTo>
                  <a:pt x="1679" y="12118"/>
                </a:lnTo>
                <a:lnTo>
                  <a:pt x="1923" y="11778"/>
                </a:lnTo>
                <a:lnTo>
                  <a:pt x="2288" y="11291"/>
                </a:lnTo>
                <a:lnTo>
                  <a:pt x="2604" y="10780"/>
                </a:lnTo>
                <a:lnTo>
                  <a:pt x="3285" y="9758"/>
                </a:lnTo>
                <a:lnTo>
                  <a:pt x="3699" y="9174"/>
                </a:lnTo>
                <a:close/>
                <a:moveTo>
                  <a:pt x="6984" y="13797"/>
                </a:moveTo>
                <a:lnTo>
                  <a:pt x="7057" y="13846"/>
                </a:lnTo>
                <a:lnTo>
                  <a:pt x="7106" y="13968"/>
                </a:lnTo>
                <a:lnTo>
                  <a:pt x="7130" y="14089"/>
                </a:lnTo>
                <a:lnTo>
                  <a:pt x="7106" y="14211"/>
                </a:lnTo>
                <a:lnTo>
                  <a:pt x="7057" y="14308"/>
                </a:lnTo>
                <a:lnTo>
                  <a:pt x="6984" y="14406"/>
                </a:lnTo>
                <a:lnTo>
                  <a:pt x="6935" y="14430"/>
                </a:lnTo>
                <a:lnTo>
                  <a:pt x="6862" y="14430"/>
                </a:lnTo>
                <a:lnTo>
                  <a:pt x="6692" y="14406"/>
                </a:lnTo>
                <a:lnTo>
                  <a:pt x="6619" y="14381"/>
                </a:lnTo>
                <a:lnTo>
                  <a:pt x="6570" y="14333"/>
                </a:lnTo>
                <a:lnTo>
                  <a:pt x="6546" y="14284"/>
                </a:lnTo>
                <a:lnTo>
                  <a:pt x="6522" y="14211"/>
                </a:lnTo>
                <a:lnTo>
                  <a:pt x="6546" y="14138"/>
                </a:lnTo>
                <a:lnTo>
                  <a:pt x="6595" y="14065"/>
                </a:lnTo>
                <a:lnTo>
                  <a:pt x="6692" y="13919"/>
                </a:lnTo>
                <a:lnTo>
                  <a:pt x="6741" y="13895"/>
                </a:lnTo>
                <a:lnTo>
                  <a:pt x="6814" y="13870"/>
                </a:lnTo>
                <a:lnTo>
                  <a:pt x="6935" y="13846"/>
                </a:lnTo>
                <a:lnTo>
                  <a:pt x="6984" y="13797"/>
                </a:lnTo>
                <a:close/>
                <a:moveTo>
                  <a:pt x="4770" y="9174"/>
                </a:moveTo>
                <a:lnTo>
                  <a:pt x="5281" y="9199"/>
                </a:lnTo>
                <a:lnTo>
                  <a:pt x="5110" y="9393"/>
                </a:lnTo>
                <a:lnTo>
                  <a:pt x="4989" y="9636"/>
                </a:lnTo>
                <a:lnTo>
                  <a:pt x="4745" y="10099"/>
                </a:lnTo>
                <a:lnTo>
                  <a:pt x="4478" y="10561"/>
                </a:lnTo>
                <a:lnTo>
                  <a:pt x="4186" y="11023"/>
                </a:lnTo>
                <a:lnTo>
                  <a:pt x="3869" y="11437"/>
                </a:lnTo>
                <a:lnTo>
                  <a:pt x="3529" y="11851"/>
                </a:lnTo>
                <a:lnTo>
                  <a:pt x="2823" y="12678"/>
                </a:lnTo>
                <a:lnTo>
                  <a:pt x="2117" y="13505"/>
                </a:lnTo>
                <a:lnTo>
                  <a:pt x="1777" y="13846"/>
                </a:lnTo>
                <a:lnTo>
                  <a:pt x="1460" y="14235"/>
                </a:lnTo>
                <a:lnTo>
                  <a:pt x="1144" y="14600"/>
                </a:lnTo>
                <a:lnTo>
                  <a:pt x="998" y="14795"/>
                </a:lnTo>
                <a:lnTo>
                  <a:pt x="876" y="15014"/>
                </a:lnTo>
                <a:lnTo>
                  <a:pt x="779" y="14819"/>
                </a:lnTo>
                <a:lnTo>
                  <a:pt x="706" y="14600"/>
                </a:lnTo>
                <a:lnTo>
                  <a:pt x="925" y="14333"/>
                </a:lnTo>
                <a:lnTo>
                  <a:pt x="1144" y="14041"/>
                </a:lnTo>
                <a:lnTo>
                  <a:pt x="1363" y="13749"/>
                </a:lnTo>
                <a:lnTo>
                  <a:pt x="1582" y="13457"/>
                </a:lnTo>
                <a:lnTo>
                  <a:pt x="2069" y="12897"/>
                </a:lnTo>
                <a:lnTo>
                  <a:pt x="2555" y="12337"/>
                </a:lnTo>
                <a:lnTo>
                  <a:pt x="3091" y="11607"/>
                </a:lnTo>
                <a:lnTo>
                  <a:pt x="3626" y="10853"/>
                </a:lnTo>
                <a:lnTo>
                  <a:pt x="4648" y="9345"/>
                </a:lnTo>
                <a:lnTo>
                  <a:pt x="4697" y="9296"/>
                </a:lnTo>
                <a:lnTo>
                  <a:pt x="4697" y="9272"/>
                </a:lnTo>
                <a:lnTo>
                  <a:pt x="4745" y="9199"/>
                </a:lnTo>
                <a:lnTo>
                  <a:pt x="4770" y="9174"/>
                </a:lnTo>
                <a:close/>
                <a:moveTo>
                  <a:pt x="12094" y="10634"/>
                </a:moveTo>
                <a:lnTo>
                  <a:pt x="12386" y="11072"/>
                </a:lnTo>
                <a:lnTo>
                  <a:pt x="11923" y="11632"/>
                </a:lnTo>
                <a:lnTo>
                  <a:pt x="11461" y="12216"/>
                </a:lnTo>
                <a:lnTo>
                  <a:pt x="10585" y="13359"/>
                </a:lnTo>
                <a:lnTo>
                  <a:pt x="9685" y="14503"/>
                </a:lnTo>
                <a:lnTo>
                  <a:pt x="9295" y="14990"/>
                </a:lnTo>
                <a:lnTo>
                  <a:pt x="9125" y="15257"/>
                </a:lnTo>
                <a:lnTo>
                  <a:pt x="8979" y="15525"/>
                </a:lnTo>
                <a:lnTo>
                  <a:pt x="8152" y="15525"/>
                </a:lnTo>
                <a:lnTo>
                  <a:pt x="8322" y="15379"/>
                </a:lnTo>
                <a:lnTo>
                  <a:pt x="8468" y="15184"/>
                </a:lnTo>
                <a:lnTo>
                  <a:pt x="8736" y="14819"/>
                </a:lnTo>
                <a:lnTo>
                  <a:pt x="9295" y="14065"/>
                </a:lnTo>
                <a:lnTo>
                  <a:pt x="9855" y="13311"/>
                </a:lnTo>
                <a:lnTo>
                  <a:pt x="10098" y="12946"/>
                </a:lnTo>
                <a:lnTo>
                  <a:pt x="10366" y="12605"/>
                </a:lnTo>
                <a:lnTo>
                  <a:pt x="10926" y="11924"/>
                </a:lnTo>
                <a:lnTo>
                  <a:pt x="12094" y="10634"/>
                </a:lnTo>
                <a:close/>
                <a:moveTo>
                  <a:pt x="11364" y="9466"/>
                </a:moveTo>
                <a:lnTo>
                  <a:pt x="11850" y="10220"/>
                </a:lnTo>
                <a:lnTo>
                  <a:pt x="10707" y="11486"/>
                </a:lnTo>
                <a:lnTo>
                  <a:pt x="10171" y="12118"/>
                </a:lnTo>
                <a:lnTo>
                  <a:pt x="9660" y="12800"/>
                </a:lnTo>
                <a:lnTo>
                  <a:pt x="9174" y="13505"/>
                </a:lnTo>
                <a:lnTo>
                  <a:pt x="8711" y="14211"/>
                </a:lnTo>
                <a:lnTo>
                  <a:pt x="8468" y="14503"/>
                </a:lnTo>
                <a:lnTo>
                  <a:pt x="8201" y="14844"/>
                </a:lnTo>
                <a:lnTo>
                  <a:pt x="8079" y="15014"/>
                </a:lnTo>
                <a:lnTo>
                  <a:pt x="7957" y="15184"/>
                </a:lnTo>
                <a:lnTo>
                  <a:pt x="7860" y="15355"/>
                </a:lnTo>
                <a:lnTo>
                  <a:pt x="7811" y="15525"/>
                </a:lnTo>
                <a:lnTo>
                  <a:pt x="6838" y="15549"/>
                </a:lnTo>
                <a:lnTo>
                  <a:pt x="7130" y="15306"/>
                </a:lnTo>
                <a:lnTo>
                  <a:pt x="7422" y="15038"/>
                </a:lnTo>
                <a:lnTo>
                  <a:pt x="7884" y="14503"/>
                </a:lnTo>
                <a:lnTo>
                  <a:pt x="8274" y="14089"/>
                </a:lnTo>
                <a:lnTo>
                  <a:pt x="8639" y="13651"/>
                </a:lnTo>
                <a:lnTo>
                  <a:pt x="8784" y="13651"/>
                </a:lnTo>
                <a:lnTo>
                  <a:pt x="8906" y="13603"/>
                </a:lnTo>
                <a:lnTo>
                  <a:pt x="9028" y="13554"/>
                </a:lnTo>
                <a:lnTo>
                  <a:pt x="9149" y="13457"/>
                </a:lnTo>
                <a:lnTo>
                  <a:pt x="9271" y="13286"/>
                </a:lnTo>
                <a:lnTo>
                  <a:pt x="9368" y="13092"/>
                </a:lnTo>
                <a:lnTo>
                  <a:pt x="9417" y="12873"/>
                </a:lnTo>
                <a:lnTo>
                  <a:pt x="9441" y="12654"/>
                </a:lnTo>
                <a:lnTo>
                  <a:pt x="9514" y="12556"/>
                </a:lnTo>
                <a:lnTo>
                  <a:pt x="9709" y="12289"/>
                </a:lnTo>
                <a:lnTo>
                  <a:pt x="9855" y="12045"/>
                </a:lnTo>
                <a:lnTo>
                  <a:pt x="10171" y="11510"/>
                </a:lnTo>
                <a:lnTo>
                  <a:pt x="10439" y="10975"/>
                </a:lnTo>
                <a:lnTo>
                  <a:pt x="10731" y="10439"/>
                </a:lnTo>
                <a:lnTo>
                  <a:pt x="11047" y="9953"/>
                </a:lnTo>
                <a:lnTo>
                  <a:pt x="11364" y="9466"/>
                </a:lnTo>
                <a:close/>
                <a:moveTo>
                  <a:pt x="12605" y="11437"/>
                </a:moveTo>
                <a:lnTo>
                  <a:pt x="12945" y="11972"/>
                </a:lnTo>
                <a:lnTo>
                  <a:pt x="12678" y="12386"/>
                </a:lnTo>
                <a:lnTo>
                  <a:pt x="12361" y="12800"/>
                </a:lnTo>
                <a:lnTo>
                  <a:pt x="11753" y="13603"/>
                </a:lnTo>
                <a:lnTo>
                  <a:pt x="11583" y="13822"/>
                </a:lnTo>
                <a:lnTo>
                  <a:pt x="11388" y="14065"/>
                </a:lnTo>
                <a:lnTo>
                  <a:pt x="10950" y="14527"/>
                </a:lnTo>
                <a:lnTo>
                  <a:pt x="10755" y="14795"/>
                </a:lnTo>
                <a:lnTo>
                  <a:pt x="10585" y="15038"/>
                </a:lnTo>
                <a:lnTo>
                  <a:pt x="10439" y="15306"/>
                </a:lnTo>
                <a:lnTo>
                  <a:pt x="10317" y="15574"/>
                </a:lnTo>
                <a:lnTo>
                  <a:pt x="9368" y="15549"/>
                </a:lnTo>
                <a:lnTo>
                  <a:pt x="9539" y="15379"/>
                </a:lnTo>
                <a:lnTo>
                  <a:pt x="9685" y="15184"/>
                </a:lnTo>
                <a:lnTo>
                  <a:pt x="9977" y="14795"/>
                </a:lnTo>
                <a:lnTo>
                  <a:pt x="10999" y="13505"/>
                </a:lnTo>
                <a:lnTo>
                  <a:pt x="11802" y="12483"/>
                </a:lnTo>
                <a:lnTo>
                  <a:pt x="12605" y="11437"/>
                </a:lnTo>
                <a:close/>
                <a:moveTo>
                  <a:pt x="5865" y="9199"/>
                </a:moveTo>
                <a:lnTo>
                  <a:pt x="6230" y="9223"/>
                </a:lnTo>
                <a:lnTo>
                  <a:pt x="6084" y="9369"/>
                </a:lnTo>
                <a:lnTo>
                  <a:pt x="5962" y="9539"/>
                </a:lnTo>
                <a:lnTo>
                  <a:pt x="5767" y="9855"/>
                </a:lnTo>
                <a:lnTo>
                  <a:pt x="5548" y="10196"/>
                </a:lnTo>
                <a:lnTo>
                  <a:pt x="5451" y="10318"/>
                </a:lnTo>
                <a:lnTo>
                  <a:pt x="5378" y="10464"/>
                </a:lnTo>
                <a:lnTo>
                  <a:pt x="4891" y="11194"/>
                </a:lnTo>
                <a:lnTo>
                  <a:pt x="4380" y="11924"/>
                </a:lnTo>
                <a:lnTo>
                  <a:pt x="3991" y="12435"/>
                </a:lnTo>
                <a:lnTo>
                  <a:pt x="3577" y="12921"/>
                </a:lnTo>
                <a:lnTo>
                  <a:pt x="2750" y="13895"/>
                </a:lnTo>
                <a:lnTo>
                  <a:pt x="2409" y="14235"/>
                </a:lnTo>
                <a:lnTo>
                  <a:pt x="2069" y="14673"/>
                </a:lnTo>
                <a:lnTo>
                  <a:pt x="1898" y="14917"/>
                </a:lnTo>
                <a:lnTo>
                  <a:pt x="1752" y="15136"/>
                </a:lnTo>
                <a:lnTo>
                  <a:pt x="1655" y="15379"/>
                </a:lnTo>
                <a:lnTo>
                  <a:pt x="1631" y="15476"/>
                </a:lnTo>
                <a:lnTo>
                  <a:pt x="1631" y="15598"/>
                </a:lnTo>
                <a:lnTo>
                  <a:pt x="1363" y="15501"/>
                </a:lnTo>
                <a:lnTo>
                  <a:pt x="1266" y="15452"/>
                </a:lnTo>
                <a:lnTo>
                  <a:pt x="1193" y="15403"/>
                </a:lnTo>
                <a:lnTo>
                  <a:pt x="1047" y="15233"/>
                </a:lnTo>
                <a:lnTo>
                  <a:pt x="1217" y="15111"/>
                </a:lnTo>
                <a:lnTo>
                  <a:pt x="1387" y="14965"/>
                </a:lnTo>
                <a:lnTo>
                  <a:pt x="1704" y="14625"/>
                </a:lnTo>
                <a:lnTo>
                  <a:pt x="2263" y="13943"/>
                </a:lnTo>
                <a:lnTo>
                  <a:pt x="2993" y="13092"/>
                </a:lnTo>
                <a:lnTo>
                  <a:pt x="3723" y="12264"/>
                </a:lnTo>
                <a:lnTo>
                  <a:pt x="4040" y="11924"/>
                </a:lnTo>
                <a:lnTo>
                  <a:pt x="4332" y="11559"/>
                </a:lnTo>
                <a:lnTo>
                  <a:pt x="4599" y="11169"/>
                </a:lnTo>
                <a:lnTo>
                  <a:pt x="4867" y="10756"/>
                </a:lnTo>
                <a:lnTo>
                  <a:pt x="5086" y="10366"/>
                </a:lnTo>
                <a:lnTo>
                  <a:pt x="5281" y="9953"/>
                </a:lnTo>
                <a:lnTo>
                  <a:pt x="5402" y="9734"/>
                </a:lnTo>
                <a:lnTo>
                  <a:pt x="5524" y="9563"/>
                </a:lnTo>
                <a:lnTo>
                  <a:pt x="5670" y="9369"/>
                </a:lnTo>
                <a:lnTo>
                  <a:pt x="5840" y="9223"/>
                </a:lnTo>
                <a:lnTo>
                  <a:pt x="5865" y="9199"/>
                </a:lnTo>
                <a:close/>
                <a:moveTo>
                  <a:pt x="6351" y="14746"/>
                </a:moveTo>
                <a:lnTo>
                  <a:pt x="6497" y="14819"/>
                </a:lnTo>
                <a:lnTo>
                  <a:pt x="6643" y="14868"/>
                </a:lnTo>
                <a:lnTo>
                  <a:pt x="6814" y="14892"/>
                </a:lnTo>
                <a:lnTo>
                  <a:pt x="6984" y="14868"/>
                </a:lnTo>
                <a:lnTo>
                  <a:pt x="6911" y="14941"/>
                </a:lnTo>
                <a:lnTo>
                  <a:pt x="6619" y="15233"/>
                </a:lnTo>
                <a:lnTo>
                  <a:pt x="6497" y="15379"/>
                </a:lnTo>
                <a:lnTo>
                  <a:pt x="6376" y="15549"/>
                </a:lnTo>
                <a:lnTo>
                  <a:pt x="5475" y="15598"/>
                </a:lnTo>
                <a:lnTo>
                  <a:pt x="5719" y="15403"/>
                </a:lnTo>
                <a:lnTo>
                  <a:pt x="5938" y="15184"/>
                </a:lnTo>
                <a:lnTo>
                  <a:pt x="6351" y="14746"/>
                </a:lnTo>
                <a:close/>
                <a:moveTo>
                  <a:pt x="13164" y="12264"/>
                </a:moveTo>
                <a:lnTo>
                  <a:pt x="13432" y="12605"/>
                </a:lnTo>
                <a:lnTo>
                  <a:pt x="13189" y="12873"/>
                </a:lnTo>
                <a:lnTo>
                  <a:pt x="12994" y="13189"/>
                </a:lnTo>
                <a:lnTo>
                  <a:pt x="12629" y="13797"/>
                </a:lnTo>
                <a:lnTo>
                  <a:pt x="12361" y="14235"/>
                </a:lnTo>
                <a:lnTo>
                  <a:pt x="12069" y="14673"/>
                </a:lnTo>
                <a:lnTo>
                  <a:pt x="11777" y="15136"/>
                </a:lnTo>
                <a:lnTo>
                  <a:pt x="11656" y="15355"/>
                </a:lnTo>
                <a:lnTo>
                  <a:pt x="11534" y="15598"/>
                </a:lnTo>
                <a:lnTo>
                  <a:pt x="10828" y="15598"/>
                </a:lnTo>
                <a:lnTo>
                  <a:pt x="10609" y="15574"/>
                </a:lnTo>
                <a:lnTo>
                  <a:pt x="10901" y="15209"/>
                </a:lnTo>
                <a:lnTo>
                  <a:pt x="11169" y="14844"/>
                </a:lnTo>
                <a:lnTo>
                  <a:pt x="11558" y="14357"/>
                </a:lnTo>
                <a:lnTo>
                  <a:pt x="11923" y="13895"/>
                </a:lnTo>
                <a:lnTo>
                  <a:pt x="12556" y="13092"/>
                </a:lnTo>
                <a:lnTo>
                  <a:pt x="12872" y="12702"/>
                </a:lnTo>
                <a:lnTo>
                  <a:pt x="13164" y="12264"/>
                </a:lnTo>
                <a:close/>
                <a:moveTo>
                  <a:pt x="9344" y="9150"/>
                </a:moveTo>
                <a:lnTo>
                  <a:pt x="9782" y="9174"/>
                </a:lnTo>
                <a:lnTo>
                  <a:pt x="9490" y="9539"/>
                </a:lnTo>
                <a:lnTo>
                  <a:pt x="9222" y="9928"/>
                </a:lnTo>
                <a:lnTo>
                  <a:pt x="8711" y="10707"/>
                </a:lnTo>
                <a:lnTo>
                  <a:pt x="8201" y="11510"/>
                </a:lnTo>
                <a:lnTo>
                  <a:pt x="7957" y="11899"/>
                </a:lnTo>
                <a:lnTo>
                  <a:pt x="7690" y="12289"/>
                </a:lnTo>
                <a:lnTo>
                  <a:pt x="6935" y="13311"/>
                </a:lnTo>
                <a:lnTo>
                  <a:pt x="6789" y="13335"/>
                </a:lnTo>
                <a:lnTo>
                  <a:pt x="6668" y="13384"/>
                </a:lnTo>
                <a:lnTo>
                  <a:pt x="6595" y="13432"/>
                </a:lnTo>
                <a:lnTo>
                  <a:pt x="6570" y="13505"/>
                </a:lnTo>
                <a:lnTo>
                  <a:pt x="6473" y="13554"/>
                </a:lnTo>
                <a:lnTo>
                  <a:pt x="6351" y="13651"/>
                </a:lnTo>
                <a:lnTo>
                  <a:pt x="6230" y="13773"/>
                </a:lnTo>
                <a:lnTo>
                  <a:pt x="6157" y="13943"/>
                </a:lnTo>
                <a:lnTo>
                  <a:pt x="6108" y="14089"/>
                </a:lnTo>
                <a:lnTo>
                  <a:pt x="6084" y="14260"/>
                </a:lnTo>
                <a:lnTo>
                  <a:pt x="6108" y="14406"/>
                </a:lnTo>
                <a:lnTo>
                  <a:pt x="5548" y="14990"/>
                </a:lnTo>
                <a:lnTo>
                  <a:pt x="5281" y="15306"/>
                </a:lnTo>
                <a:lnTo>
                  <a:pt x="5037" y="15598"/>
                </a:lnTo>
                <a:lnTo>
                  <a:pt x="4697" y="15622"/>
                </a:lnTo>
                <a:lnTo>
                  <a:pt x="4113" y="15647"/>
                </a:lnTo>
                <a:lnTo>
                  <a:pt x="4356" y="15452"/>
                </a:lnTo>
                <a:lnTo>
                  <a:pt x="4575" y="15233"/>
                </a:lnTo>
                <a:lnTo>
                  <a:pt x="4770" y="15014"/>
                </a:lnTo>
                <a:lnTo>
                  <a:pt x="4940" y="14795"/>
                </a:lnTo>
                <a:lnTo>
                  <a:pt x="5256" y="14333"/>
                </a:lnTo>
                <a:lnTo>
                  <a:pt x="5548" y="13870"/>
                </a:lnTo>
                <a:lnTo>
                  <a:pt x="5840" y="13408"/>
                </a:lnTo>
                <a:lnTo>
                  <a:pt x="6132" y="12946"/>
                </a:lnTo>
                <a:lnTo>
                  <a:pt x="6400" y="12605"/>
                </a:lnTo>
                <a:lnTo>
                  <a:pt x="6692" y="12264"/>
                </a:lnTo>
                <a:lnTo>
                  <a:pt x="6887" y="12216"/>
                </a:lnTo>
                <a:lnTo>
                  <a:pt x="7057" y="12167"/>
                </a:lnTo>
                <a:lnTo>
                  <a:pt x="7227" y="12070"/>
                </a:lnTo>
                <a:lnTo>
                  <a:pt x="7398" y="11972"/>
                </a:lnTo>
                <a:lnTo>
                  <a:pt x="7544" y="11851"/>
                </a:lnTo>
                <a:lnTo>
                  <a:pt x="7665" y="11705"/>
                </a:lnTo>
                <a:lnTo>
                  <a:pt x="7787" y="11534"/>
                </a:lnTo>
                <a:lnTo>
                  <a:pt x="7884" y="11340"/>
                </a:lnTo>
                <a:lnTo>
                  <a:pt x="7933" y="11145"/>
                </a:lnTo>
                <a:lnTo>
                  <a:pt x="7982" y="10902"/>
                </a:lnTo>
                <a:lnTo>
                  <a:pt x="8249" y="10488"/>
                </a:lnTo>
                <a:lnTo>
                  <a:pt x="8493" y="10074"/>
                </a:lnTo>
                <a:lnTo>
                  <a:pt x="8760" y="9661"/>
                </a:lnTo>
                <a:lnTo>
                  <a:pt x="9052" y="9247"/>
                </a:lnTo>
                <a:lnTo>
                  <a:pt x="9101" y="9150"/>
                </a:lnTo>
                <a:close/>
                <a:moveTo>
                  <a:pt x="13700" y="12946"/>
                </a:moveTo>
                <a:lnTo>
                  <a:pt x="13797" y="13067"/>
                </a:lnTo>
                <a:lnTo>
                  <a:pt x="14065" y="13384"/>
                </a:lnTo>
                <a:lnTo>
                  <a:pt x="13967" y="13481"/>
                </a:lnTo>
                <a:lnTo>
                  <a:pt x="13870" y="13603"/>
                </a:lnTo>
                <a:lnTo>
                  <a:pt x="13724" y="13895"/>
                </a:lnTo>
                <a:lnTo>
                  <a:pt x="13578" y="14187"/>
                </a:lnTo>
                <a:lnTo>
                  <a:pt x="13432" y="14430"/>
                </a:lnTo>
                <a:lnTo>
                  <a:pt x="13213" y="14771"/>
                </a:lnTo>
                <a:lnTo>
                  <a:pt x="12970" y="15063"/>
                </a:lnTo>
                <a:lnTo>
                  <a:pt x="12483" y="15647"/>
                </a:lnTo>
                <a:lnTo>
                  <a:pt x="12240" y="15622"/>
                </a:lnTo>
                <a:lnTo>
                  <a:pt x="12021" y="15647"/>
                </a:lnTo>
                <a:lnTo>
                  <a:pt x="11923" y="15622"/>
                </a:lnTo>
                <a:lnTo>
                  <a:pt x="12045" y="15476"/>
                </a:lnTo>
                <a:lnTo>
                  <a:pt x="12191" y="15330"/>
                </a:lnTo>
                <a:lnTo>
                  <a:pt x="12410" y="14990"/>
                </a:lnTo>
                <a:lnTo>
                  <a:pt x="12824" y="14284"/>
                </a:lnTo>
                <a:lnTo>
                  <a:pt x="13335" y="13457"/>
                </a:lnTo>
                <a:lnTo>
                  <a:pt x="13700" y="12946"/>
                </a:lnTo>
                <a:close/>
                <a:moveTo>
                  <a:pt x="14284" y="13870"/>
                </a:moveTo>
                <a:lnTo>
                  <a:pt x="14284" y="14016"/>
                </a:lnTo>
                <a:lnTo>
                  <a:pt x="14284" y="14162"/>
                </a:lnTo>
                <a:lnTo>
                  <a:pt x="14259" y="14333"/>
                </a:lnTo>
                <a:lnTo>
                  <a:pt x="14186" y="14527"/>
                </a:lnTo>
                <a:lnTo>
                  <a:pt x="14065" y="14771"/>
                </a:lnTo>
                <a:lnTo>
                  <a:pt x="13919" y="15063"/>
                </a:lnTo>
                <a:lnTo>
                  <a:pt x="13724" y="15306"/>
                </a:lnTo>
                <a:lnTo>
                  <a:pt x="13627" y="15428"/>
                </a:lnTo>
                <a:lnTo>
                  <a:pt x="13529" y="15501"/>
                </a:lnTo>
                <a:lnTo>
                  <a:pt x="13408" y="15574"/>
                </a:lnTo>
                <a:lnTo>
                  <a:pt x="13286" y="15622"/>
                </a:lnTo>
                <a:lnTo>
                  <a:pt x="13164" y="15647"/>
                </a:lnTo>
                <a:lnTo>
                  <a:pt x="13018" y="15647"/>
                </a:lnTo>
                <a:lnTo>
                  <a:pt x="13189" y="15476"/>
                </a:lnTo>
                <a:lnTo>
                  <a:pt x="13359" y="15257"/>
                </a:lnTo>
                <a:lnTo>
                  <a:pt x="13651" y="14868"/>
                </a:lnTo>
                <a:lnTo>
                  <a:pt x="13967" y="14381"/>
                </a:lnTo>
                <a:lnTo>
                  <a:pt x="14138" y="14138"/>
                </a:lnTo>
                <a:lnTo>
                  <a:pt x="14284" y="13870"/>
                </a:lnTo>
                <a:close/>
                <a:moveTo>
                  <a:pt x="5865" y="12094"/>
                </a:moveTo>
                <a:lnTo>
                  <a:pt x="5986" y="12167"/>
                </a:lnTo>
                <a:lnTo>
                  <a:pt x="6108" y="12216"/>
                </a:lnTo>
                <a:lnTo>
                  <a:pt x="5962" y="12386"/>
                </a:lnTo>
                <a:lnTo>
                  <a:pt x="5670" y="12800"/>
                </a:lnTo>
                <a:lnTo>
                  <a:pt x="5402" y="13238"/>
                </a:lnTo>
                <a:lnTo>
                  <a:pt x="4867" y="14114"/>
                </a:lnTo>
                <a:lnTo>
                  <a:pt x="4526" y="14600"/>
                </a:lnTo>
                <a:lnTo>
                  <a:pt x="4356" y="14819"/>
                </a:lnTo>
                <a:lnTo>
                  <a:pt x="4161" y="15038"/>
                </a:lnTo>
                <a:lnTo>
                  <a:pt x="4015" y="15209"/>
                </a:lnTo>
                <a:lnTo>
                  <a:pt x="3845" y="15355"/>
                </a:lnTo>
                <a:lnTo>
                  <a:pt x="3675" y="15525"/>
                </a:lnTo>
                <a:lnTo>
                  <a:pt x="3529" y="15671"/>
                </a:lnTo>
                <a:lnTo>
                  <a:pt x="2847" y="15695"/>
                </a:lnTo>
                <a:lnTo>
                  <a:pt x="2847" y="15695"/>
                </a:lnTo>
                <a:lnTo>
                  <a:pt x="3018" y="15501"/>
                </a:lnTo>
                <a:lnTo>
                  <a:pt x="3796" y="14625"/>
                </a:lnTo>
                <a:lnTo>
                  <a:pt x="4575" y="13797"/>
                </a:lnTo>
                <a:lnTo>
                  <a:pt x="4940" y="13359"/>
                </a:lnTo>
                <a:lnTo>
                  <a:pt x="5281" y="12921"/>
                </a:lnTo>
                <a:lnTo>
                  <a:pt x="5865" y="12094"/>
                </a:lnTo>
                <a:close/>
                <a:moveTo>
                  <a:pt x="5281" y="11364"/>
                </a:moveTo>
                <a:lnTo>
                  <a:pt x="5378" y="11607"/>
                </a:lnTo>
                <a:lnTo>
                  <a:pt x="5451" y="11729"/>
                </a:lnTo>
                <a:lnTo>
                  <a:pt x="5548" y="11851"/>
                </a:lnTo>
                <a:lnTo>
                  <a:pt x="5232" y="12289"/>
                </a:lnTo>
                <a:lnTo>
                  <a:pt x="4867" y="12800"/>
                </a:lnTo>
                <a:lnTo>
                  <a:pt x="4478" y="13286"/>
                </a:lnTo>
                <a:lnTo>
                  <a:pt x="3650" y="14211"/>
                </a:lnTo>
                <a:lnTo>
                  <a:pt x="3334" y="14576"/>
                </a:lnTo>
                <a:lnTo>
                  <a:pt x="2993" y="14941"/>
                </a:lnTo>
                <a:lnTo>
                  <a:pt x="2750" y="15330"/>
                </a:lnTo>
                <a:lnTo>
                  <a:pt x="2507" y="15720"/>
                </a:lnTo>
                <a:lnTo>
                  <a:pt x="2166" y="15695"/>
                </a:lnTo>
                <a:lnTo>
                  <a:pt x="1825" y="15647"/>
                </a:lnTo>
                <a:lnTo>
                  <a:pt x="1947" y="15525"/>
                </a:lnTo>
                <a:lnTo>
                  <a:pt x="2044" y="15403"/>
                </a:lnTo>
                <a:lnTo>
                  <a:pt x="2239" y="15111"/>
                </a:lnTo>
                <a:lnTo>
                  <a:pt x="2604" y="14625"/>
                </a:lnTo>
                <a:lnTo>
                  <a:pt x="3018" y="14162"/>
                </a:lnTo>
                <a:lnTo>
                  <a:pt x="3748" y="13311"/>
                </a:lnTo>
                <a:lnTo>
                  <a:pt x="4113" y="12897"/>
                </a:lnTo>
                <a:lnTo>
                  <a:pt x="4478" y="12459"/>
                </a:lnTo>
                <a:lnTo>
                  <a:pt x="4867" y="11924"/>
                </a:lnTo>
                <a:lnTo>
                  <a:pt x="5281" y="11364"/>
                </a:lnTo>
                <a:close/>
                <a:moveTo>
                  <a:pt x="5500" y="1"/>
                </a:moveTo>
                <a:lnTo>
                  <a:pt x="5086" y="50"/>
                </a:lnTo>
                <a:lnTo>
                  <a:pt x="4916" y="98"/>
                </a:lnTo>
                <a:lnTo>
                  <a:pt x="4721" y="147"/>
                </a:lnTo>
                <a:lnTo>
                  <a:pt x="4551" y="220"/>
                </a:lnTo>
                <a:lnTo>
                  <a:pt x="4405" y="293"/>
                </a:lnTo>
                <a:lnTo>
                  <a:pt x="4259" y="415"/>
                </a:lnTo>
                <a:lnTo>
                  <a:pt x="4137" y="512"/>
                </a:lnTo>
                <a:lnTo>
                  <a:pt x="4040" y="658"/>
                </a:lnTo>
                <a:lnTo>
                  <a:pt x="3991" y="828"/>
                </a:lnTo>
                <a:lnTo>
                  <a:pt x="3942" y="1072"/>
                </a:lnTo>
                <a:lnTo>
                  <a:pt x="3942" y="1388"/>
                </a:lnTo>
                <a:lnTo>
                  <a:pt x="3967" y="1704"/>
                </a:lnTo>
                <a:lnTo>
                  <a:pt x="4064" y="2020"/>
                </a:lnTo>
                <a:lnTo>
                  <a:pt x="4210" y="2288"/>
                </a:lnTo>
                <a:lnTo>
                  <a:pt x="4283" y="2434"/>
                </a:lnTo>
                <a:lnTo>
                  <a:pt x="4380" y="2556"/>
                </a:lnTo>
                <a:lnTo>
                  <a:pt x="4502" y="2653"/>
                </a:lnTo>
                <a:lnTo>
                  <a:pt x="4599" y="2726"/>
                </a:lnTo>
                <a:lnTo>
                  <a:pt x="4745" y="2799"/>
                </a:lnTo>
                <a:lnTo>
                  <a:pt x="4867" y="2823"/>
                </a:lnTo>
                <a:lnTo>
                  <a:pt x="4891" y="3213"/>
                </a:lnTo>
                <a:lnTo>
                  <a:pt x="4891" y="3578"/>
                </a:lnTo>
                <a:lnTo>
                  <a:pt x="4843" y="4332"/>
                </a:lnTo>
                <a:lnTo>
                  <a:pt x="4843" y="4965"/>
                </a:lnTo>
                <a:lnTo>
                  <a:pt x="4843" y="5622"/>
                </a:lnTo>
                <a:lnTo>
                  <a:pt x="4843" y="5914"/>
                </a:lnTo>
                <a:lnTo>
                  <a:pt x="4818" y="6206"/>
                </a:lnTo>
                <a:lnTo>
                  <a:pt x="4794" y="6473"/>
                </a:lnTo>
                <a:lnTo>
                  <a:pt x="4818" y="6619"/>
                </a:lnTo>
                <a:lnTo>
                  <a:pt x="4843" y="6765"/>
                </a:lnTo>
                <a:lnTo>
                  <a:pt x="4697" y="6911"/>
                </a:lnTo>
                <a:lnTo>
                  <a:pt x="4551" y="7082"/>
                </a:lnTo>
                <a:lnTo>
                  <a:pt x="4332" y="7447"/>
                </a:lnTo>
                <a:lnTo>
                  <a:pt x="3723" y="8250"/>
                </a:lnTo>
                <a:lnTo>
                  <a:pt x="3115" y="9077"/>
                </a:lnTo>
                <a:lnTo>
                  <a:pt x="2434" y="10074"/>
                </a:lnTo>
                <a:lnTo>
                  <a:pt x="1728" y="11072"/>
                </a:lnTo>
                <a:lnTo>
                  <a:pt x="1047" y="12045"/>
                </a:lnTo>
                <a:lnTo>
                  <a:pt x="706" y="12483"/>
                </a:lnTo>
                <a:lnTo>
                  <a:pt x="560" y="12702"/>
                </a:lnTo>
                <a:lnTo>
                  <a:pt x="487" y="12824"/>
                </a:lnTo>
                <a:lnTo>
                  <a:pt x="463" y="12946"/>
                </a:lnTo>
                <a:lnTo>
                  <a:pt x="366" y="13043"/>
                </a:lnTo>
                <a:lnTo>
                  <a:pt x="293" y="13116"/>
                </a:lnTo>
                <a:lnTo>
                  <a:pt x="147" y="13335"/>
                </a:lnTo>
                <a:lnTo>
                  <a:pt x="74" y="13578"/>
                </a:lnTo>
                <a:lnTo>
                  <a:pt x="1" y="13773"/>
                </a:lnTo>
                <a:lnTo>
                  <a:pt x="1" y="13968"/>
                </a:lnTo>
                <a:lnTo>
                  <a:pt x="25" y="14138"/>
                </a:lnTo>
                <a:lnTo>
                  <a:pt x="49" y="14333"/>
                </a:lnTo>
                <a:lnTo>
                  <a:pt x="122" y="14503"/>
                </a:lnTo>
                <a:lnTo>
                  <a:pt x="268" y="14868"/>
                </a:lnTo>
                <a:lnTo>
                  <a:pt x="414" y="15184"/>
                </a:lnTo>
                <a:lnTo>
                  <a:pt x="512" y="15355"/>
                </a:lnTo>
                <a:lnTo>
                  <a:pt x="633" y="15501"/>
                </a:lnTo>
                <a:lnTo>
                  <a:pt x="755" y="15647"/>
                </a:lnTo>
                <a:lnTo>
                  <a:pt x="876" y="15744"/>
                </a:lnTo>
                <a:lnTo>
                  <a:pt x="998" y="15841"/>
                </a:lnTo>
                <a:lnTo>
                  <a:pt x="1144" y="15939"/>
                </a:lnTo>
                <a:lnTo>
                  <a:pt x="1290" y="15987"/>
                </a:lnTo>
                <a:lnTo>
                  <a:pt x="1460" y="16060"/>
                </a:lnTo>
                <a:lnTo>
                  <a:pt x="1777" y="16133"/>
                </a:lnTo>
                <a:lnTo>
                  <a:pt x="2117" y="16182"/>
                </a:lnTo>
                <a:lnTo>
                  <a:pt x="2482" y="16182"/>
                </a:lnTo>
                <a:lnTo>
                  <a:pt x="2847" y="16158"/>
                </a:lnTo>
                <a:lnTo>
                  <a:pt x="5208" y="16060"/>
                </a:lnTo>
                <a:lnTo>
                  <a:pt x="6400" y="16012"/>
                </a:lnTo>
                <a:lnTo>
                  <a:pt x="7568" y="15987"/>
                </a:lnTo>
                <a:lnTo>
                  <a:pt x="8711" y="15987"/>
                </a:lnTo>
                <a:lnTo>
                  <a:pt x="9879" y="16036"/>
                </a:lnTo>
                <a:lnTo>
                  <a:pt x="10828" y="16036"/>
                </a:lnTo>
                <a:lnTo>
                  <a:pt x="11339" y="16060"/>
                </a:lnTo>
                <a:lnTo>
                  <a:pt x="11826" y="16109"/>
                </a:lnTo>
                <a:lnTo>
                  <a:pt x="11850" y="16158"/>
                </a:lnTo>
                <a:lnTo>
                  <a:pt x="11899" y="16182"/>
                </a:lnTo>
                <a:lnTo>
                  <a:pt x="11972" y="16206"/>
                </a:lnTo>
                <a:lnTo>
                  <a:pt x="12045" y="16206"/>
                </a:lnTo>
                <a:lnTo>
                  <a:pt x="12459" y="16182"/>
                </a:lnTo>
                <a:lnTo>
                  <a:pt x="13067" y="16182"/>
                </a:lnTo>
                <a:lnTo>
                  <a:pt x="13262" y="16158"/>
                </a:lnTo>
                <a:lnTo>
                  <a:pt x="13456" y="16109"/>
                </a:lnTo>
                <a:lnTo>
                  <a:pt x="13651" y="16060"/>
                </a:lnTo>
                <a:lnTo>
                  <a:pt x="13773" y="15987"/>
                </a:lnTo>
                <a:lnTo>
                  <a:pt x="13870" y="15914"/>
                </a:lnTo>
                <a:lnTo>
                  <a:pt x="14065" y="15744"/>
                </a:lnTo>
                <a:lnTo>
                  <a:pt x="14211" y="15549"/>
                </a:lnTo>
                <a:lnTo>
                  <a:pt x="14357" y="15330"/>
                </a:lnTo>
                <a:lnTo>
                  <a:pt x="14527" y="14990"/>
                </a:lnTo>
                <a:lnTo>
                  <a:pt x="14697" y="14673"/>
                </a:lnTo>
                <a:lnTo>
                  <a:pt x="14770" y="14503"/>
                </a:lnTo>
                <a:lnTo>
                  <a:pt x="14795" y="14308"/>
                </a:lnTo>
                <a:lnTo>
                  <a:pt x="14843" y="14138"/>
                </a:lnTo>
                <a:lnTo>
                  <a:pt x="14843" y="13943"/>
                </a:lnTo>
                <a:lnTo>
                  <a:pt x="14819" y="13749"/>
                </a:lnTo>
                <a:lnTo>
                  <a:pt x="14770" y="13578"/>
                </a:lnTo>
                <a:lnTo>
                  <a:pt x="14697" y="13408"/>
                </a:lnTo>
                <a:lnTo>
                  <a:pt x="14624" y="13262"/>
                </a:lnTo>
                <a:lnTo>
                  <a:pt x="14405" y="12970"/>
                </a:lnTo>
                <a:lnTo>
                  <a:pt x="14162" y="12702"/>
                </a:lnTo>
                <a:lnTo>
                  <a:pt x="13773" y="12240"/>
                </a:lnTo>
                <a:lnTo>
                  <a:pt x="13408" y="11753"/>
                </a:lnTo>
                <a:lnTo>
                  <a:pt x="13408" y="11705"/>
                </a:lnTo>
                <a:lnTo>
                  <a:pt x="13359" y="11680"/>
                </a:lnTo>
                <a:lnTo>
                  <a:pt x="13018" y="11145"/>
                </a:lnTo>
                <a:lnTo>
                  <a:pt x="12702" y="10610"/>
                </a:lnTo>
                <a:lnTo>
                  <a:pt x="12410" y="10074"/>
                </a:lnTo>
                <a:lnTo>
                  <a:pt x="12094" y="9563"/>
                </a:lnTo>
                <a:lnTo>
                  <a:pt x="11534" y="8736"/>
                </a:lnTo>
                <a:lnTo>
                  <a:pt x="10974" y="7909"/>
                </a:lnTo>
                <a:lnTo>
                  <a:pt x="10755" y="7593"/>
                </a:lnTo>
                <a:lnTo>
                  <a:pt x="10536" y="7276"/>
                </a:lnTo>
                <a:lnTo>
                  <a:pt x="10415" y="7130"/>
                </a:lnTo>
                <a:lnTo>
                  <a:pt x="10293" y="6984"/>
                </a:lnTo>
                <a:lnTo>
                  <a:pt x="10147" y="6863"/>
                </a:lnTo>
                <a:lnTo>
                  <a:pt x="10001" y="6765"/>
                </a:lnTo>
                <a:lnTo>
                  <a:pt x="10074" y="6595"/>
                </a:lnTo>
                <a:lnTo>
                  <a:pt x="10123" y="6400"/>
                </a:lnTo>
                <a:lnTo>
                  <a:pt x="10147" y="6206"/>
                </a:lnTo>
                <a:lnTo>
                  <a:pt x="10171" y="5987"/>
                </a:lnTo>
                <a:lnTo>
                  <a:pt x="10171" y="5573"/>
                </a:lnTo>
                <a:lnTo>
                  <a:pt x="10147" y="5184"/>
                </a:lnTo>
                <a:lnTo>
                  <a:pt x="10147" y="4016"/>
                </a:lnTo>
                <a:lnTo>
                  <a:pt x="10147" y="3724"/>
                </a:lnTo>
                <a:lnTo>
                  <a:pt x="10123" y="3432"/>
                </a:lnTo>
                <a:lnTo>
                  <a:pt x="10074" y="3140"/>
                </a:lnTo>
                <a:lnTo>
                  <a:pt x="10025" y="2848"/>
                </a:lnTo>
                <a:lnTo>
                  <a:pt x="10317" y="2580"/>
                </a:lnTo>
                <a:lnTo>
                  <a:pt x="10609" y="2288"/>
                </a:lnTo>
                <a:lnTo>
                  <a:pt x="10755" y="2142"/>
                </a:lnTo>
                <a:lnTo>
                  <a:pt x="10877" y="1996"/>
                </a:lnTo>
                <a:lnTo>
                  <a:pt x="10974" y="1826"/>
                </a:lnTo>
                <a:lnTo>
                  <a:pt x="11072" y="1631"/>
                </a:lnTo>
                <a:lnTo>
                  <a:pt x="11096" y="1436"/>
                </a:lnTo>
                <a:lnTo>
                  <a:pt x="11096" y="1266"/>
                </a:lnTo>
                <a:lnTo>
                  <a:pt x="11047" y="1096"/>
                </a:lnTo>
                <a:lnTo>
                  <a:pt x="10974" y="950"/>
                </a:lnTo>
                <a:lnTo>
                  <a:pt x="10877" y="804"/>
                </a:lnTo>
                <a:lnTo>
                  <a:pt x="10755" y="682"/>
                </a:lnTo>
                <a:lnTo>
                  <a:pt x="10609" y="561"/>
                </a:lnTo>
                <a:lnTo>
                  <a:pt x="10463" y="463"/>
                </a:lnTo>
                <a:lnTo>
                  <a:pt x="10269" y="366"/>
                </a:lnTo>
                <a:lnTo>
                  <a:pt x="10074" y="293"/>
                </a:lnTo>
                <a:lnTo>
                  <a:pt x="9855" y="244"/>
                </a:lnTo>
                <a:lnTo>
                  <a:pt x="9636" y="196"/>
                </a:lnTo>
                <a:lnTo>
                  <a:pt x="9198" y="171"/>
                </a:lnTo>
                <a:lnTo>
                  <a:pt x="8784" y="147"/>
                </a:lnTo>
                <a:lnTo>
                  <a:pt x="7665" y="123"/>
                </a:lnTo>
                <a:lnTo>
                  <a:pt x="7106" y="98"/>
                </a:lnTo>
                <a:lnTo>
                  <a:pt x="6546" y="50"/>
                </a:lnTo>
                <a:lnTo>
                  <a:pt x="6230" y="1"/>
                </a:lnTo>
                <a:close/>
              </a:path>
            </a:pathLst>
          </a:custGeom>
          <a:solidFill>
            <a:srgbClr val="FFFFFF"/>
          </a:solidFill>
          <a:ln>
            <a:noFill/>
          </a:ln>
          <a:effectLst>
            <a:outerShdw blurRad="57150" dist="19050" dir="5400000" algn="bl" rotWithShape="0">
              <a:srgbClr val="000000">
                <a:alpha val="50000"/>
              </a:srgbClr>
            </a:outerShdw>
          </a:effectLst>
        </p:spPr>
        <p:txBody>
          <a:bodyPr spcFirstLastPara="1" lIns="91425" tIns="91425" rIns="91425" bIns="91425" anchor="ctr"/>
          <a:lstStyle/>
          <a:p>
            <a:pPr>
              <a:spcBef>
                <a:spcPts val="0"/>
              </a:spcBef>
              <a:spcAft>
                <a:spcPts val="0"/>
              </a:spcAft>
              <a:defRPr/>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Google Shape;445;p40"/>
          <p:cNvSpPr>
            <a:spLocks/>
          </p:cNvSpPr>
          <p:nvPr/>
        </p:nvSpPr>
        <p:spPr bwMode="auto">
          <a:xfrm>
            <a:off x="3959225" y="2062163"/>
            <a:ext cx="903288" cy="800100"/>
          </a:xfrm>
          <a:custGeom>
            <a:avLst/>
            <a:gdLst>
              <a:gd name="T0" fmla="*/ 2147483646 w 14722"/>
              <a:gd name="T1" fmla="*/ 2147483646 h 18470"/>
              <a:gd name="T2" fmla="*/ 2147483646 w 14722"/>
              <a:gd name="T3" fmla="*/ 2147483646 h 18470"/>
              <a:gd name="T4" fmla="*/ 2147483646 w 14722"/>
              <a:gd name="T5" fmla="*/ 2147483646 h 18470"/>
              <a:gd name="T6" fmla="*/ 2147483646 w 14722"/>
              <a:gd name="T7" fmla="*/ 2147483646 h 18470"/>
              <a:gd name="T8" fmla="*/ 2147483646 w 14722"/>
              <a:gd name="T9" fmla="*/ 2147483646 h 18470"/>
              <a:gd name="T10" fmla="*/ 2147483646 w 14722"/>
              <a:gd name="T11" fmla="*/ 2147483646 h 18470"/>
              <a:gd name="T12" fmla="*/ 2147483646 w 14722"/>
              <a:gd name="T13" fmla="*/ 2147483646 h 18470"/>
              <a:gd name="T14" fmla="*/ 2147483646 w 14722"/>
              <a:gd name="T15" fmla="*/ 2147483646 h 18470"/>
              <a:gd name="T16" fmla="*/ 2147483646 w 14722"/>
              <a:gd name="T17" fmla="*/ 2147483646 h 18470"/>
              <a:gd name="T18" fmla="*/ 2147483646 w 14722"/>
              <a:gd name="T19" fmla="*/ 2147483646 h 18470"/>
              <a:gd name="T20" fmla="*/ 2147483646 w 14722"/>
              <a:gd name="T21" fmla="*/ 2147483646 h 18470"/>
              <a:gd name="T22" fmla="*/ 2147483646 w 14722"/>
              <a:gd name="T23" fmla="*/ 2147483646 h 18470"/>
              <a:gd name="T24" fmla="*/ 2147483646 w 14722"/>
              <a:gd name="T25" fmla="*/ 2147483646 h 18470"/>
              <a:gd name="T26" fmla="*/ 2147483646 w 14722"/>
              <a:gd name="T27" fmla="*/ 2147483646 h 18470"/>
              <a:gd name="T28" fmla="*/ 2147483646 w 14722"/>
              <a:gd name="T29" fmla="*/ 2147483646 h 18470"/>
              <a:gd name="T30" fmla="*/ 2147483646 w 14722"/>
              <a:gd name="T31" fmla="*/ 2147483646 h 18470"/>
              <a:gd name="T32" fmla="*/ 2147483646 w 14722"/>
              <a:gd name="T33" fmla="*/ 2147483646 h 18470"/>
              <a:gd name="T34" fmla="*/ 2147483646 w 14722"/>
              <a:gd name="T35" fmla="*/ 2147483646 h 18470"/>
              <a:gd name="T36" fmla="*/ 2147483646 w 14722"/>
              <a:gd name="T37" fmla="*/ 2147483646 h 18470"/>
              <a:gd name="T38" fmla="*/ 2147483646 w 14722"/>
              <a:gd name="T39" fmla="*/ 2147483646 h 18470"/>
              <a:gd name="T40" fmla="*/ 2147483646 w 14722"/>
              <a:gd name="T41" fmla="*/ 2147483646 h 18470"/>
              <a:gd name="T42" fmla="*/ 2147483646 w 14722"/>
              <a:gd name="T43" fmla="*/ 2147483646 h 18470"/>
              <a:gd name="T44" fmla="*/ 2147483646 w 14722"/>
              <a:gd name="T45" fmla="*/ 2147483646 h 18470"/>
              <a:gd name="T46" fmla="*/ 2147483646 w 14722"/>
              <a:gd name="T47" fmla="*/ 2147483646 h 18470"/>
              <a:gd name="T48" fmla="*/ 2147483646 w 14722"/>
              <a:gd name="T49" fmla="*/ 2147483646 h 18470"/>
              <a:gd name="T50" fmla="*/ 2147483646 w 14722"/>
              <a:gd name="T51" fmla="*/ 2147483646 h 18470"/>
              <a:gd name="T52" fmla="*/ 2147483646 w 14722"/>
              <a:gd name="T53" fmla="*/ 2147483646 h 18470"/>
              <a:gd name="T54" fmla="*/ 2147483646 w 14722"/>
              <a:gd name="T55" fmla="*/ 2147483646 h 18470"/>
              <a:gd name="T56" fmla="*/ 2147483646 w 14722"/>
              <a:gd name="T57" fmla="*/ 2147483646 h 18470"/>
              <a:gd name="T58" fmla="*/ 2147483646 w 14722"/>
              <a:gd name="T59" fmla="*/ 2147483646 h 18470"/>
              <a:gd name="T60" fmla="*/ 2147483646 w 14722"/>
              <a:gd name="T61" fmla="*/ 2147483646 h 18470"/>
              <a:gd name="T62" fmla="*/ 2147483646 w 14722"/>
              <a:gd name="T63" fmla="*/ 2147483646 h 18470"/>
              <a:gd name="T64" fmla="*/ 2147483646 w 14722"/>
              <a:gd name="T65" fmla="*/ 2147483646 h 18470"/>
              <a:gd name="T66" fmla="*/ 2147483646 w 14722"/>
              <a:gd name="T67" fmla="*/ 2147483646 h 18470"/>
              <a:gd name="T68" fmla="*/ 2147483646 w 14722"/>
              <a:gd name="T69" fmla="*/ 2147483646 h 18470"/>
              <a:gd name="T70" fmla="*/ 2147483646 w 14722"/>
              <a:gd name="T71" fmla="*/ 2147483646 h 18470"/>
              <a:gd name="T72" fmla="*/ 2147483646 w 14722"/>
              <a:gd name="T73" fmla="*/ 2147483646 h 18470"/>
              <a:gd name="T74" fmla="*/ 2147483646 w 14722"/>
              <a:gd name="T75" fmla="*/ 2147483646 h 18470"/>
              <a:gd name="T76" fmla="*/ 2147483646 w 14722"/>
              <a:gd name="T77" fmla="*/ 2147483646 h 18470"/>
              <a:gd name="T78" fmla="*/ 2147483646 w 14722"/>
              <a:gd name="T79" fmla="*/ 2147483646 h 18470"/>
              <a:gd name="T80" fmla="*/ 2147483646 w 14722"/>
              <a:gd name="T81" fmla="*/ 2147483646 h 18470"/>
              <a:gd name="T82" fmla="*/ 2147483646 w 14722"/>
              <a:gd name="T83" fmla="*/ 2147483646 h 18470"/>
              <a:gd name="T84" fmla="*/ 2147483646 w 14722"/>
              <a:gd name="T85" fmla="*/ 2147483646 h 18470"/>
              <a:gd name="T86" fmla="*/ 2147483646 w 14722"/>
              <a:gd name="T87" fmla="*/ 2147483646 h 18470"/>
              <a:gd name="T88" fmla="*/ 2147483646 w 14722"/>
              <a:gd name="T89" fmla="*/ 2147483646 h 18470"/>
              <a:gd name="T90" fmla="*/ 2147483646 w 14722"/>
              <a:gd name="T91" fmla="*/ 2147483646 h 18470"/>
              <a:gd name="T92" fmla="*/ 2147483646 w 14722"/>
              <a:gd name="T93" fmla="*/ 2147483646 h 18470"/>
              <a:gd name="T94" fmla="*/ 2147483646 w 14722"/>
              <a:gd name="T95" fmla="*/ 2147483646 h 18470"/>
              <a:gd name="T96" fmla="*/ 2147483646 w 14722"/>
              <a:gd name="T97" fmla="*/ 2147483646 h 18470"/>
              <a:gd name="T98" fmla="*/ 2147483646 w 14722"/>
              <a:gd name="T99" fmla="*/ 2147483646 h 18470"/>
              <a:gd name="T100" fmla="*/ 2147483646 w 14722"/>
              <a:gd name="T101" fmla="*/ 2147483646 h 18470"/>
              <a:gd name="T102" fmla="*/ 2147483646 w 14722"/>
              <a:gd name="T103" fmla="*/ 2147483646 h 18470"/>
              <a:gd name="T104" fmla="*/ 2147483646 w 14722"/>
              <a:gd name="T105" fmla="*/ 2147483646 h 18470"/>
              <a:gd name="T106" fmla="*/ 2147483646 w 14722"/>
              <a:gd name="T107" fmla="*/ 2147483646 h 18470"/>
              <a:gd name="T108" fmla="*/ 2147483646 w 14722"/>
              <a:gd name="T109" fmla="*/ 2147483646 h 18470"/>
              <a:gd name="T110" fmla="*/ 2147483646 w 14722"/>
              <a:gd name="T111" fmla="*/ 2147483646 h 18470"/>
              <a:gd name="T112" fmla="*/ 2147483646 w 14722"/>
              <a:gd name="T113" fmla="*/ 2147483646 h 18470"/>
              <a:gd name="T114" fmla="*/ 2147483646 w 14722"/>
              <a:gd name="T115" fmla="*/ 2147483646 h 18470"/>
              <a:gd name="T116" fmla="*/ 2147483646 w 14722"/>
              <a:gd name="T117" fmla="*/ 2147483646 h 18470"/>
              <a:gd name="T118" fmla="*/ 2147483646 w 14722"/>
              <a:gd name="T119" fmla="*/ 2147483646 h 18470"/>
              <a:gd name="T120" fmla="*/ 2147483646 w 14722"/>
              <a:gd name="T121" fmla="*/ 2147483646 h 18470"/>
              <a:gd name="T122" fmla="*/ 2147483646 w 14722"/>
              <a:gd name="T123" fmla="*/ 2147483646 h 1847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4722" h="18470" extrusionOk="0">
                <a:moveTo>
                  <a:pt x="11874" y="658"/>
                </a:moveTo>
                <a:lnTo>
                  <a:pt x="11826" y="1291"/>
                </a:lnTo>
                <a:lnTo>
                  <a:pt x="11777" y="1923"/>
                </a:lnTo>
                <a:lnTo>
                  <a:pt x="11753" y="2264"/>
                </a:lnTo>
                <a:lnTo>
                  <a:pt x="11680" y="2580"/>
                </a:lnTo>
                <a:lnTo>
                  <a:pt x="11607" y="2872"/>
                </a:lnTo>
                <a:lnTo>
                  <a:pt x="11509" y="3188"/>
                </a:lnTo>
                <a:lnTo>
                  <a:pt x="11412" y="3407"/>
                </a:lnTo>
                <a:lnTo>
                  <a:pt x="11290" y="3626"/>
                </a:lnTo>
                <a:lnTo>
                  <a:pt x="11144" y="3797"/>
                </a:lnTo>
                <a:lnTo>
                  <a:pt x="10974" y="3943"/>
                </a:lnTo>
                <a:lnTo>
                  <a:pt x="10779" y="4064"/>
                </a:lnTo>
                <a:lnTo>
                  <a:pt x="10560" y="4162"/>
                </a:lnTo>
                <a:lnTo>
                  <a:pt x="10341" y="4235"/>
                </a:lnTo>
                <a:lnTo>
                  <a:pt x="10122" y="4308"/>
                </a:lnTo>
                <a:lnTo>
                  <a:pt x="9976" y="4332"/>
                </a:lnTo>
                <a:lnTo>
                  <a:pt x="9855" y="4332"/>
                </a:lnTo>
                <a:lnTo>
                  <a:pt x="9563" y="4308"/>
                </a:lnTo>
                <a:lnTo>
                  <a:pt x="9295" y="4259"/>
                </a:lnTo>
                <a:lnTo>
                  <a:pt x="9052" y="4162"/>
                </a:lnTo>
                <a:lnTo>
                  <a:pt x="9392" y="3894"/>
                </a:lnTo>
                <a:lnTo>
                  <a:pt x="9611" y="3675"/>
                </a:lnTo>
                <a:lnTo>
                  <a:pt x="9806" y="3432"/>
                </a:lnTo>
                <a:lnTo>
                  <a:pt x="10025" y="3188"/>
                </a:lnTo>
                <a:lnTo>
                  <a:pt x="10220" y="2921"/>
                </a:lnTo>
                <a:lnTo>
                  <a:pt x="10366" y="2629"/>
                </a:lnTo>
                <a:lnTo>
                  <a:pt x="10512" y="2337"/>
                </a:lnTo>
                <a:lnTo>
                  <a:pt x="10633" y="2045"/>
                </a:lnTo>
                <a:lnTo>
                  <a:pt x="10706" y="1753"/>
                </a:lnTo>
                <a:lnTo>
                  <a:pt x="10706" y="1680"/>
                </a:lnTo>
                <a:lnTo>
                  <a:pt x="10682" y="1607"/>
                </a:lnTo>
                <a:lnTo>
                  <a:pt x="10658" y="1558"/>
                </a:lnTo>
                <a:lnTo>
                  <a:pt x="10585" y="1534"/>
                </a:lnTo>
                <a:lnTo>
                  <a:pt x="10536" y="1510"/>
                </a:lnTo>
                <a:lnTo>
                  <a:pt x="10463" y="1510"/>
                </a:lnTo>
                <a:lnTo>
                  <a:pt x="10414" y="1558"/>
                </a:lnTo>
                <a:lnTo>
                  <a:pt x="10366" y="1607"/>
                </a:lnTo>
                <a:lnTo>
                  <a:pt x="10098" y="2069"/>
                </a:lnTo>
                <a:lnTo>
                  <a:pt x="9855" y="2531"/>
                </a:lnTo>
                <a:lnTo>
                  <a:pt x="9587" y="2969"/>
                </a:lnTo>
                <a:lnTo>
                  <a:pt x="9441" y="3188"/>
                </a:lnTo>
                <a:lnTo>
                  <a:pt x="9271" y="3383"/>
                </a:lnTo>
                <a:lnTo>
                  <a:pt x="9027" y="3626"/>
                </a:lnTo>
                <a:lnTo>
                  <a:pt x="8760" y="3845"/>
                </a:lnTo>
                <a:lnTo>
                  <a:pt x="8735" y="3845"/>
                </a:lnTo>
                <a:lnTo>
                  <a:pt x="8638" y="3724"/>
                </a:lnTo>
                <a:lnTo>
                  <a:pt x="8589" y="3578"/>
                </a:lnTo>
                <a:lnTo>
                  <a:pt x="8565" y="3432"/>
                </a:lnTo>
                <a:lnTo>
                  <a:pt x="8541" y="3261"/>
                </a:lnTo>
                <a:lnTo>
                  <a:pt x="8589" y="2921"/>
                </a:lnTo>
                <a:lnTo>
                  <a:pt x="8638" y="2629"/>
                </a:lnTo>
                <a:lnTo>
                  <a:pt x="8711" y="2410"/>
                </a:lnTo>
                <a:lnTo>
                  <a:pt x="8808" y="2215"/>
                </a:lnTo>
                <a:lnTo>
                  <a:pt x="8930" y="2020"/>
                </a:lnTo>
                <a:lnTo>
                  <a:pt x="9052" y="1850"/>
                </a:lnTo>
                <a:lnTo>
                  <a:pt x="9222" y="1680"/>
                </a:lnTo>
                <a:lnTo>
                  <a:pt x="9392" y="1510"/>
                </a:lnTo>
                <a:lnTo>
                  <a:pt x="9563" y="1388"/>
                </a:lnTo>
                <a:lnTo>
                  <a:pt x="9757" y="1266"/>
                </a:lnTo>
                <a:lnTo>
                  <a:pt x="10001" y="1120"/>
                </a:lnTo>
                <a:lnTo>
                  <a:pt x="10244" y="1023"/>
                </a:lnTo>
                <a:lnTo>
                  <a:pt x="10512" y="950"/>
                </a:lnTo>
                <a:lnTo>
                  <a:pt x="10779" y="877"/>
                </a:lnTo>
                <a:lnTo>
                  <a:pt x="11339" y="755"/>
                </a:lnTo>
                <a:lnTo>
                  <a:pt x="11874" y="658"/>
                </a:lnTo>
                <a:close/>
                <a:moveTo>
                  <a:pt x="1849" y="4527"/>
                </a:moveTo>
                <a:lnTo>
                  <a:pt x="2141" y="4551"/>
                </a:lnTo>
                <a:lnTo>
                  <a:pt x="2433" y="4600"/>
                </a:lnTo>
                <a:lnTo>
                  <a:pt x="2701" y="4648"/>
                </a:lnTo>
                <a:lnTo>
                  <a:pt x="2993" y="4746"/>
                </a:lnTo>
                <a:lnTo>
                  <a:pt x="3236" y="4819"/>
                </a:lnTo>
                <a:lnTo>
                  <a:pt x="3772" y="5062"/>
                </a:lnTo>
                <a:lnTo>
                  <a:pt x="4258" y="5330"/>
                </a:lnTo>
                <a:lnTo>
                  <a:pt x="4721" y="5622"/>
                </a:lnTo>
                <a:lnTo>
                  <a:pt x="4915" y="5768"/>
                </a:lnTo>
                <a:lnTo>
                  <a:pt x="5061" y="5914"/>
                </a:lnTo>
                <a:lnTo>
                  <a:pt x="5232" y="6084"/>
                </a:lnTo>
                <a:lnTo>
                  <a:pt x="5353" y="6254"/>
                </a:lnTo>
                <a:lnTo>
                  <a:pt x="5597" y="6644"/>
                </a:lnTo>
                <a:lnTo>
                  <a:pt x="5816" y="7057"/>
                </a:lnTo>
                <a:lnTo>
                  <a:pt x="5913" y="7301"/>
                </a:lnTo>
                <a:lnTo>
                  <a:pt x="5986" y="7568"/>
                </a:lnTo>
                <a:lnTo>
                  <a:pt x="6059" y="7836"/>
                </a:lnTo>
                <a:lnTo>
                  <a:pt x="6083" y="8104"/>
                </a:lnTo>
                <a:lnTo>
                  <a:pt x="6083" y="8323"/>
                </a:lnTo>
                <a:lnTo>
                  <a:pt x="6059" y="8542"/>
                </a:lnTo>
                <a:lnTo>
                  <a:pt x="5962" y="8858"/>
                </a:lnTo>
                <a:lnTo>
                  <a:pt x="5670" y="8712"/>
                </a:lnTo>
                <a:lnTo>
                  <a:pt x="5305" y="8493"/>
                </a:lnTo>
                <a:lnTo>
                  <a:pt x="4988" y="8250"/>
                </a:lnTo>
                <a:lnTo>
                  <a:pt x="4672" y="7958"/>
                </a:lnTo>
                <a:lnTo>
                  <a:pt x="4380" y="7666"/>
                </a:lnTo>
                <a:lnTo>
                  <a:pt x="4015" y="7179"/>
                </a:lnTo>
                <a:lnTo>
                  <a:pt x="3796" y="6911"/>
                </a:lnTo>
                <a:lnTo>
                  <a:pt x="3553" y="6619"/>
                </a:lnTo>
                <a:lnTo>
                  <a:pt x="3309" y="6376"/>
                </a:lnTo>
                <a:lnTo>
                  <a:pt x="3163" y="6279"/>
                </a:lnTo>
                <a:lnTo>
                  <a:pt x="3042" y="6181"/>
                </a:lnTo>
                <a:lnTo>
                  <a:pt x="2896" y="6108"/>
                </a:lnTo>
                <a:lnTo>
                  <a:pt x="2774" y="6060"/>
                </a:lnTo>
                <a:lnTo>
                  <a:pt x="2628" y="6035"/>
                </a:lnTo>
                <a:lnTo>
                  <a:pt x="2433" y="6035"/>
                </a:lnTo>
                <a:lnTo>
                  <a:pt x="2409" y="6060"/>
                </a:lnTo>
                <a:lnTo>
                  <a:pt x="2409" y="6108"/>
                </a:lnTo>
                <a:lnTo>
                  <a:pt x="2409" y="6157"/>
                </a:lnTo>
                <a:lnTo>
                  <a:pt x="2506" y="6279"/>
                </a:lnTo>
                <a:lnTo>
                  <a:pt x="2604" y="6425"/>
                </a:lnTo>
                <a:lnTo>
                  <a:pt x="2847" y="6668"/>
                </a:lnTo>
                <a:lnTo>
                  <a:pt x="3090" y="6911"/>
                </a:lnTo>
                <a:lnTo>
                  <a:pt x="3309" y="7130"/>
                </a:lnTo>
                <a:lnTo>
                  <a:pt x="3772" y="7739"/>
                </a:lnTo>
                <a:lnTo>
                  <a:pt x="4015" y="8031"/>
                </a:lnTo>
                <a:lnTo>
                  <a:pt x="4258" y="8323"/>
                </a:lnTo>
                <a:lnTo>
                  <a:pt x="4404" y="8444"/>
                </a:lnTo>
                <a:lnTo>
                  <a:pt x="4550" y="8590"/>
                </a:lnTo>
                <a:lnTo>
                  <a:pt x="4867" y="8834"/>
                </a:lnTo>
                <a:lnTo>
                  <a:pt x="5207" y="9053"/>
                </a:lnTo>
                <a:lnTo>
                  <a:pt x="5548" y="9247"/>
                </a:lnTo>
                <a:lnTo>
                  <a:pt x="5353" y="9345"/>
                </a:lnTo>
                <a:lnTo>
                  <a:pt x="5159" y="9418"/>
                </a:lnTo>
                <a:lnTo>
                  <a:pt x="4940" y="9466"/>
                </a:lnTo>
                <a:lnTo>
                  <a:pt x="4745" y="9491"/>
                </a:lnTo>
                <a:lnTo>
                  <a:pt x="4550" y="9491"/>
                </a:lnTo>
                <a:lnTo>
                  <a:pt x="4331" y="9466"/>
                </a:lnTo>
                <a:lnTo>
                  <a:pt x="4112" y="9442"/>
                </a:lnTo>
                <a:lnTo>
                  <a:pt x="3869" y="9369"/>
                </a:lnTo>
                <a:lnTo>
                  <a:pt x="3650" y="9296"/>
                </a:lnTo>
                <a:lnTo>
                  <a:pt x="3407" y="9174"/>
                </a:lnTo>
                <a:lnTo>
                  <a:pt x="3188" y="9053"/>
                </a:lnTo>
                <a:lnTo>
                  <a:pt x="2969" y="8907"/>
                </a:lnTo>
                <a:lnTo>
                  <a:pt x="2774" y="8761"/>
                </a:lnTo>
                <a:lnTo>
                  <a:pt x="2579" y="8590"/>
                </a:lnTo>
                <a:lnTo>
                  <a:pt x="2239" y="8201"/>
                </a:lnTo>
                <a:lnTo>
                  <a:pt x="2068" y="7982"/>
                </a:lnTo>
                <a:lnTo>
                  <a:pt x="1898" y="7714"/>
                </a:lnTo>
                <a:lnTo>
                  <a:pt x="1776" y="7471"/>
                </a:lnTo>
                <a:lnTo>
                  <a:pt x="1655" y="7179"/>
                </a:lnTo>
                <a:lnTo>
                  <a:pt x="1460" y="6619"/>
                </a:lnTo>
                <a:lnTo>
                  <a:pt x="1314" y="6060"/>
                </a:lnTo>
                <a:lnTo>
                  <a:pt x="1144" y="5330"/>
                </a:lnTo>
                <a:lnTo>
                  <a:pt x="1046" y="4940"/>
                </a:lnTo>
                <a:lnTo>
                  <a:pt x="998" y="4575"/>
                </a:lnTo>
                <a:lnTo>
                  <a:pt x="1265" y="4551"/>
                </a:lnTo>
                <a:lnTo>
                  <a:pt x="1557" y="4527"/>
                </a:lnTo>
                <a:lnTo>
                  <a:pt x="1849" y="4527"/>
                </a:lnTo>
                <a:close/>
                <a:moveTo>
                  <a:pt x="10974" y="14138"/>
                </a:moveTo>
                <a:lnTo>
                  <a:pt x="10755" y="14187"/>
                </a:lnTo>
                <a:lnTo>
                  <a:pt x="10536" y="14260"/>
                </a:lnTo>
                <a:lnTo>
                  <a:pt x="10098" y="14430"/>
                </a:lnTo>
                <a:lnTo>
                  <a:pt x="9855" y="14503"/>
                </a:lnTo>
                <a:lnTo>
                  <a:pt x="9636" y="14600"/>
                </a:lnTo>
                <a:lnTo>
                  <a:pt x="9198" y="14844"/>
                </a:lnTo>
                <a:lnTo>
                  <a:pt x="9173" y="14868"/>
                </a:lnTo>
                <a:lnTo>
                  <a:pt x="9149" y="14892"/>
                </a:lnTo>
                <a:lnTo>
                  <a:pt x="9173" y="14965"/>
                </a:lnTo>
                <a:lnTo>
                  <a:pt x="9198" y="14990"/>
                </a:lnTo>
                <a:lnTo>
                  <a:pt x="9246" y="15014"/>
                </a:lnTo>
                <a:lnTo>
                  <a:pt x="9271" y="15014"/>
                </a:lnTo>
                <a:lnTo>
                  <a:pt x="9490" y="14941"/>
                </a:lnTo>
                <a:lnTo>
                  <a:pt x="9757" y="14892"/>
                </a:lnTo>
                <a:lnTo>
                  <a:pt x="10268" y="14795"/>
                </a:lnTo>
                <a:lnTo>
                  <a:pt x="10512" y="14722"/>
                </a:lnTo>
                <a:lnTo>
                  <a:pt x="10731" y="14625"/>
                </a:lnTo>
                <a:lnTo>
                  <a:pt x="10828" y="14552"/>
                </a:lnTo>
                <a:lnTo>
                  <a:pt x="10925" y="14479"/>
                </a:lnTo>
                <a:lnTo>
                  <a:pt x="11023" y="14381"/>
                </a:lnTo>
                <a:lnTo>
                  <a:pt x="11096" y="14284"/>
                </a:lnTo>
                <a:lnTo>
                  <a:pt x="11096" y="14235"/>
                </a:lnTo>
                <a:lnTo>
                  <a:pt x="11071" y="14162"/>
                </a:lnTo>
                <a:lnTo>
                  <a:pt x="11023" y="14138"/>
                </a:lnTo>
                <a:lnTo>
                  <a:pt x="10974" y="14138"/>
                </a:lnTo>
                <a:close/>
                <a:moveTo>
                  <a:pt x="8297" y="13116"/>
                </a:moveTo>
                <a:lnTo>
                  <a:pt x="8614" y="13140"/>
                </a:lnTo>
                <a:lnTo>
                  <a:pt x="8443" y="13238"/>
                </a:lnTo>
                <a:lnTo>
                  <a:pt x="8370" y="13286"/>
                </a:lnTo>
                <a:lnTo>
                  <a:pt x="8297" y="13335"/>
                </a:lnTo>
                <a:lnTo>
                  <a:pt x="8273" y="13384"/>
                </a:lnTo>
                <a:lnTo>
                  <a:pt x="8249" y="13432"/>
                </a:lnTo>
                <a:lnTo>
                  <a:pt x="8273" y="13505"/>
                </a:lnTo>
                <a:lnTo>
                  <a:pt x="8322" y="13578"/>
                </a:lnTo>
                <a:lnTo>
                  <a:pt x="8370" y="13603"/>
                </a:lnTo>
                <a:lnTo>
                  <a:pt x="8419" y="13627"/>
                </a:lnTo>
                <a:lnTo>
                  <a:pt x="8614" y="13603"/>
                </a:lnTo>
                <a:lnTo>
                  <a:pt x="8784" y="13554"/>
                </a:lnTo>
                <a:lnTo>
                  <a:pt x="9125" y="13432"/>
                </a:lnTo>
                <a:lnTo>
                  <a:pt x="9271" y="13408"/>
                </a:lnTo>
                <a:lnTo>
                  <a:pt x="9538" y="13408"/>
                </a:lnTo>
                <a:lnTo>
                  <a:pt x="9660" y="13384"/>
                </a:lnTo>
                <a:lnTo>
                  <a:pt x="9782" y="13432"/>
                </a:lnTo>
                <a:lnTo>
                  <a:pt x="10220" y="13651"/>
                </a:lnTo>
                <a:lnTo>
                  <a:pt x="9952" y="13724"/>
                </a:lnTo>
                <a:lnTo>
                  <a:pt x="9709" y="13797"/>
                </a:lnTo>
                <a:lnTo>
                  <a:pt x="9149" y="13919"/>
                </a:lnTo>
                <a:lnTo>
                  <a:pt x="8857" y="13968"/>
                </a:lnTo>
                <a:lnTo>
                  <a:pt x="8589" y="14041"/>
                </a:lnTo>
                <a:lnTo>
                  <a:pt x="8541" y="14089"/>
                </a:lnTo>
                <a:lnTo>
                  <a:pt x="8516" y="14138"/>
                </a:lnTo>
                <a:lnTo>
                  <a:pt x="8541" y="14187"/>
                </a:lnTo>
                <a:lnTo>
                  <a:pt x="8589" y="14235"/>
                </a:lnTo>
                <a:lnTo>
                  <a:pt x="8857" y="14284"/>
                </a:lnTo>
                <a:lnTo>
                  <a:pt x="9125" y="14284"/>
                </a:lnTo>
                <a:lnTo>
                  <a:pt x="9392" y="14260"/>
                </a:lnTo>
                <a:lnTo>
                  <a:pt x="9660" y="14211"/>
                </a:lnTo>
                <a:lnTo>
                  <a:pt x="9903" y="14162"/>
                </a:lnTo>
                <a:lnTo>
                  <a:pt x="10171" y="14114"/>
                </a:lnTo>
                <a:lnTo>
                  <a:pt x="10414" y="14016"/>
                </a:lnTo>
                <a:lnTo>
                  <a:pt x="10536" y="13943"/>
                </a:lnTo>
                <a:lnTo>
                  <a:pt x="10633" y="13870"/>
                </a:lnTo>
                <a:lnTo>
                  <a:pt x="11096" y="14162"/>
                </a:lnTo>
                <a:lnTo>
                  <a:pt x="11558" y="14479"/>
                </a:lnTo>
                <a:lnTo>
                  <a:pt x="11631" y="14527"/>
                </a:lnTo>
                <a:lnTo>
                  <a:pt x="11193" y="14722"/>
                </a:lnTo>
                <a:lnTo>
                  <a:pt x="10852" y="14892"/>
                </a:lnTo>
                <a:lnTo>
                  <a:pt x="10512" y="15014"/>
                </a:lnTo>
                <a:lnTo>
                  <a:pt x="10171" y="15136"/>
                </a:lnTo>
                <a:lnTo>
                  <a:pt x="9830" y="15209"/>
                </a:lnTo>
                <a:lnTo>
                  <a:pt x="9782" y="15233"/>
                </a:lnTo>
                <a:lnTo>
                  <a:pt x="9782" y="15257"/>
                </a:lnTo>
                <a:lnTo>
                  <a:pt x="9782" y="15282"/>
                </a:lnTo>
                <a:lnTo>
                  <a:pt x="9830" y="15306"/>
                </a:lnTo>
                <a:lnTo>
                  <a:pt x="9976" y="15330"/>
                </a:lnTo>
                <a:lnTo>
                  <a:pt x="10122" y="15330"/>
                </a:lnTo>
                <a:lnTo>
                  <a:pt x="10414" y="15306"/>
                </a:lnTo>
                <a:lnTo>
                  <a:pt x="10731" y="15233"/>
                </a:lnTo>
                <a:lnTo>
                  <a:pt x="11023" y="15136"/>
                </a:lnTo>
                <a:lnTo>
                  <a:pt x="11485" y="14965"/>
                </a:lnTo>
                <a:lnTo>
                  <a:pt x="11996" y="14771"/>
                </a:lnTo>
                <a:lnTo>
                  <a:pt x="12337" y="15038"/>
                </a:lnTo>
                <a:lnTo>
                  <a:pt x="12093" y="15111"/>
                </a:lnTo>
                <a:lnTo>
                  <a:pt x="11874" y="15209"/>
                </a:lnTo>
                <a:lnTo>
                  <a:pt x="11436" y="15403"/>
                </a:lnTo>
                <a:lnTo>
                  <a:pt x="11047" y="15525"/>
                </a:lnTo>
                <a:lnTo>
                  <a:pt x="10682" y="15647"/>
                </a:lnTo>
                <a:lnTo>
                  <a:pt x="10293" y="15744"/>
                </a:lnTo>
                <a:lnTo>
                  <a:pt x="9903" y="15890"/>
                </a:lnTo>
                <a:lnTo>
                  <a:pt x="9879" y="15914"/>
                </a:lnTo>
                <a:lnTo>
                  <a:pt x="9879" y="15939"/>
                </a:lnTo>
                <a:lnTo>
                  <a:pt x="9879" y="15963"/>
                </a:lnTo>
                <a:lnTo>
                  <a:pt x="9903" y="15987"/>
                </a:lnTo>
                <a:lnTo>
                  <a:pt x="10098" y="16036"/>
                </a:lnTo>
                <a:lnTo>
                  <a:pt x="10268" y="16060"/>
                </a:lnTo>
                <a:lnTo>
                  <a:pt x="10463" y="16036"/>
                </a:lnTo>
                <a:lnTo>
                  <a:pt x="10658" y="16012"/>
                </a:lnTo>
                <a:lnTo>
                  <a:pt x="11023" y="15939"/>
                </a:lnTo>
                <a:lnTo>
                  <a:pt x="11388" y="15817"/>
                </a:lnTo>
                <a:lnTo>
                  <a:pt x="12020" y="15598"/>
                </a:lnTo>
                <a:lnTo>
                  <a:pt x="12337" y="15476"/>
                </a:lnTo>
                <a:lnTo>
                  <a:pt x="12629" y="15306"/>
                </a:lnTo>
                <a:lnTo>
                  <a:pt x="12921" y="15598"/>
                </a:lnTo>
                <a:lnTo>
                  <a:pt x="12434" y="15793"/>
                </a:lnTo>
                <a:lnTo>
                  <a:pt x="11947" y="15963"/>
                </a:lnTo>
                <a:lnTo>
                  <a:pt x="11534" y="16060"/>
                </a:lnTo>
                <a:lnTo>
                  <a:pt x="11096" y="16158"/>
                </a:lnTo>
                <a:lnTo>
                  <a:pt x="10682" y="16255"/>
                </a:lnTo>
                <a:lnTo>
                  <a:pt x="10487" y="16328"/>
                </a:lnTo>
                <a:lnTo>
                  <a:pt x="10293" y="16425"/>
                </a:lnTo>
                <a:lnTo>
                  <a:pt x="10268" y="16450"/>
                </a:lnTo>
                <a:lnTo>
                  <a:pt x="10268" y="16474"/>
                </a:lnTo>
                <a:lnTo>
                  <a:pt x="10268" y="16498"/>
                </a:lnTo>
                <a:lnTo>
                  <a:pt x="10293" y="16523"/>
                </a:lnTo>
                <a:lnTo>
                  <a:pt x="10512" y="16547"/>
                </a:lnTo>
                <a:lnTo>
                  <a:pt x="10731" y="16547"/>
                </a:lnTo>
                <a:lnTo>
                  <a:pt x="10950" y="16523"/>
                </a:lnTo>
                <a:lnTo>
                  <a:pt x="11169" y="16498"/>
                </a:lnTo>
                <a:lnTo>
                  <a:pt x="11607" y="16401"/>
                </a:lnTo>
                <a:lnTo>
                  <a:pt x="12020" y="16279"/>
                </a:lnTo>
                <a:lnTo>
                  <a:pt x="12312" y="16182"/>
                </a:lnTo>
                <a:lnTo>
                  <a:pt x="12604" y="16085"/>
                </a:lnTo>
                <a:lnTo>
                  <a:pt x="12872" y="15963"/>
                </a:lnTo>
                <a:lnTo>
                  <a:pt x="13140" y="15841"/>
                </a:lnTo>
                <a:lnTo>
                  <a:pt x="13164" y="15866"/>
                </a:lnTo>
                <a:lnTo>
                  <a:pt x="13407" y="16133"/>
                </a:lnTo>
                <a:lnTo>
                  <a:pt x="12994" y="16231"/>
                </a:lnTo>
                <a:lnTo>
                  <a:pt x="12604" y="16377"/>
                </a:lnTo>
                <a:lnTo>
                  <a:pt x="11680" y="16669"/>
                </a:lnTo>
                <a:lnTo>
                  <a:pt x="10779" y="16912"/>
                </a:lnTo>
                <a:lnTo>
                  <a:pt x="10731" y="16961"/>
                </a:lnTo>
                <a:lnTo>
                  <a:pt x="10706" y="17034"/>
                </a:lnTo>
                <a:lnTo>
                  <a:pt x="10731" y="17082"/>
                </a:lnTo>
                <a:lnTo>
                  <a:pt x="10804" y="17107"/>
                </a:lnTo>
                <a:lnTo>
                  <a:pt x="11023" y="17082"/>
                </a:lnTo>
                <a:lnTo>
                  <a:pt x="11242" y="17082"/>
                </a:lnTo>
                <a:lnTo>
                  <a:pt x="11680" y="16985"/>
                </a:lnTo>
                <a:lnTo>
                  <a:pt x="12093" y="16888"/>
                </a:lnTo>
                <a:lnTo>
                  <a:pt x="12531" y="16742"/>
                </a:lnTo>
                <a:lnTo>
                  <a:pt x="13091" y="16571"/>
                </a:lnTo>
                <a:lnTo>
                  <a:pt x="13626" y="16401"/>
                </a:lnTo>
                <a:lnTo>
                  <a:pt x="13870" y="16717"/>
                </a:lnTo>
                <a:lnTo>
                  <a:pt x="14089" y="17058"/>
                </a:lnTo>
                <a:lnTo>
                  <a:pt x="13894" y="17155"/>
                </a:lnTo>
                <a:lnTo>
                  <a:pt x="13699" y="17228"/>
                </a:lnTo>
                <a:lnTo>
                  <a:pt x="13286" y="17350"/>
                </a:lnTo>
                <a:lnTo>
                  <a:pt x="12872" y="17423"/>
                </a:lnTo>
                <a:lnTo>
                  <a:pt x="12434" y="17472"/>
                </a:lnTo>
                <a:lnTo>
                  <a:pt x="11339" y="17618"/>
                </a:lnTo>
                <a:lnTo>
                  <a:pt x="10220" y="17788"/>
                </a:lnTo>
                <a:lnTo>
                  <a:pt x="9587" y="17885"/>
                </a:lnTo>
                <a:lnTo>
                  <a:pt x="8930" y="17934"/>
                </a:lnTo>
                <a:lnTo>
                  <a:pt x="8297" y="17958"/>
                </a:lnTo>
                <a:lnTo>
                  <a:pt x="7032" y="17958"/>
                </a:lnTo>
                <a:lnTo>
                  <a:pt x="6400" y="17910"/>
                </a:lnTo>
                <a:lnTo>
                  <a:pt x="5110" y="17837"/>
                </a:lnTo>
                <a:lnTo>
                  <a:pt x="3918" y="17764"/>
                </a:lnTo>
                <a:lnTo>
                  <a:pt x="3334" y="17715"/>
                </a:lnTo>
                <a:lnTo>
                  <a:pt x="2725" y="17666"/>
                </a:lnTo>
                <a:lnTo>
                  <a:pt x="2166" y="17618"/>
                </a:lnTo>
                <a:lnTo>
                  <a:pt x="1849" y="17569"/>
                </a:lnTo>
                <a:lnTo>
                  <a:pt x="1533" y="17520"/>
                </a:lnTo>
                <a:lnTo>
                  <a:pt x="1217" y="17447"/>
                </a:lnTo>
                <a:lnTo>
                  <a:pt x="925" y="17350"/>
                </a:lnTo>
                <a:lnTo>
                  <a:pt x="681" y="17204"/>
                </a:lnTo>
                <a:lnTo>
                  <a:pt x="560" y="17131"/>
                </a:lnTo>
                <a:lnTo>
                  <a:pt x="462" y="17034"/>
                </a:lnTo>
                <a:lnTo>
                  <a:pt x="754" y="16644"/>
                </a:lnTo>
                <a:lnTo>
                  <a:pt x="1046" y="16279"/>
                </a:lnTo>
                <a:lnTo>
                  <a:pt x="1363" y="15914"/>
                </a:lnTo>
                <a:lnTo>
                  <a:pt x="1703" y="15574"/>
                </a:lnTo>
                <a:lnTo>
                  <a:pt x="2044" y="15257"/>
                </a:lnTo>
                <a:lnTo>
                  <a:pt x="2409" y="14941"/>
                </a:lnTo>
                <a:lnTo>
                  <a:pt x="2798" y="14649"/>
                </a:lnTo>
                <a:lnTo>
                  <a:pt x="3212" y="14381"/>
                </a:lnTo>
                <a:lnTo>
                  <a:pt x="3699" y="14089"/>
                </a:lnTo>
                <a:lnTo>
                  <a:pt x="4185" y="13870"/>
                </a:lnTo>
                <a:lnTo>
                  <a:pt x="4721" y="13676"/>
                </a:lnTo>
                <a:lnTo>
                  <a:pt x="5232" y="13505"/>
                </a:lnTo>
                <a:lnTo>
                  <a:pt x="5767" y="13384"/>
                </a:lnTo>
                <a:lnTo>
                  <a:pt x="6327" y="13286"/>
                </a:lnTo>
                <a:lnTo>
                  <a:pt x="6862" y="13189"/>
                </a:lnTo>
                <a:lnTo>
                  <a:pt x="7421" y="13140"/>
                </a:lnTo>
                <a:lnTo>
                  <a:pt x="7373" y="13603"/>
                </a:lnTo>
                <a:lnTo>
                  <a:pt x="7276" y="14065"/>
                </a:lnTo>
                <a:lnTo>
                  <a:pt x="7276" y="14187"/>
                </a:lnTo>
                <a:lnTo>
                  <a:pt x="7324" y="14284"/>
                </a:lnTo>
                <a:lnTo>
                  <a:pt x="7397" y="14357"/>
                </a:lnTo>
                <a:lnTo>
                  <a:pt x="7494" y="14381"/>
                </a:lnTo>
                <a:lnTo>
                  <a:pt x="7592" y="14406"/>
                </a:lnTo>
                <a:lnTo>
                  <a:pt x="7689" y="14381"/>
                </a:lnTo>
                <a:lnTo>
                  <a:pt x="7762" y="14308"/>
                </a:lnTo>
                <a:lnTo>
                  <a:pt x="7811" y="14211"/>
                </a:lnTo>
                <a:lnTo>
                  <a:pt x="7884" y="13676"/>
                </a:lnTo>
                <a:lnTo>
                  <a:pt x="7957" y="13116"/>
                </a:lnTo>
                <a:lnTo>
                  <a:pt x="8297" y="13116"/>
                </a:lnTo>
                <a:close/>
                <a:moveTo>
                  <a:pt x="6886" y="1"/>
                </a:moveTo>
                <a:lnTo>
                  <a:pt x="6813" y="25"/>
                </a:lnTo>
                <a:lnTo>
                  <a:pt x="6765" y="25"/>
                </a:lnTo>
                <a:lnTo>
                  <a:pt x="6740" y="74"/>
                </a:lnTo>
                <a:lnTo>
                  <a:pt x="6740" y="98"/>
                </a:lnTo>
                <a:lnTo>
                  <a:pt x="6740" y="147"/>
                </a:lnTo>
                <a:lnTo>
                  <a:pt x="6862" y="536"/>
                </a:lnTo>
                <a:lnTo>
                  <a:pt x="7008" y="926"/>
                </a:lnTo>
                <a:lnTo>
                  <a:pt x="7130" y="1315"/>
                </a:lnTo>
                <a:lnTo>
                  <a:pt x="7227" y="1704"/>
                </a:lnTo>
                <a:lnTo>
                  <a:pt x="7300" y="2118"/>
                </a:lnTo>
                <a:lnTo>
                  <a:pt x="7349" y="2556"/>
                </a:lnTo>
                <a:lnTo>
                  <a:pt x="7373" y="2994"/>
                </a:lnTo>
                <a:lnTo>
                  <a:pt x="7373" y="3407"/>
                </a:lnTo>
                <a:lnTo>
                  <a:pt x="7324" y="3870"/>
                </a:lnTo>
                <a:lnTo>
                  <a:pt x="7276" y="4332"/>
                </a:lnTo>
                <a:lnTo>
                  <a:pt x="7105" y="5257"/>
                </a:lnTo>
                <a:lnTo>
                  <a:pt x="6911" y="6181"/>
                </a:lnTo>
                <a:lnTo>
                  <a:pt x="6838" y="6644"/>
                </a:lnTo>
                <a:lnTo>
                  <a:pt x="6765" y="7106"/>
                </a:lnTo>
                <a:lnTo>
                  <a:pt x="6716" y="7666"/>
                </a:lnTo>
                <a:lnTo>
                  <a:pt x="6716" y="8201"/>
                </a:lnTo>
                <a:lnTo>
                  <a:pt x="6765" y="8712"/>
                </a:lnTo>
                <a:lnTo>
                  <a:pt x="6838" y="9223"/>
                </a:lnTo>
                <a:lnTo>
                  <a:pt x="6424" y="9077"/>
                </a:lnTo>
                <a:lnTo>
                  <a:pt x="6497" y="8834"/>
                </a:lnTo>
                <a:lnTo>
                  <a:pt x="6570" y="8590"/>
                </a:lnTo>
                <a:lnTo>
                  <a:pt x="6594" y="8347"/>
                </a:lnTo>
                <a:lnTo>
                  <a:pt x="6594" y="8079"/>
                </a:lnTo>
                <a:lnTo>
                  <a:pt x="6570" y="7836"/>
                </a:lnTo>
                <a:lnTo>
                  <a:pt x="6521" y="7568"/>
                </a:lnTo>
                <a:lnTo>
                  <a:pt x="6448" y="7325"/>
                </a:lnTo>
                <a:lnTo>
                  <a:pt x="6351" y="7082"/>
                </a:lnTo>
                <a:lnTo>
                  <a:pt x="6254" y="6838"/>
                </a:lnTo>
                <a:lnTo>
                  <a:pt x="6132" y="6595"/>
                </a:lnTo>
                <a:lnTo>
                  <a:pt x="6010" y="6352"/>
                </a:lnTo>
                <a:lnTo>
                  <a:pt x="5864" y="6133"/>
                </a:lnTo>
                <a:lnTo>
                  <a:pt x="5694" y="5938"/>
                </a:lnTo>
                <a:lnTo>
                  <a:pt x="5548" y="5743"/>
                </a:lnTo>
                <a:lnTo>
                  <a:pt x="5378" y="5549"/>
                </a:lnTo>
                <a:lnTo>
                  <a:pt x="5207" y="5403"/>
                </a:lnTo>
                <a:lnTo>
                  <a:pt x="4964" y="5208"/>
                </a:lnTo>
                <a:lnTo>
                  <a:pt x="4696" y="5013"/>
                </a:lnTo>
                <a:lnTo>
                  <a:pt x="4429" y="4867"/>
                </a:lnTo>
                <a:lnTo>
                  <a:pt x="4161" y="4721"/>
                </a:lnTo>
                <a:lnTo>
                  <a:pt x="3869" y="4575"/>
                </a:lnTo>
                <a:lnTo>
                  <a:pt x="3577" y="4454"/>
                </a:lnTo>
                <a:lnTo>
                  <a:pt x="2993" y="4259"/>
                </a:lnTo>
                <a:lnTo>
                  <a:pt x="2506" y="4137"/>
                </a:lnTo>
                <a:lnTo>
                  <a:pt x="2239" y="4089"/>
                </a:lnTo>
                <a:lnTo>
                  <a:pt x="1971" y="4064"/>
                </a:lnTo>
                <a:lnTo>
                  <a:pt x="1679" y="4040"/>
                </a:lnTo>
                <a:lnTo>
                  <a:pt x="1411" y="4064"/>
                </a:lnTo>
                <a:lnTo>
                  <a:pt x="1168" y="4137"/>
                </a:lnTo>
                <a:lnTo>
                  <a:pt x="949" y="4235"/>
                </a:lnTo>
                <a:lnTo>
                  <a:pt x="900" y="4186"/>
                </a:lnTo>
                <a:lnTo>
                  <a:pt x="852" y="4137"/>
                </a:lnTo>
                <a:lnTo>
                  <a:pt x="803" y="4137"/>
                </a:lnTo>
                <a:lnTo>
                  <a:pt x="754" y="4186"/>
                </a:lnTo>
                <a:lnTo>
                  <a:pt x="681" y="4259"/>
                </a:lnTo>
                <a:lnTo>
                  <a:pt x="633" y="4356"/>
                </a:lnTo>
                <a:lnTo>
                  <a:pt x="608" y="4454"/>
                </a:lnTo>
                <a:lnTo>
                  <a:pt x="584" y="4575"/>
                </a:lnTo>
                <a:lnTo>
                  <a:pt x="584" y="4819"/>
                </a:lnTo>
                <a:lnTo>
                  <a:pt x="608" y="5062"/>
                </a:lnTo>
                <a:lnTo>
                  <a:pt x="657" y="5330"/>
                </a:lnTo>
                <a:lnTo>
                  <a:pt x="706" y="5597"/>
                </a:lnTo>
                <a:lnTo>
                  <a:pt x="803" y="6011"/>
                </a:lnTo>
                <a:lnTo>
                  <a:pt x="876" y="6352"/>
                </a:lnTo>
                <a:lnTo>
                  <a:pt x="973" y="6692"/>
                </a:lnTo>
                <a:lnTo>
                  <a:pt x="1071" y="7033"/>
                </a:lnTo>
                <a:lnTo>
                  <a:pt x="1192" y="7349"/>
                </a:lnTo>
                <a:lnTo>
                  <a:pt x="1338" y="7690"/>
                </a:lnTo>
                <a:lnTo>
                  <a:pt x="1484" y="8006"/>
                </a:lnTo>
                <a:lnTo>
                  <a:pt x="1679" y="8298"/>
                </a:lnTo>
                <a:lnTo>
                  <a:pt x="1874" y="8566"/>
                </a:lnTo>
                <a:lnTo>
                  <a:pt x="2068" y="8809"/>
                </a:lnTo>
                <a:lnTo>
                  <a:pt x="2287" y="9004"/>
                </a:lnTo>
                <a:lnTo>
                  <a:pt x="2531" y="9199"/>
                </a:lnTo>
                <a:lnTo>
                  <a:pt x="2774" y="9393"/>
                </a:lnTo>
                <a:lnTo>
                  <a:pt x="3042" y="9539"/>
                </a:lnTo>
                <a:lnTo>
                  <a:pt x="3309" y="9685"/>
                </a:lnTo>
                <a:lnTo>
                  <a:pt x="3577" y="9807"/>
                </a:lnTo>
                <a:lnTo>
                  <a:pt x="3869" y="9904"/>
                </a:lnTo>
                <a:lnTo>
                  <a:pt x="4161" y="9977"/>
                </a:lnTo>
                <a:lnTo>
                  <a:pt x="4453" y="10001"/>
                </a:lnTo>
                <a:lnTo>
                  <a:pt x="4745" y="10001"/>
                </a:lnTo>
                <a:lnTo>
                  <a:pt x="5013" y="9977"/>
                </a:lnTo>
                <a:lnTo>
                  <a:pt x="5280" y="9904"/>
                </a:lnTo>
                <a:lnTo>
                  <a:pt x="5548" y="9807"/>
                </a:lnTo>
                <a:lnTo>
                  <a:pt x="5816" y="9685"/>
                </a:lnTo>
                <a:lnTo>
                  <a:pt x="6059" y="9539"/>
                </a:lnTo>
                <a:lnTo>
                  <a:pt x="6278" y="9637"/>
                </a:lnTo>
                <a:lnTo>
                  <a:pt x="6521" y="9734"/>
                </a:lnTo>
                <a:lnTo>
                  <a:pt x="6740" y="9783"/>
                </a:lnTo>
                <a:lnTo>
                  <a:pt x="6984" y="9807"/>
                </a:lnTo>
                <a:lnTo>
                  <a:pt x="7203" y="10634"/>
                </a:lnTo>
                <a:lnTo>
                  <a:pt x="7324" y="11145"/>
                </a:lnTo>
                <a:lnTo>
                  <a:pt x="7421" y="11632"/>
                </a:lnTo>
                <a:lnTo>
                  <a:pt x="7446" y="12143"/>
                </a:lnTo>
                <a:lnTo>
                  <a:pt x="7446" y="12629"/>
                </a:lnTo>
                <a:lnTo>
                  <a:pt x="6886" y="12678"/>
                </a:lnTo>
                <a:lnTo>
                  <a:pt x="6327" y="12775"/>
                </a:lnTo>
                <a:lnTo>
                  <a:pt x="5767" y="12873"/>
                </a:lnTo>
                <a:lnTo>
                  <a:pt x="5207" y="12994"/>
                </a:lnTo>
                <a:lnTo>
                  <a:pt x="4648" y="13165"/>
                </a:lnTo>
                <a:lnTo>
                  <a:pt x="4112" y="13359"/>
                </a:lnTo>
                <a:lnTo>
                  <a:pt x="3601" y="13603"/>
                </a:lnTo>
                <a:lnTo>
                  <a:pt x="3090" y="13870"/>
                </a:lnTo>
                <a:lnTo>
                  <a:pt x="2652" y="14138"/>
                </a:lnTo>
                <a:lnTo>
                  <a:pt x="2239" y="14454"/>
                </a:lnTo>
                <a:lnTo>
                  <a:pt x="1825" y="14795"/>
                </a:lnTo>
                <a:lnTo>
                  <a:pt x="1411" y="15136"/>
                </a:lnTo>
                <a:lnTo>
                  <a:pt x="1046" y="15525"/>
                </a:lnTo>
                <a:lnTo>
                  <a:pt x="706" y="15939"/>
                </a:lnTo>
                <a:lnTo>
                  <a:pt x="414" y="16377"/>
                </a:lnTo>
                <a:lnTo>
                  <a:pt x="146" y="16839"/>
                </a:lnTo>
                <a:lnTo>
                  <a:pt x="73" y="16863"/>
                </a:lnTo>
                <a:lnTo>
                  <a:pt x="24" y="16912"/>
                </a:lnTo>
                <a:lnTo>
                  <a:pt x="0" y="16985"/>
                </a:lnTo>
                <a:lnTo>
                  <a:pt x="0" y="17058"/>
                </a:lnTo>
                <a:lnTo>
                  <a:pt x="73" y="17204"/>
                </a:lnTo>
                <a:lnTo>
                  <a:pt x="146" y="17326"/>
                </a:lnTo>
                <a:lnTo>
                  <a:pt x="219" y="17423"/>
                </a:lnTo>
                <a:lnTo>
                  <a:pt x="316" y="17520"/>
                </a:lnTo>
                <a:lnTo>
                  <a:pt x="438" y="17618"/>
                </a:lnTo>
                <a:lnTo>
                  <a:pt x="560" y="17691"/>
                </a:lnTo>
                <a:lnTo>
                  <a:pt x="852" y="17812"/>
                </a:lnTo>
                <a:lnTo>
                  <a:pt x="1144" y="17910"/>
                </a:lnTo>
                <a:lnTo>
                  <a:pt x="1460" y="17982"/>
                </a:lnTo>
                <a:lnTo>
                  <a:pt x="1995" y="18080"/>
                </a:lnTo>
                <a:lnTo>
                  <a:pt x="2725" y="18177"/>
                </a:lnTo>
                <a:lnTo>
                  <a:pt x="3455" y="18226"/>
                </a:lnTo>
                <a:lnTo>
                  <a:pt x="4940" y="18323"/>
                </a:lnTo>
                <a:lnTo>
                  <a:pt x="6205" y="18396"/>
                </a:lnTo>
                <a:lnTo>
                  <a:pt x="7470" y="18469"/>
                </a:lnTo>
                <a:lnTo>
                  <a:pt x="8078" y="18469"/>
                </a:lnTo>
                <a:lnTo>
                  <a:pt x="8711" y="18445"/>
                </a:lnTo>
                <a:lnTo>
                  <a:pt x="9344" y="18396"/>
                </a:lnTo>
                <a:lnTo>
                  <a:pt x="9976" y="18323"/>
                </a:lnTo>
                <a:lnTo>
                  <a:pt x="11339" y="18128"/>
                </a:lnTo>
                <a:lnTo>
                  <a:pt x="12726" y="17958"/>
                </a:lnTo>
                <a:lnTo>
                  <a:pt x="13140" y="17885"/>
                </a:lnTo>
                <a:lnTo>
                  <a:pt x="13553" y="17812"/>
                </a:lnTo>
                <a:lnTo>
                  <a:pt x="13967" y="17666"/>
                </a:lnTo>
                <a:lnTo>
                  <a:pt x="14162" y="17593"/>
                </a:lnTo>
                <a:lnTo>
                  <a:pt x="14356" y="17472"/>
                </a:lnTo>
                <a:lnTo>
                  <a:pt x="14429" y="17496"/>
                </a:lnTo>
                <a:lnTo>
                  <a:pt x="14502" y="17496"/>
                </a:lnTo>
                <a:lnTo>
                  <a:pt x="14575" y="17472"/>
                </a:lnTo>
                <a:lnTo>
                  <a:pt x="14624" y="17447"/>
                </a:lnTo>
                <a:lnTo>
                  <a:pt x="14673" y="17399"/>
                </a:lnTo>
                <a:lnTo>
                  <a:pt x="14721" y="17326"/>
                </a:lnTo>
                <a:lnTo>
                  <a:pt x="14721" y="17277"/>
                </a:lnTo>
                <a:lnTo>
                  <a:pt x="14697" y="17180"/>
                </a:lnTo>
                <a:lnTo>
                  <a:pt x="14600" y="16912"/>
                </a:lnTo>
                <a:lnTo>
                  <a:pt x="14454" y="16669"/>
                </a:lnTo>
                <a:lnTo>
                  <a:pt x="14283" y="16401"/>
                </a:lnTo>
                <a:lnTo>
                  <a:pt x="14113" y="16182"/>
                </a:lnTo>
                <a:lnTo>
                  <a:pt x="14137" y="16158"/>
                </a:lnTo>
                <a:lnTo>
                  <a:pt x="14137" y="16133"/>
                </a:lnTo>
                <a:lnTo>
                  <a:pt x="14137" y="16109"/>
                </a:lnTo>
                <a:lnTo>
                  <a:pt x="14113" y="16109"/>
                </a:lnTo>
                <a:lnTo>
                  <a:pt x="14040" y="16085"/>
                </a:lnTo>
                <a:lnTo>
                  <a:pt x="13699" y="15671"/>
                </a:lnTo>
                <a:lnTo>
                  <a:pt x="13553" y="15525"/>
                </a:lnTo>
                <a:lnTo>
                  <a:pt x="13626" y="15452"/>
                </a:lnTo>
                <a:lnTo>
                  <a:pt x="13626" y="15403"/>
                </a:lnTo>
                <a:lnTo>
                  <a:pt x="13626" y="15379"/>
                </a:lnTo>
                <a:lnTo>
                  <a:pt x="13602" y="15355"/>
                </a:lnTo>
                <a:lnTo>
                  <a:pt x="13553" y="15355"/>
                </a:lnTo>
                <a:lnTo>
                  <a:pt x="13432" y="15379"/>
                </a:lnTo>
                <a:lnTo>
                  <a:pt x="13188" y="15136"/>
                </a:lnTo>
                <a:lnTo>
                  <a:pt x="12945" y="14892"/>
                </a:lnTo>
                <a:lnTo>
                  <a:pt x="12385" y="14454"/>
                </a:lnTo>
                <a:lnTo>
                  <a:pt x="12361" y="14381"/>
                </a:lnTo>
                <a:lnTo>
                  <a:pt x="12312" y="14357"/>
                </a:lnTo>
                <a:lnTo>
                  <a:pt x="12264" y="14333"/>
                </a:lnTo>
                <a:lnTo>
                  <a:pt x="12069" y="14211"/>
                </a:lnTo>
                <a:lnTo>
                  <a:pt x="11582" y="13870"/>
                </a:lnTo>
                <a:lnTo>
                  <a:pt x="11071" y="13554"/>
                </a:lnTo>
                <a:lnTo>
                  <a:pt x="10560" y="13262"/>
                </a:lnTo>
                <a:lnTo>
                  <a:pt x="10025" y="12994"/>
                </a:lnTo>
                <a:lnTo>
                  <a:pt x="9782" y="12897"/>
                </a:lnTo>
                <a:lnTo>
                  <a:pt x="9538" y="12824"/>
                </a:lnTo>
                <a:lnTo>
                  <a:pt x="9295" y="12751"/>
                </a:lnTo>
                <a:lnTo>
                  <a:pt x="9027" y="12702"/>
                </a:lnTo>
                <a:lnTo>
                  <a:pt x="8516" y="12629"/>
                </a:lnTo>
                <a:lnTo>
                  <a:pt x="8005" y="12629"/>
                </a:lnTo>
                <a:lnTo>
                  <a:pt x="8005" y="12264"/>
                </a:lnTo>
                <a:lnTo>
                  <a:pt x="7981" y="11899"/>
                </a:lnTo>
                <a:lnTo>
                  <a:pt x="7957" y="11559"/>
                </a:lnTo>
                <a:lnTo>
                  <a:pt x="7884" y="11194"/>
                </a:lnTo>
                <a:lnTo>
                  <a:pt x="7786" y="10731"/>
                </a:lnTo>
                <a:lnTo>
                  <a:pt x="7640" y="10269"/>
                </a:lnTo>
                <a:lnTo>
                  <a:pt x="7494" y="9807"/>
                </a:lnTo>
                <a:lnTo>
                  <a:pt x="7349" y="9345"/>
                </a:lnTo>
                <a:lnTo>
                  <a:pt x="7300" y="9077"/>
                </a:lnTo>
                <a:lnTo>
                  <a:pt x="7251" y="8809"/>
                </a:lnTo>
                <a:lnTo>
                  <a:pt x="7203" y="8250"/>
                </a:lnTo>
                <a:lnTo>
                  <a:pt x="7203" y="7666"/>
                </a:lnTo>
                <a:lnTo>
                  <a:pt x="7251" y="7106"/>
                </a:lnTo>
                <a:lnTo>
                  <a:pt x="7324" y="6522"/>
                </a:lnTo>
                <a:lnTo>
                  <a:pt x="7421" y="5938"/>
                </a:lnTo>
                <a:lnTo>
                  <a:pt x="7616" y="4746"/>
                </a:lnTo>
                <a:lnTo>
                  <a:pt x="7884" y="4746"/>
                </a:lnTo>
                <a:lnTo>
                  <a:pt x="8127" y="4673"/>
                </a:lnTo>
                <a:lnTo>
                  <a:pt x="8370" y="4575"/>
                </a:lnTo>
                <a:lnTo>
                  <a:pt x="8638" y="4454"/>
                </a:lnTo>
                <a:lnTo>
                  <a:pt x="8760" y="4527"/>
                </a:lnTo>
                <a:lnTo>
                  <a:pt x="8906" y="4624"/>
                </a:lnTo>
                <a:lnTo>
                  <a:pt x="9076" y="4673"/>
                </a:lnTo>
                <a:lnTo>
                  <a:pt x="9246" y="4721"/>
                </a:lnTo>
                <a:lnTo>
                  <a:pt x="9587" y="4794"/>
                </a:lnTo>
                <a:lnTo>
                  <a:pt x="10122" y="4794"/>
                </a:lnTo>
                <a:lnTo>
                  <a:pt x="10366" y="4746"/>
                </a:lnTo>
                <a:lnTo>
                  <a:pt x="10609" y="4673"/>
                </a:lnTo>
                <a:lnTo>
                  <a:pt x="10828" y="4575"/>
                </a:lnTo>
                <a:lnTo>
                  <a:pt x="11071" y="4454"/>
                </a:lnTo>
                <a:lnTo>
                  <a:pt x="11266" y="4308"/>
                </a:lnTo>
                <a:lnTo>
                  <a:pt x="11461" y="4162"/>
                </a:lnTo>
                <a:lnTo>
                  <a:pt x="11607" y="3967"/>
                </a:lnTo>
                <a:lnTo>
                  <a:pt x="11728" y="3797"/>
                </a:lnTo>
                <a:lnTo>
                  <a:pt x="11850" y="3602"/>
                </a:lnTo>
                <a:lnTo>
                  <a:pt x="11947" y="3407"/>
                </a:lnTo>
                <a:lnTo>
                  <a:pt x="12020" y="3188"/>
                </a:lnTo>
                <a:lnTo>
                  <a:pt x="12142" y="2775"/>
                </a:lnTo>
                <a:lnTo>
                  <a:pt x="12215" y="2312"/>
                </a:lnTo>
                <a:lnTo>
                  <a:pt x="12288" y="1850"/>
                </a:lnTo>
                <a:lnTo>
                  <a:pt x="12312" y="1412"/>
                </a:lnTo>
                <a:lnTo>
                  <a:pt x="12361" y="512"/>
                </a:lnTo>
                <a:lnTo>
                  <a:pt x="12458" y="463"/>
                </a:lnTo>
                <a:lnTo>
                  <a:pt x="12507" y="390"/>
                </a:lnTo>
                <a:lnTo>
                  <a:pt x="12531" y="317"/>
                </a:lnTo>
                <a:lnTo>
                  <a:pt x="12507" y="220"/>
                </a:lnTo>
                <a:lnTo>
                  <a:pt x="12483" y="147"/>
                </a:lnTo>
                <a:lnTo>
                  <a:pt x="12434" y="98"/>
                </a:lnTo>
                <a:lnTo>
                  <a:pt x="12337" y="74"/>
                </a:lnTo>
                <a:lnTo>
                  <a:pt x="12264" y="98"/>
                </a:lnTo>
                <a:lnTo>
                  <a:pt x="12069" y="147"/>
                </a:lnTo>
                <a:lnTo>
                  <a:pt x="12045" y="147"/>
                </a:lnTo>
                <a:lnTo>
                  <a:pt x="11631" y="269"/>
                </a:lnTo>
                <a:lnTo>
                  <a:pt x="11217" y="366"/>
                </a:lnTo>
                <a:lnTo>
                  <a:pt x="10804" y="463"/>
                </a:lnTo>
                <a:lnTo>
                  <a:pt x="10390" y="561"/>
                </a:lnTo>
                <a:lnTo>
                  <a:pt x="10001" y="707"/>
                </a:lnTo>
                <a:lnTo>
                  <a:pt x="9611" y="877"/>
                </a:lnTo>
                <a:lnTo>
                  <a:pt x="9417" y="974"/>
                </a:lnTo>
                <a:lnTo>
                  <a:pt x="9246" y="1096"/>
                </a:lnTo>
                <a:lnTo>
                  <a:pt x="9076" y="1242"/>
                </a:lnTo>
                <a:lnTo>
                  <a:pt x="8906" y="1388"/>
                </a:lnTo>
                <a:lnTo>
                  <a:pt x="8735" y="1558"/>
                </a:lnTo>
                <a:lnTo>
                  <a:pt x="8614" y="1753"/>
                </a:lnTo>
                <a:lnTo>
                  <a:pt x="8492" y="1947"/>
                </a:lnTo>
                <a:lnTo>
                  <a:pt x="8395" y="2142"/>
                </a:lnTo>
                <a:lnTo>
                  <a:pt x="8297" y="2361"/>
                </a:lnTo>
                <a:lnTo>
                  <a:pt x="8249" y="2580"/>
                </a:lnTo>
                <a:lnTo>
                  <a:pt x="8200" y="2799"/>
                </a:lnTo>
                <a:lnTo>
                  <a:pt x="8151" y="3042"/>
                </a:lnTo>
                <a:lnTo>
                  <a:pt x="8151" y="3286"/>
                </a:lnTo>
                <a:lnTo>
                  <a:pt x="8200" y="3578"/>
                </a:lnTo>
                <a:lnTo>
                  <a:pt x="8224" y="3724"/>
                </a:lnTo>
                <a:lnTo>
                  <a:pt x="8297" y="3845"/>
                </a:lnTo>
                <a:lnTo>
                  <a:pt x="8370" y="3967"/>
                </a:lnTo>
                <a:lnTo>
                  <a:pt x="8443" y="4040"/>
                </a:lnTo>
                <a:lnTo>
                  <a:pt x="8443" y="4064"/>
                </a:lnTo>
                <a:lnTo>
                  <a:pt x="8370" y="4089"/>
                </a:lnTo>
                <a:lnTo>
                  <a:pt x="8200" y="4186"/>
                </a:lnTo>
                <a:lnTo>
                  <a:pt x="8030" y="4259"/>
                </a:lnTo>
                <a:lnTo>
                  <a:pt x="7689" y="4381"/>
                </a:lnTo>
                <a:lnTo>
                  <a:pt x="7762" y="3797"/>
                </a:lnTo>
                <a:lnTo>
                  <a:pt x="7811" y="3237"/>
                </a:lnTo>
                <a:lnTo>
                  <a:pt x="7811" y="2702"/>
                </a:lnTo>
                <a:lnTo>
                  <a:pt x="7786" y="2142"/>
                </a:lnTo>
                <a:lnTo>
                  <a:pt x="7738" y="1874"/>
                </a:lnTo>
                <a:lnTo>
                  <a:pt x="7689" y="1607"/>
                </a:lnTo>
                <a:lnTo>
                  <a:pt x="7616" y="1339"/>
                </a:lnTo>
                <a:lnTo>
                  <a:pt x="7519" y="1072"/>
                </a:lnTo>
                <a:lnTo>
                  <a:pt x="7421" y="828"/>
                </a:lnTo>
                <a:lnTo>
                  <a:pt x="7300" y="561"/>
                </a:lnTo>
                <a:lnTo>
                  <a:pt x="7130" y="317"/>
                </a:lnTo>
                <a:lnTo>
                  <a:pt x="6959" y="50"/>
                </a:lnTo>
                <a:lnTo>
                  <a:pt x="6935" y="25"/>
                </a:lnTo>
                <a:lnTo>
                  <a:pt x="6886"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 name="TextovéPole 3"/>
          <p:cNvSpPr txBox="1"/>
          <p:nvPr/>
        </p:nvSpPr>
        <p:spPr>
          <a:xfrm>
            <a:off x="323528" y="764704"/>
            <a:ext cx="8640960" cy="461665"/>
          </a:xfrm>
          <a:prstGeom prst="rect">
            <a:avLst/>
          </a:prstGeom>
          <a:solidFill>
            <a:schemeClr val="bg1">
              <a:lumMod val="85000"/>
            </a:schemeClr>
          </a:solidFill>
          <a:effectLst>
            <a:glow rad="63500">
              <a:schemeClr val="accent3">
                <a:lumMod val="75000"/>
                <a:alpha val="40000"/>
              </a:schemeClr>
            </a:glow>
            <a:softEdge rad="31750"/>
          </a:effectLst>
        </p:spPr>
        <p:txBody>
          <a:bodyPr>
            <a:spAutoFit/>
          </a:bodyPr>
          <a:lstStyle/>
          <a:p>
            <a:pPr algn="ctr">
              <a:defRPr/>
            </a:pPr>
            <a:r>
              <a:rPr lang="cs-CZ" altLang="cs-CZ" sz="2400" b="1" dirty="0" err="1"/>
              <a:t>Batch</a:t>
            </a:r>
            <a:r>
              <a:rPr lang="cs-CZ" altLang="cs-CZ" sz="2400" b="1" dirty="0"/>
              <a:t> c</a:t>
            </a:r>
            <a:r>
              <a:rPr lang="en-US" altLang="cs-CZ" sz="2400" b="1" dirty="0" err="1"/>
              <a:t>ulture</a:t>
            </a:r>
            <a:r>
              <a:rPr lang="cs-CZ" altLang="cs-CZ" sz="2400" b="1" dirty="0"/>
              <a:t> </a:t>
            </a:r>
            <a:r>
              <a:rPr lang="en-US" sz="2400" b="1" dirty="0"/>
              <a:t>of </a:t>
            </a:r>
            <a:r>
              <a:rPr lang="en-US" sz="2400" b="1" i="1" dirty="0"/>
              <a:t>Brachionus plicatilis</a:t>
            </a:r>
          </a:p>
        </p:txBody>
      </p:sp>
      <p:pic>
        <p:nvPicPr>
          <p:cNvPr id="245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74613"/>
            <a:ext cx="3024188"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Google Shape;466;p43"/>
          <p:cNvSpPr>
            <a:spLocks noGrp="1"/>
          </p:cNvSpPr>
          <p:nvPr>
            <p:ph type="ctrTitle"/>
          </p:nvPr>
        </p:nvSpPr>
        <p:spPr>
          <a:xfrm>
            <a:off x="360363" y="3475038"/>
            <a:ext cx="8802687" cy="1160462"/>
          </a:xfrm>
        </p:spPr>
        <p:txBody>
          <a:bodyPr/>
          <a:lstStyle/>
          <a:p>
            <a:pPr algn="l">
              <a:spcBef>
                <a:spcPct val="0"/>
              </a:spcBef>
              <a:spcAft>
                <a:spcPct val="0"/>
              </a:spcAft>
            </a:pPr>
            <a:r>
              <a:rPr lang="en-US" altLang="cs-CZ" sz="2400">
                <a:latin typeface="Arial" panose="020B0604020202020204" pitchFamily="34" charset="0"/>
                <a:cs typeface="Arial" panose="020B0604020202020204" pitchFamily="34" charset="0"/>
              </a:rPr>
              <a:t>- Limited time and culture place / equipme</a:t>
            </a:r>
            <a:r>
              <a:rPr lang="cs-CZ" altLang="cs-CZ" sz="2400">
                <a:latin typeface="Arial" panose="020B0604020202020204" pitchFamily="34" charset="0"/>
                <a:cs typeface="Arial" panose="020B0604020202020204" pitchFamily="34" charset="0"/>
              </a:rPr>
              <a:t>n</a:t>
            </a:r>
            <a:r>
              <a:rPr lang="en-US" altLang="cs-CZ" sz="2400">
                <a:latin typeface="Arial" panose="020B0604020202020204" pitchFamily="34" charset="0"/>
                <a:cs typeface="Arial" panose="020B0604020202020204" pitchFamily="34" charset="0"/>
              </a:rPr>
              <a:t>t</a:t>
            </a:r>
            <a:r>
              <a:rPr lang="cs-CZ" altLang="cs-CZ" sz="2400">
                <a:latin typeface="Arial" panose="020B0604020202020204" pitchFamily="34" charset="0"/>
                <a:cs typeface="Arial" panose="020B0604020202020204" pitchFamily="34" charset="0"/>
              </a:rPr>
              <a:t>,</a:t>
            </a:r>
            <a:br>
              <a:rPr lang="cs-CZ" altLang="cs-CZ" sz="2400">
                <a:latin typeface="Arial" panose="020B0604020202020204" pitchFamily="34" charset="0"/>
                <a:cs typeface="Arial" panose="020B0604020202020204" pitchFamily="34" charset="0"/>
              </a:rPr>
            </a:br>
            <a:r>
              <a:rPr lang="en-US" altLang="cs-CZ" sz="2400">
                <a:latin typeface="Arial" panose="020B0604020202020204" pitchFamily="34" charset="0"/>
                <a:cs typeface="Arial" panose="020B0604020202020204" pitchFamily="34" charset="0"/>
              </a:rPr>
              <a:t>- Duration: 6 to 10 days</a:t>
            </a:r>
            <a:r>
              <a:rPr lang="cs-CZ" altLang="cs-CZ" sz="2400">
                <a:latin typeface="Arial" panose="020B0604020202020204" pitchFamily="34" charset="0"/>
                <a:cs typeface="Arial" panose="020B0604020202020204" pitchFamily="34" charset="0"/>
              </a:rPr>
              <a:t>,</a:t>
            </a:r>
            <a:br>
              <a:rPr lang="cs-CZ" altLang="cs-CZ" sz="2400">
                <a:latin typeface="Arial" panose="020B0604020202020204" pitchFamily="34" charset="0"/>
                <a:cs typeface="Arial" panose="020B0604020202020204" pitchFamily="34" charset="0"/>
              </a:rPr>
            </a:br>
            <a:r>
              <a:rPr lang="cs-CZ" altLang="cs-CZ" sz="2400">
                <a:latin typeface="Arial" panose="020B0604020202020204" pitchFamily="34" charset="0"/>
                <a:cs typeface="Arial" panose="020B0604020202020204" pitchFamily="34" charset="0"/>
              </a:rPr>
              <a:t>Maintain a constant rotifer density with increasing water volume and feeding,</a:t>
            </a:r>
            <a:br>
              <a:rPr lang="cs-CZ" altLang="cs-CZ" sz="2400">
                <a:latin typeface="Arial" panose="020B0604020202020204" pitchFamily="34" charset="0"/>
                <a:cs typeface="Arial" panose="020B0604020202020204" pitchFamily="34" charset="0"/>
              </a:rPr>
            </a:br>
            <a:r>
              <a:rPr lang="en-US" altLang="cs-CZ" sz="2400">
                <a:latin typeface="Arial" panose="020B0604020202020204" pitchFamily="34" charset="0"/>
                <a:cs typeface="Arial" panose="020B0604020202020204" pitchFamily="34" charset="0"/>
              </a:rPr>
              <a:t>- </a:t>
            </a:r>
            <a:r>
              <a:rPr lang="en-US" altLang="cs-CZ" sz="2400">
                <a:solidFill>
                  <a:srgbClr val="000000"/>
                </a:solidFill>
                <a:latin typeface="Arial" panose="020B0604020202020204" pitchFamily="34" charset="0"/>
                <a:cs typeface="Arial" panose="020B0604020202020204" pitchFamily="34" charset="0"/>
              </a:rPr>
              <a:t>Full culture harvest</a:t>
            </a:r>
            <a:r>
              <a:rPr lang="cs-CZ" altLang="cs-CZ" sz="2400">
                <a:solidFill>
                  <a:srgbClr val="000000"/>
                </a:solidFill>
                <a:latin typeface="Arial" panose="020B0604020202020204" pitchFamily="34" charset="0"/>
                <a:cs typeface="Arial" panose="020B0604020202020204" pitchFamily="34" charset="0"/>
              </a:rPr>
              <a:t>.</a:t>
            </a:r>
            <a:br>
              <a:rPr lang="cs-CZ" altLang="cs-CZ" sz="2400">
                <a:solidFill>
                  <a:srgbClr val="000000"/>
                </a:solidFill>
                <a:latin typeface="Arial" panose="020B0604020202020204" pitchFamily="34" charset="0"/>
                <a:cs typeface="Arial" panose="020B0604020202020204" pitchFamily="34" charset="0"/>
              </a:rPr>
            </a:br>
            <a:br>
              <a:rPr lang="cs-CZ" altLang="cs-CZ" sz="2400">
                <a:solidFill>
                  <a:srgbClr val="000000"/>
                </a:solidFill>
                <a:latin typeface="Arial" panose="020B0604020202020204" pitchFamily="34" charset="0"/>
                <a:cs typeface="Arial" panose="020B0604020202020204" pitchFamily="34" charset="0"/>
              </a:rPr>
            </a:br>
            <a:br>
              <a:rPr lang="cs-CZ" altLang="cs-CZ" sz="2400">
                <a:solidFill>
                  <a:srgbClr val="000000"/>
                </a:solidFill>
              </a:rPr>
            </a:br>
            <a:br>
              <a:rPr lang="cs-CZ" altLang="cs-CZ" sz="2400"/>
            </a:br>
            <a:endParaRPr lang="cs-CZ" altLang="cs-CZ" sz="2400">
              <a:latin typeface="Arial" panose="020B0604020202020204" pitchFamily="34" charset="0"/>
              <a:cs typeface="Arial" panose="020B0604020202020204" pitchFamily="34" charset="0"/>
            </a:endParaRPr>
          </a:p>
        </p:txBody>
      </p:sp>
      <p:sp>
        <p:nvSpPr>
          <p:cNvPr id="24584" name="TextovéPole 1"/>
          <p:cNvSpPr txBox="1">
            <a:spLocks noChangeArrowheads="1"/>
          </p:cNvSpPr>
          <p:nvPr/>
        </p:nvSpPr>
        <p:spPr bwMode="auto">
          <a:xfrm>
            <a:off x="179388" y="1657350"/>
            <a:ext cx="2514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cs-CZ" sz="2400" b="1">
                <a:latin typeface="Arial" panose="020B0604020202020204" pitchFamily="34" charset="0"/>
              </a:rPr>
              <a:t>Characteristics:</a:t>
            </a:r>
          </a:p>
        </p:txBody>
      </p:sp>
      <p:pic>
        <p:nvPicPr>
          <p:cNvPr id="24585" name="Obrázek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0363" y="4997450"/>
            <a:ext cx="8604250"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Google Shape;445;p40"/>
          <p:cNvSpPr>
            <a:spLocks/>
          </p:cNvSpPr>
          <p:nvPr/>
        </p:nvSpPr>
        <p:spPr bwMode="auto">
          <a:xfrm>
            <a:off x="3959225" y="2062163"/>
            <a:ext cx="903288" cy="800100"/>
          </a:xfrm>
          <a:custGeom>
            <a:avLst/>
            <a:gdLst>
              <a:gd name="T0" fmla="*/ 2147483646 w 14722"/>
              <a:gd name="T1" fmla="*/ 2147483646 h 18470"/>
              <a:gd name="T2" fmla="*/ 2147483646 w 14722"/>
              <a:gd name="T3" fmla="*/ 2147483646 h 18470"/>
              <a:gd name="T4" fmla="*/ 2147483646 w 14722"/>
              <a:gd name="T5" fmla="*/ 2147483646 h 18470"/>
              <a:gd name="T6" fmla="*/ 2147483646 w 14722"/>
              <a:gd name="T7" fmla="*/ 2147483646 h 18470"/>
              <a:gd name="T8" fmla="*/ 2147483646 w 14722"/>
              <a:gd name="T9" fmla="*/ 2147483646 h 18470"/>
              <a:gd name="T10" fmla="*/ 2147483646 w 14722"/>
              <a:gd name="T11" fmla="*/ 2147483646 h 18470"/>
              <a:gd name="T12" fmla="*/ 2147483646 w 14722"/>
              <a:gd name="T13" fmla="*/ 2147483646 h 18470"/>
              <a:gd name="T14" fmla="*/ 2147483646 w 14722"/>
              <a:gd name="T15" fmla="*/ 2147483646 h 18470"/>
              <a:gd name="T16" fmla="*/ 2147483646 w 14722"/>
              <a:gd name="T17" fmla="*/ 2147483646 h 18470"/>
              <a:gd name="T18" fmla="*/ 2147483646 w 14722"/>
              <a:gd name="T19" fmla="*/ 2147483646 h 18470"/>
              <a:gd name="T20" fmla="*/ 2147483646 w 14722"/>
              <a:gd name="T21" fmla="*/ 2147483646 h 18470"/>
              <a:gd name="T22" fmla="*/ 2147483646 w 14722"/>
              <a:gd name="T23" fmla="*/ 2147483646 h 18470"/>
              <a:gd name="T24" fmla="*/ 2147483646 w 14722"/>
              <a:gd name="T25" fmla="*/ 2147483646 h 18470"/>
              <a:gd name="T26" fmla="*/ 2147483646 w 14722"/>
              <a:gd name="T27" fmla="*/ 2147483646 h 18470"/>
              <a:gd name="T28" fmla="*/ 2147483646 w 14722"/>
              <a:gd name="T29" fmla="*/ 2147483646 h 18470"/>
              <a:gd name="T30" fmla="*/ 2147483646 w 14722"/>
              <a:gd name="T31" fmla="*/ 2147483646 h 18470"/>
              <a:gd name="T32" fmla="*/ 2147483646 w 14722"/>
              <a:gd name="T33" fmla="*/ 2147483646 h 18470"/>
              <a:gd name="T34" fmla="*/ 2147483646 w 14722"/>
              <a:gd name="T35" fmla="*/ 2147483646 h 18470"/>
              <a:gd name="T36" fmla="*/ 2147483646 w 14722"/>
              <a:gd name="T37" fmla="*/ 2147483646 h 18470"/>
              <a:gd name="T38" fmla="*/ 2147483646 w 14722"/>
              <a:gd name="T39" fmla="*/ 2147483646 h 18470"/>
              <a:gd name="T40" fmla="*/ 2147483646 w 14722"/>
              <a:gd name="T41" fmla="*/ 2147483646 h 18470"/>
              <a:gd name="T42" fmla="*/ 2147483646 w 14722"/>
              <a:gd name="T43" fmla="*/ 2147483646 h 18470"/>
              <a:gd name="T44" fmla="*/ 2147483646 w 14722"/>
              <a:gd name="T45" fmla="*/ 2147483646 h 18470"/>
              <a:gd name="T46" fmla="*/ 2147483646 w 14722"/>
              <a:gd name="T47" fmla="*/ 2147483646 h 18470"/>
              <a:gd name="T48" fmla="*/ 2147483646 w 14722"/>
              <a:gd name="T49" fmla="*/ 2147483646 h 18470"/>
              <a:gd name="T50" fmla="*/ 2147483646 w 14722"/>
              <a:gd name="T51" fmla="*/ 2147483646 h 18470"/>
              <a:gd name="T52" fmla="*/ 2147483646 w 14722"/>
              <a:gd name="T53" fmla="*/ 2147483646 h 18470"/>
              <a:gd name="T54" fmla="*/ 2147483646 w 14722"/>
              <a:gd name="T55" fmla="*/ 2147483646 h 18470"/>
              <a:gd name="T56" fmla="*/ 2147483646 w 14722"/>
              <a:gd name="T57" fmla="*/ 2147483646 h 18470"/>
              <a:gd name="T58" fmla="*/ 2147483646 w 14722"/>
              <a:gd name="T59" fmla="*/ 2147483646 h 18470"/>
              <a:gd name="T60" fmla="*/ 2147483646 w 14722"/>
              <a:gd name="T61" fmla="*/ 2147483646 h 18470"/>
              <a:gd name="T62" fmla="*/ 2147483646 w 14722"/>
              <a:gd name="T63" fmla="*/ 2147483646 h 18470"/>
              <a:gd name="T64" fmla="*/ 2147483646 w 14722"/>
              <a:gd name="T65" fmla="*/ 2147483646 h 18470"/>
              <a:gd name="T66" fmla="*/ 2147483646 w 14722"/>
              <a:gd name="T67" fmla="*/ 2147483646 h 18470"/>
              <a:gd name="T68" fmla="*/ 2147483646 w 14722"/>
              <a:gd name="T69" fmla="*/ 2147483646 h 18470"/>
              <a:gd name="T70" fmla="*/ 2147483646 w 14722"/>
              <a:gd name="T71" fmla="*/ 2147483646 h 18470"/>
              <a:gd name="T72" fmla="*/ 2147483646 w 14722"/>
              <a:gd name="T73" fmla="*/ 2147483646 h 18470"/>
              <a:gd name="T74" fmla="*/ 2147483646 w 14722"/>
              <a:gd name="T75" fmla="*/ 2147483646 h 18470"/>
              <a:gd name="T76" fmla="*/ 2147483646 w 14722"/>
              <a:gd name="T77" fmla="*/ 2147483646 h 18470"/>
              <a:gd name="T78" fmla="*/ 2147483646 w 14722"/>
              <a:gd name="T79" fmla="*/ 2147483646 h 18470"/>
              <a:gd name="T80" fmla="*/ 2147483646 w 14722"/>
              <a:gd name="T81" fmla="*/ 2147483646 h 18470"/>
              <a:gd name="T82" fmla="*/ 2147483646 w 14722"/>
              <a:gd name="T83" fmla="*/ 2147483646 h 18470"/>
              <a:gd name="T84" fmla="*/ 2147483646 w 14722"/>
              <a:gd name="T85" fmla="*/ 2147483646 h 18470"/>
              <a:gd name="T86" fmla="*/ 2147483646 w 14722"/>
              <a:gd name="T87" fmla="*/ 2147483646 h 18470"/>
              <a:gd name="T88" fmla="*/ 2147483646 w 14722"/>
              <a:gd name="T89" fmla="*/ 2147483646 h 18470"/>
              <a:gd name="T90" fmla="*/ 2147483646 w 14722"/>
              <a:gd name="T91" fmla="*/ 2147483646 h 18470"/>
              <a:gd name="T92" fmla="*/ 2147483646 w 14722"/>
              <a:gd name="T93" fmla="*/ 2147483646 h 18470"/>
              <a:gd name="T94" fmla="*/ 2147483646 w 14722"/>
              <a:gd name="T95" fmla="*/ 2147483646 h 18470"/>
              <a:gd name="T96" fmla="*/ 2147483646 w 14722"/>
              <a:gd name="T97" fmla="*/ 2147483646 h 18470"/>
              <a:gd name="T98" fmla="*/ 2147483646 w 14722"/>
              <a:gd name="T99" fmla="*/ 2147483646 h 18470"/>
              <a:gd name="T100" fmla="*/ 2147483646 w 14722"/>
              <a:gd name="T101" fmla="*/ 2147483646 h 18470"/>
              <a:gd name="T102" fmla="*/ 2147483646 w 14722"/>
              <a:gd name="T103" fmla="*/ 2147483646 h 18470"/>
              <a:gd name="T104" fmla="*/ 2147483646 w 14722"/>
              <a:gd name="T105" fmla="*/ 2147483646 h 18470"/>
              <a:gd name="T106" fmla="*/ 2147483646 w 14722"/>
              <a:gd name="T107" fmla="*/ 2147483646 h 18470"/>
              <a:gd name="T108" fmla="*/ 2147483646 w 14722"/>
              <a:gd name="T109" fmla="*/ 2147483646 h 18470"/>
              <a:gd name="T110" fmla="*/ 2147483646 w 14722"/>
              <a:gd name="T111" fmla="*/ 2147483646 h 18470"/>
              <a:gd name="T112" fmla="*/ 2147483646 w 14722"/>
              <a:gd name="T113" fmla="*/ 2147483646 h 18470"/>
              <a:gd name="T114" fmla="*/ 2147483646 w 14722"/>
              <a:gd name="T115" fmla="*/ 2147483646 h 18470"/>
              <a:gd name="T116" fmla="*/ 2147483646 w 14722"/>
              <a:gd name="T117" fmla="*/ 2147483646 h 18470"/>
              <a:gd name="T118" fmla="*/ 2147483646 w 14722"/>
              <a:gd name="T119" fmla="*/ 2147483646 h 18470"/>
              <a:gd name="T120" fmla="*/ 2147483646 w 14722"/>
              <a:gd name="T121" fmla="*/ 2147483646 h 18470"/>
              <a:gd name="T122" fmla="*/ 2147483646 w 14722"/>
              <a:gd name="T123" fmla="*/ 2147483646 h 1847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4722" h="18470" extrusionOk="0">
                <a:moveTo>
                  <a:pt x="11874" y="658"/>
                </a:moveTo>
                <a:lnTo>
                  <a:pt x="11826" y="1291"/>
                </a:lnTo>
                <a:lnTo>
                  <a:pt x="11777" y="1923"/>
                </a:lnTo>
                <a:lnTo>
                  <a:pt x="11753" y="2264"/>
                </a:lnTo>
                <a:lnTo>
                  <a:pt x="11680" y="2580"/>
                </a:lnTo>
                <a:lnTo>
                  <a:pt x="11607" y="2872"/>
                </a:lnTo>
                <a:lnTo>
                  <a:pt x="11509" y="3188"/>
                </a:lnTo>
                <a:lnTo>
                  <a:pt x="11412" y="3407"/>
                </a:lnTo>
                <a:lnTo>
                  <a:pt x="11290" y="3626"/>
                </a:lnTo>
                <a:lnTo>
                  <a:pt x="11144" y="3797"/>
                </a:lnTo>
                <a:lnTo>
                  <a:pt x="10974" y="3943"/>
                </a:lnTo>
                <a:lnTo>
                  <a:pt x="10779" y="4064"/>
                </a:lnTo>
                <a:lnTo>
                  <a:pt x="10560" y="4162"/>
                </a:lnTo>
                <a:lnTo>
                  <a:pt x="10341" y="4235"/>
                </a:lnTo>
                <a:lnTo>
                  <a:pt x="10122" y="4308"/>
                </a:lnTo>
                <a:lnTo>
                  <a:pt x="9976" y="4332"/>
                </a:lnTo>
                <a:lnTo>
                  <a:pt x="9855" y="4332"/>
                </a:lnTo>
                <a:lnTo>
                  <a:pt x="9563" y="4308"/>
                </a:lnTo>
                <a:lnTo>
                  <a:pt x="9295" y="4259"/>
                </a:lnTo>
                <a:lnTo>
                  <a:pt x="9052" y="4162"/>
                </a:lnTo>
                <a:lnTo>
                  <a:pt x="9392" y="3894"/>
                </a:lnTo>
                <a:lnTo>
                  <a:pt x="9611" y="3675"/>
                </a:lnTo>
                <a:lnTo>
                  <a:pt x="9806" y="3432"/>
                </a:lnTo>
                <a:lnTo>
                  <a:pt x="10025" y="3188"/>
                </a:lnTo>
                <a:lnTo>
                  <a:pt x="10220" y="2921"/>
                </a:lnTo>
                <a:lnTo>
                  <a:pt x="10366" y="2629"/>
                </a:lnTo>
                <a:lnTo>
                  <a:pt x="10512" y="2337"/>
                </a:lnTo>
                <a:lnTo>
                  <a:pt x="10633" y="2045"/>
                </a:lnTo>
                <a:lnTo>
                  <a:pt x="10706" y="1753"/>
                </a:lnTo>
                <a:lnTo>
                  <a:pt x="10706" y="1680"/>
                </a:lnTo>
                <a:lnTo>
                  <a:pt x="10682" y="1607"/>
                </a:lnTo>
                <a:lnTo>
                  <a:pt x="10658" y="1558"/>
                </a:lnTo>
                <a:lnTo>
                  <a:pt x="10585" y="1534"/>
                </a:lnTo>
                <a:lnTo>
                  <a:pt x="10536" y="1510"/>
                </a:lnTo>
                <a:lnTo>
                  <a:pt x="10463" y="1510"/>
                </a:lnTo>
                <a:lnTo>
                  <a:pt x="10414" y="1558"/>
                </a:lnTo>
                <a:lnTo>
                  <a:pt x="10366" y="1607"/>
                </a:lnTo>
                <a:lnTo>
                  <a:pt x="10098" y="2069"/>
                </a:lnTo>
                <a:lnTo>
                  <a:pt x="9855" y="2531"/>
                </a:lnTo>
                <a:lnTo>
                  <a:pt x="9587" y="2969"/>
                </a:lnTo>
                <a:lnTo>
                  <a:pt x="9441" y="3188"/>
                </a:lnTo>
                <a:lnTo>
                  <a:pt x="9271" y="3383"/>
                </a:lnTo>
                <a:lnTo>
                  <a:pt x="9027" y="3626"/>
                </a:lnTo>
                <a:lnTo>
                  <a:pt x="8760" y="3845"/>
                </a:lnTo>
                <a:lnTo>
                  <a:pt x="8735" y="3845"/>
                </a:lnTo>
                <a:lnTo>
                  <a:pt x="8638" y="3724"/>
                </a:lnTo>
                <a:lnTo>
                  <a:pt x="8589" y="3578"/>
                </a:lnTo>
                <a:lnTo>
                  <a:pt x="8565" y="3432"/>
                </a:lnTo>
                <a:lnTo>
                  <a:pt x="8541" y="3261"/>
                </a:lnTo>
                <a:lnTo>
                  <a:pt x="8589" y="2921"/>
                </a:lnTo>
                <a:lnTo>
                  <a:pt x="8638" y="2629"/>
                </a:lnTo>
                <a:lnTo>
                  <a:pt x="8711" y="2410"/>
                </a:lnTo>
                <a:lnTo>
                  <a:pt x="8808" y="2215"/>
                </a:lnTo>
                <a:lnTo>
                  <a:pt x="8930" y="2020"/>
                </a:lnTo>
                <a:lnTo>
                  <a:pt x="9052" y="1850"/>
                </a:lnTo>
                <a:lnTo>
                  <a:pt x="9222" y="1680"/>
                </a:lnTo>
                <a:lnTo>
                  <a:pt x="9392" y="1510"/>
                </a:lnTo>
                <a:lnTo>
                  <a:pt x="9563" y="1388"/>
                </a:lnTo>
                <a:lnTo>
                  <a:pt x="9757" y="1266"/>
                </a:lnTo>
                <a:lnTo>
                  <a:pt x="10001" y="1120"/>
                </a:lnTo>
                <a:lnTo>
                  <a:pt x="10244" y="1023"/>
                </a:lnTo>
                <a:lnTo>
                  <a:pt x="10512" y="950"/>
                </a:lnTo>
                <a:lnTo>
                  <a:pt x="10779" y="877"/>
                </a:lnTo>
                <a:lnTo>
                  <a:pt x="11339" y="755"/>
                </a:lnTo>
                <a:lnTo>
                  <a:pt x="11874" y="658"/>
                </a:lnTo>
                <a:close/>
                <a:moveTo>
                  <a:pt x="1849" y="4527"/>
                </a:moveTo>
                <a:lnTo>
                  <a:pt x="2141" y="4551"/>
                </a:lnTo>
                <a:lnTo>
                  <a:pt x="2433" y="4600"/>
                </a:lnTo>
                <a:lnTo>
                  <a:pt x="2701" y="4648"/>
                </a:lnTo>
                <a:lnTo>
                  <a:pt x="2993" y="4746"/>
                </a:lnTo>
                <a:lnTo>
                  <a:pt x="3236" y="4819"/>
                </a:lnTo>
                <a:lnTo>
                  <a:pt x="3772" y="5062"/>
                </a:lnTo>
                <a:lnTo>
                  <a:pt x="4258" y="5330"/>
                </a:lnTo>
                <a:lnTo>
                  <a:pt x="4721" y="5622"/>
                </a:lnTo>
                <a:lnTo>
                  <a:pt x="4915" y="5768"/>
                </a:lnTo>
                <a:lnTo>
                  <a:pt x="5061" y="5914"/>
                </a:lnTo>
                <a:lnTo>
                  <a:pt x="5232" y="6084"/>
                </a:lnTo>
                <a:lnTo>
                  <a:pt x="5353" y="6254"/>
                </a:lnTo>
                <a:lnTo>
                  <a:pt x="5597" y="6644"/>
                </a:lnTo>
                <a:lnTo>
                  <a:pt x="5816" y="7057"/>
                </a:lnTo>
                <a:lnTo>
                  <a:pt x="5913" y="7301"/>
                </a:lnTo>
                <a:lnTo>
                  <a:pt x="5986" y="7568"/>
                </a:lnTo>
                <a:lnTo>
                  <a:pt x="6059" y="7836"/>
                </a:lnTo>
                <a:lnTo>
                  <a:pt x="6083" y="8104"/>
                </a:lnTo>
                <a:lnTo>
                  <a:pt x="6083" y="8323"/>
                </a:lnTo>
                <a:lnTo>
                  <a:pt x="6059" y="8542"/>
                </a:lnTo>
                <a:lnTo>
                  <a:pt x="5962" y="8858"/>
                </a:lnTo>
                <a:lnTo>
                  <a:pt x="5670" y="8712"/>
                </a:lnTo>
                <a:lnTo>
                  <a:pt x="5305" y="8493"/>
                </a:lnTo>
                <a:lnTo>
                  <a:pt x="4988" y="8250"/>
                </a:lnTo>
                <a:lnTo>
                  <a:pt x="4672" y="7958"/>
                </a:lnTo>
                <a:lnTo>
                  <a:pt x="4380" y="7666"/>
                </a:lnTo>
                <a:lnTo>
                  <a:pt x="4015" y="7179"/>
                </a:lnTo>
                <a:lnTo>
                  <a:pt x="3796" y="6911"/>
                </a:lnTo>
                <a:lnTo>
                  <a:pt x="3553" y="6619"/>
                </a:lnTo>
                <a:lnTo>
                  <a:pt x="3309" y="6376"/>
                </a:lnTo>
                <a:lnTo>
                  <a:pt x="3163" y="6279"/>
                </a:lnTo>
                <a:lnTo>
                  <a:pt x="3042" y="6181"/>
                </a:lnTo>
                <a:lnTo>
                  <a:pt x="2896" y="6108"/>
                </a:lnTo>
                <a:lnTo>
                  <a:pt x="2774" y="6060"/>
                </a:lnTo>
                <a:lnTo>
                  <a:pt x="2628" y="6035"/>
                </a:lnTo>
                <a:lnTo>
                  <a:pt x="2433" y="6035"/>
                </a:lnTo>
                <a:lnTo>
                  <a:pt x="2409" y="6060"/>
                </a:lnTo>
                <a:lnTo>
                  <a:pt x="2409" y="6108"/>
                </a:lnTo>
                <a:lnTo>
                  <a:pt x="2409" y="6157"/>
                </a:lnTo>
                <a:lnTo>
                  <a:pt x="2506" y="6279"/>
                </a:lnTo>
                <a:lnTo>
                  <a:pt x="2604" y="6425"/>
                </a:lnTo>
                <a:lnTo>
                  <a:pt x="2847" y="6668"/>
                </a:lnTo>
                <a:lnTo>
                  <a:pt x="3090" y="6911"/>
                </a:lnTo>
                <a:lnTo>
                  <a:pt x="3309" y="7130"/>
                </a:lnTo>
                <a:lnTo>
                  <a:pt x="3772" y="7739"/>
                </a:lnTo>
                <a:lnTo>
                  <a:pt x="4015" y="8031"/>
                </a:lnTo>
                <a:lnTo>
                  <a:pt x="4258" y="8323"/>
                </a:lnTo>
                <a:lnTo>
                  <a:pt x="4404" y="8444"/>
                </a:lnTo>
                <a:lnTo>
                  <a:pt x="4550" y="8590"/>
                </a:lnTo>
                <a:lnTo>
                  <a:pt x="4867" y="8834"/>
                </a:lnTo>
                <a:lnTo>
                  <a:pt x="5207" y="9053"/>
                </a:lnTo>
                <a:lnTo>
                  <a:pt x="5548" y="9247"/>
                </a:lnTo>
                <a:lnTo>
                  <a:pt x="5353" y="9345"/>
                </a:lnTo>
                <a:lnTo>
                  <a:pt x="5159" y="9418"/>
                </a:lnTo>
                <a:lnTo>
                  <a:pt x="4940" y="9466"/>
                </a:lnTo>
                <a:lnTo>
                  <a:pt x="4745" y="9491"/>
                </a:lnTo>
                <a:lnTo>
                  <a:pt x="4550" y="9491"/>
                </a:lnTo>
                <a:lnTo>
                  <a:pt x="4331" y="9466"/>
                </a:lnTo>
                <a:lnTo>
                  <a:pt x="4112" y="9442"/>
                </a:lnTo>
                <a:lnTo>
                  <a:pt x="3869" y="9369"/>
                </a:lnTo>
                <a:lnTo>
                  <a:pt x="3650" y="9296"/>
                </a:lnTo>
                <a:lnTo>
                  <a:pt x="3407" y="9174"/>
                </a:lnTo>
                <a:lnTo>
                  <a:pt x="3188" y="9053"/>
                </a:lnTo>
                <a:lnTo>
                  <a:pt x="2969" y="8907"/>
                </a:lnTo>
                <a:lnTo>
                  <a:pt x="2774" y="8761"/>
                </a:lnTo>
                <a:lnTo>
                  <a:pt x="2579" y="8590"/>
                </a:lnTo>
                <a:lnTo>
                  <a:pt x="2239" y="8201"/>
                </a:lnTo>
                <a:lnTo>
                  <a:pt x="2068" y="7982"/>
                </a:lnTo>
                <a:lnTo>
                  <a:pt x="1898" y="7714"/>
                </a:lnTo>
                <a:lnTo>
                  <a:pt x="1776" y="7471"/>
                </a:lnTo>
                <a:lnTo>
                  <a:pt x="1655" y="7179"/>
                </a:lnTo>
                <a:lnTo>
                  <a:pt x="1460" y="6619"/>
                </a:lnTo>
                <a:lnTo>
                  <a:pt x="1314" y="6060"/>
                </a:lnTo>
                <a:lnTo>
                  <a:pt x="1144" y="5330"/>
                </a:lnTo>
                <a:lnTo>
                  <a:pt x="1046" y="4940"/>
                </a:lnTo>
                <a:lnTo>
                  <a:pt x="998" y="4575"/>
                </a:lnTo>
                <a:lnTo>
                  <a:pt x="1265" y="4551"/>
                </a:lnTo>
                <a:lnTo>
                  <a:pt x="1557" y="4527"/>
                </a:lnTo>
                <a:lnTo>
                  <a:pt x="1849" y="4527"/>
                </a:lnTo>
                <a:close/>
                <a:moveTo>
                  <a:pt x="10974" y="14138"/>
                </a:moveTo>
                <a:lnTo>
                  <a:pt x="10755" y="14187"/>
                </a:lnTo>
                <a:lnTo>
                  <a:pt x="10536" y="14260"/>
                </a:lnTo>
                <a:lnTo>
                  <a:pt x="10098" y="14430"/>
                </a:lnTo>
                <a:lnTo>
                  <a:pt x="9855" y="14503"/>
                </a:lnTo>
                <a:lnTo>
                  <a:pt x="9636" y="14600"/>
                </a:lnTo>
                <a:lnTo>
                  <a:pt x="9198" y="14844"/>
                </a:lnTo>
                <a:lnTo>
                  <a:pt x="9173" y="14868"/>
                </a:lnTo>
                <a:lnTo>
                  <a:pt x="9149" y="14892"/>
                </a:lnTo>
                <a:lnTo>
                  <a:pt x="9173" y="14965"/>
                </a:lnTo>
                <a:lnTo>
                  <a:pt x="9198" y="14990"/>
                </a:lnTo>
                <a:lnTo>
                  <a:pt x="9246" y="15014"/>
                </a:lnTo>
                <a:lnTo>
                  <a:pt x="9271" y="15014"/>
                </a:lnTo>
                <a:lnTo>
                  <a:pt x="9490" y="14941"/>
                </a:lnTo>
                <a:lnTo>
                  <a:pt x="9757" y="14892"/>
                </a:lnTo>
                <a:lnTo>
                  <a:pt x="10268" y="14795"/>
                </a:lnTo>
                <a:lnTo>
                  <a:pt x="10512" y="14722"/>
                </a:lnTo>
                <a:lnTo>
                  <a:pt x="10731" y="14625"/>
                </a:lnTo>
                <a:lnTo>
                  <a:pt x="10828" y="14552"/>
                </a:lnTo>
                <a:lnTo>
                  <a:pt x="10925" y="14479"/>
                </a:lnTo>
                <a:lnTo>
                  <a:pt x="11023" y="14381"/>
                </a:lnTo>
                <a:lnTo>
                  <a:pt x="11096" y="14284"/>
                </a:lnTo>
                <a:lnTo>
                  <a:pt x="11096" y="14235"/>
                </a:lnTo>
                <a:lnTo>
                  <a:pt x="11071" y="14162"/>
                </a:lnTo>
                <a:lnTo>
                  <a:pt x="11023" y="14138"/>
                </a:lnTo>
                <a:lnTo>
                  <a:pt x="10974" y="14138"/>
                </a:lnTo>
                <a:close/>
                <a:moveTo>
                  <a:pt x="8297" y="13116"/>
                </a:moveTo>
                <a:lnTo>
                  <a:pt x="8614" y="13140"/>
                </a:lnTo>
                <a:lnTo>
                  <a:pt x="8443" y="13238"/>
                </a:lnTo>
                <a:lnTo>
                  <a:pt x="8370" y="13286"/>
                </a:lnTo>
                <a:lnTo>
                  <a:pt x="8297" y="13335"/>
                </a:lnTo>
                <a:lnTo>
                  <a:pt x="8273" y="13384"/>
                </a:lnTo>
                <a:lnTo>
                  <a:pt x="8249" y="13432"/>
                </a:lnTo>
                <a:lnTo>
                  <a:pt x="8273" y="13505"/>
                </a:lnTo>
                <a:lnTo>
                  <a:pt x="8322" y="13578"/>
                </a:lnTo>
                <a:lnTo>
                  <a:pt x="8370" y="13603"/>
                </a:lnTo>
                <a:lnTo>
                  <a:pt x="8419" y="13627"/>
                </a:lnTo>
                <a:lnTo>
                  <a:pt x="8614" y="13603"/>
                </a:lnTo>
                <a:lnTo>
                  <a:pt x="8784" y="13554"/>
                </a:lnTo>
                <a:lnTo>
                  <a:pt x="9125" y="13432"/>
                </a:lnTo>
                <a:lnTo>
                  <a:pt x="9271" y="13408"/>
                </a:lnTo>
                <a:lnTo>
                  <a:pt x="9538" y="13408"/>
                </a:lnTo>
                <a:lnTo>
                  <a:pt x="9660" y="13384"/>
                </a:lnTo>
                <a:lnTo>
                  <a:pt x="9782" y="13432"/>
                </a:lnTo>
                <a:lnTo>
                  <a:pt x="10220" y="13651"/>
                </a:lnTo>
                <a:lnTo>
                  <a:pt x="9952" y="13724"/>
                </a:lnTo>
                <a:lnTo>
                  <a:pt x="9709" y="13797"/>
                </a:lnTo>
                <a:lnTo>
                  <a:pt x="9149" y="13919"/>
                </a:lnTo>
                <a:lnTo>
                  <a:pt x="8857" y="13968"/>
                </a:lnTo>
                <a:lnTo>
                  <a:pt x="8589" y="14041"/>
                </a:lnTo>
                <a:lnTo>
                  <a:pt x="8541" y="14089"/>
                </a:lnTo>
                <a:lnTo>
                  <a:pt x="8516" y="14138"/>
                </a:lnTo>
                <a:lnTo>
                  <a:pt x="8541" y="14187"/>
                </a:lnTo>
                <a:lnTo>
                  <a:pt x="8589" y="14235"/>
                </a:lnTo>
                <a:lnTo>
                  <a:pt x="8857" y="14284"/>
                </a:lnTo>
                <a:lnTo>
                  <a:pt x="9125" y="14284"/>
                </a:lnTo>
                <a:lnTo>
                  <a:pt x="9392" y="14260"/>
                </a:lnTo>
                <a:lnTo>
                  <a:pt x="9660" y="14211"/>
                </a:lnTo>
                <a:lnTo>
                  <a:pt x="9903" y="14162"/>
                </a:lnTo>
                <a:lnTo>
                  <a:pt x="10171" y="14114"/>
                </a:lnTo>
                <a:lnTo>
                  <a:pt x="10414" y="14016"/>
                </a:lnTo>
                <a:lnTo>
                  <a:pt x="10536" y="13943"/>
                </a:lnTo>
                <a:lnTo>
                  <a:pt x="10633" y="13870"/>
                </a:lnTo>
                <a:lnTo>
                  <a:pt x="11096" y="14162"/>
                </a:lnTo>
                <a:lnTo>
                  <a:pt x="11558" y="14479"/>
                </a:lnTo>
                <a:lnTo>
                  <a:pt x="11631" y="14527"/>
                </a:lnTo>
                <a:lnTo>
                  <a:pt x="11193" y="14722"/>
                </a:lnTo>
                <a:lnTo>
                  <a:pt x="10852" y="14892"/>
                </a:lnTo>
                <a:lnTo>
                  <a:pt x="10512" y="15014"/>
                </a:lnTo>
                <a:lnTo>
                  <a:pt x="10171" y="15136"/>
                </a:lnTo>
                <a:lnTo>
                  <a:pt x="9830" y="15209"/>
                </a:lnTo>
                <a:lnTo>
                  <a:pt x="9782" y="15233"/>
                </a:lnTo>
                <a:lnTo>
                  <a:pt x="9782" y="15257"/>
                </a:lnTo>
                <a:lnTo>
                  <a:pt x="9782" y="15282"/>
                </a:lnTo>
                <a:lnTo>
                  <a:pt x="9830" y="15306"/>
                </a:lnTo>
                <a:lnTo>
                  <a:pt x="9976" y="15330"/>
                </a:lnTo>
                <a:lnTo>
                  <a:pt x="10122" y="15330"/>
                </a:lnTo>
                <a:lnTo>
                  <a:pt x="10414" y="15306"/>
                </a:lnTo>
                <a:lnTo>
                  <a:pt x="10731" y="15233"/>
                </a:lnTo>
                <a:lnTo>
                  <a:pt x="11023" y="15136"/>
                </a:lnTo>
                <a:lnTo>
                  <a:pt x="11485" y="14965"/>
                </a:lnTo>
                <a:lnTo>
                  <a:pt x="11996" y="14771"/>
                </a:lnTo>
                <a:lnTo>
                  <a:pt x="12337" y="15038"/>
                </a:lnTo>
                <a:lnTo>
                  <a:pt x="12093" y="15111"/>
                </a:lnTo>
                <a:lnTo>
                  <a:pt x="11874" y="15209"/>
                </a:lnTo>
                <a:lnTo>
                  <a:pt x="11436" y="15403"/>
                </a:lnTo>
                <a:lnTo>
                  <a:pt x="11047" y="15525"/>
                </a:lnTo>
                <a:lnTo>
                  <a:pt x="10682" y="15647"/>
                </a:lnTo>
                <a:lnTo>
                  <a:pt x="10293" y="15744"/>
                </a:lnTo>
                <a:lnTo>
                  <a:pt x="9903" y="15890"/>
                </a:lnTo>
                <a:lnTo>
                  <a:pt x="9879" y="15914"/>
                </a:lnTo>
                <a:lnTo>
                  <a:pt x="9879" y="15939"/>
                </a:lnTo>
                <a:lnTo>
                  <a:pt x="9879" y="15963"/>
                </a:lnTo>
                <a:lnTo>
                  <a:pt x="9903" y="15987"/>
                </a:lnTo>
                <a:lnTo>
                  <a:pt x="10098" y="16036"/>
                </a:lnTo>
                <a:lnTo>
                  <a:pt x="10268" y="16060"/>
                </a:lnTo>
                <a:lnTo>
                  <a:pt x="10463" y="16036"/>
                </a:lnTo>
                <a:lnTo>
                  <a:pt x="10658" y="16012"/>
                </a:lnTo>
                <a:lnTo>
                  <a:pt x="11023" y="15939"/>
                </a:lnTo>
                <a:lnTo>
                  <a:pt x="11388" y="15817"/>
                </a:lnTo>
                <a:lnTo>
                  <a:pt x="12020" y="15598"/>
                </a:lnTo>
                <a:lnTo>
                  <a:pt x="12337" y="15476"/>
                </a:lnTo>
                <a:lnTo>
                  <a:pt x="12629" y="15306"/>
                </a:lnTo>
                <a:lnTo>
                  <a:pt x="12921" y="15598"/>
                </a:lnTo>
                <a:lnTo>
                  <a:pt x="12434" y="15793"/>
                </a:lnTo>
                <a:lnTo>
                  <a:pt x="11947" y="15963"/>
                </a:lnTo>
                <a:lnTo>
                  <a:pt x="11534" y="16060"/>
                </a:lnTo>
                <a:lnTo>
                  <a:pt x="11096" y="16158"/>
                </a:lnTo>
                <a:lnTo>
                  <a:pt x="10682" y="16255"/>
                </a:lnTo>
                <a:lnTo>
                  <a:pt x="10487" y="16328"/>
                </a:lnTo>
                <a:lnTo>
                  <a:pt x="10293" y="16425"/>
                </a:lnTo>
                <a:lnTo>
                  <a:pt x="10268" y="16450"/>
                </a:lnTo>
                <a:lnTo>
                  <a:pt x="10268" y="16474"/>
                </a:lnTo>
                <a:lnTo>
                  <a:pt x="10268" y="16498"/>
                </a:lnTo>
                <a:lnTo>
                  <a:pt x="10293" y="16523"/>
                </a:lnTo>
                <a:lnTo>
                  <a:pt x="10512" y="16547"/>
                </a:lnTo>
                <a:lnTo>
                  <a:pt x="10731" y="16547"/>
                </a:lnTo>
                <a:lnTo>
                  <a:pt x="10950" y="16523"/>
                </a:lnTo>
                <a:lnTo>
                  <a:pt x="11169" y="16498"/>
                </a:lnTo>
                <a:lnTo>
                  <a:pt x="11607" y="16401"/>
                </a:lnTo>
                <a:lnTo>
                  <a:pt x="12020" y="16279"/>
                </a:lnTo>
                <a:lnTo>
                  <a:pt x="12312" y="16182"/>
                </a:lnTo>
                <a:lnTo>
                  <a:pt x="12604" y="16085"/>
                </a:lnTo>
                <a:lnTo>
                  <a:pt x="12872" y="15963"/>
                </a:lnTo>
                <a:lnTo>
                  <a:pt x="13140" y="15841"/>
                </a:lnTo>
                <a:lnTo>
                  <a:pt x="13164" y="15866"/>
                </a:lnTo>
                <a:lnTo>
                  <a:pt x="13407" y="16133"/>
                </a:lnTo>
                <a:lnTo>
                  <a:pt x="12994" y="16231"/>
                </a:lnTo>
                <a:lnTo>
                  <a:pt x="12604" y="16377"/>
                </a:lnTo>
                <a:lnTo>
                  <a:pt x="11680" y="16669"/>
                </a:lnTo>
                <a:lnTo>
                  <a:pt x="10779" y="16912"/>
                </a:lnTo>
                <a:lnTo>
                  <a:pt x="10731" y="16961"/>
                </a:lnTo>
                <a:lnTo>
                  <a:pt x="10706" y="17034"/>
                </a:lnTo>
                <a:lnTo>
                  <a:pt x="10731" y="17082"/>
                </a:lnTo>
                <a:lnTo>
                  <a:pt x="10804" y="17107"/>
                </a:lnTo>
                <a:lnTo>
                  <a:pt x="11023" y="17082"/>
                </a:lnTo>
                <a:lnTo>
                  <a:pt x="11242" y="17082"/>
                </a:lnTo>
                <a:lnTo>
                  <a:pt x="11680" y="16985"/>
                </a:lnTo>
                <a:lnTo>
                  <a:pt x="12093" y="16888"/>
                </a:lnTo>
                <a:lnTo>
                  <a:pt x="12531" y="16742"/>
                </a:lnTo>
                <a:lnTo>
                  <a:pt x="13091" y="16571"/>
                </a:lnTo>
                <a:lnTo>
                  <a:pt x="13626" y="16401"/>
                </a:lnTo>
                <a:lnTo>
                  <a:pt x="13870" y="16717"/>
                </a:lnTo>
                <a:lnTo>
                  <a:pt x="14089" y="17058"/>
                </a:lnTo>
                <a:lnTo>
                  <a:pt x="13894" y="17155"/>
                </a:lnTo>
                <a:lnTo>
                  <a:pt x="13699" y="17228"/>
                </a:lnTo>
                <a:lnTo>
                  <a:pt x="13286" y="17350"/>
                </a:lnTo>
                <a:lnTo>
                  <a:pt x="12872" y="17423"/>
                </a:lnTo>
                <a:lnTo>
                  <a:pt x="12434" y="17472"/>
                </a:lnTo>
                <a:lnTo>
                  <a:pt x="11339" y="17618"/>
                </a:lnTo>
                <a:lnTo>
                  <a:pt x="10220" y="17788"/>
                </a:lnTo>
                <a:lnTo>
                  <a:pt x="9587" y="17885"/>
                </a:lnTo>
                <a:lnTo>
                  <a:pt x="8930" y="17934"/>
                </a:lnTo>
                <a:lnTo>
                  <a:pt x="8297" y="17958"/>
                </a:lnTo>
                <a:lnTo>
                  <a:pt x="7032" y="17958"/>
                </a:lnTo>
                <a:lnTo>
                  <a:pt x="6400" y="17910"/>
                </a:lnTo>
                <a:lnTo>
                  <a:pt x="5110" y="17837"/>
                </a:lnTo>
                <a:lnTo>
                  <a:pt x="3918" y="17764"/>
                </a:lnTo>
                <a:lnTo>
                  <a:pt x="3334" y="17715"/>
                </a:lnTo>
                <a:lnTo>
                  <a:pt x="2725" y="17666"/>
                </a:lnTo>
                <a:lnTo>
                  <a:pt x="2166" y="17618"/>
                </a:lnTo>
                <a:lnTo>
                  <a:pt x="1849" y="17569"/>
                </a:lnTo>
                <a:lnTo>
                  <a:pt x="1533" y="17520"/>
                </a:lnTo>
                <a:lnTo>
                  <a:pt x="1217" y="17447"/>
                </a:lnTo>
                <a:lnTo>
                  <a:pt x="925" y="17350"/>
                </a:lnTo>
                <a:lnTo>
                  <a:pt x="681" y="17204"/>
                </a:lnTo>
                <a:lnTo>
                  <a:pt x="560" y="17131"/>
                </a:lnTo>
                <a:lnTo>
                  <a:pt x="462" y="17034"/>
                </a:lnTo>
                <a:lnTo>
                  <a:pt x="754" y="16644"/>
                </a:lnTo>
                <a:lnTo>
                  <a:pt x="1046" y="16279"/>
                </a:lnTo>
                <a:lnTo>
                  <a:pt x="1363" y="15914"/>
                </a:lnTo>
                <a:lnTo>
                  <a:pt x="1703" y="15574"/>
                </a:lnTo>
                <a:lnTo>
                  <a:pt x="2044" y="15257"/>
                </a:lnTo>
                <a:lnTo>
                  <a:pt x="2409" y="14941"/>
                </a:lnTo>
                <a:lnTo>
                  <a:pt x="2798" y="14649"/>
                </a:lnTo>
                <a:lnTo>
                  <a:pt x="3212" y="14381"/>
                </a:lnTo>
                <a:lnTo>
                  <a:pt x="3699" y="14089"/>
                </a:lnTo>
                <a:lnTo>
                  <a:pt x="4185" y="13870"/>
                </a:lnTo>
                <a:lnTo>
                  <a:pt x="4721" y="13676"/>
                </a:lnTo>
                <a:lnTo>
                  <a:pt x="5232" y="13505"/>
                </a:lnTo>
                <a:lnTo>
                  <a:pt x="5767" y="13384"/>
                </a:lnTo>
                <a:lnTo>
                  <a:pt x="6327" y="13286"/>
                </a:lnTo>
                <a:lnTo>
                  <a:pt x="6862" y="13189"/>
                </a:lnTo>
                <a:lnTo>
                  <a:pt x="7421" y="13140"/>
                </a:lnTo>
                <a:lnTo>
                  <a:pt x="7373" y="13603"/>
                </a:lnTo>
                <a:lnTo>
                  <a:pt x="7276" y="14065"/>
                </a:lnTo>
                <a:lnTo>
                  <a:pt x="7276" y="14187"/>
                </a:lnTo>
                <a:lnTo>
                  <a:pt x="7324" y="14284"/>
                </a:lnTo>
                <a:lnTo>
                  <a:pt x="7397" y="14357"/>
                </a:lnTo>
                <a:lnTo>
                  <a:pt x="7494" y="14381"/>
                </a:lnTo>
                <a:lnTo>
                  <a:pt x="7592" y="14406"/>
                </a:lnTo>
                <a:lnTo>
                  <a:pt x="7689" y="14381"/>
                </a:lnTo>
                <a:lnTo>
                  <a:pt x="7762" y="14308"/>
                </a:lnTo>
                <a:lnTo>
                  <a:pt x="7811" y="14211"/>
                </a:lnTo>
                <a:lnTo>
                  <a:pt x="7884" y="13676"/>
                </a:lnTo>
                <a:lnTo>
                  <a:pt x="7957" y="13116"/>
                </a:lnTo>
                <a:lnTo>
                  <a:pt x="8297" y="13116"/>
                </a:lnTo>
                <a:close/>
                <a:moveTo>
                  <a:pt x="6886" y="1"/>
                </a:moveTo>
                <a:lnTo>
                  <a:pt x="6813" y="25"/>
                </a:lnTo>
                <a:lnTo>
                  <a:pt x="6765" y="25"/>
                </a:lnTo>
                <a:lnTo>
                  <a:pt x="6740" y="74"/>
                </a:lnTo>
                <a:lnTo>
                  <a:pt x="6740" y="98"/>
                </a:lnTo>
                <a:lnTo>
                  <a:pt x="6740" y="147"/>
                </a:lnTo>
                <a:lnTo>
                  <a:pt x="6862" y="536"/>
                </a:lnTo>
                <a:lnTo>
                  <a:pt x="7008" y="926"/>
                </a:lnTo>
                <a:lnTo>
                  <a:pt x="7130" y="1315"/>
                </a:lnTo>
                <a:lnTo>
                  <a:pt x="7227" y="1704"/>
                </a:lnTo>
                <a:lnTo>
                  <a:pt x="7300" y="2118"/>
                </a:lnTo>
                <a:lnTo>
                  <a:pt x="7349" y="2556"/>
                </a:lnTo>
                <a:lnTo>
                  <a:pt x="7373" y="2994"/>
                </a:lnTo>
                <a:lnTo>
                  <a:pt x="7373" y="3407"/>
                </a:lnTo>
                <a:lnTo>
                  <a:pt x="7324" y="3870"/>
                </a:lnTo>
                <a:lnTo>
                  <a:pt x="7276" y="4332"/>
                </a:lnTo>
                <a:lnTo>
                  <a:pt x="7105" y="5257"/>
                </a:lnTo>
                <a:lnTo>
                  <a:pt x="6911" y="6181"/>
                </a:lnTo>
                <a:lnTo>
                  <a:pt x="6838" y="6644"/>
                </a:lnTo>
                <a:lnTo>
                  <a:pt x="6765" y="7106"/>
                </a:lnTo>
                <a:lnTo>
                  <a:pt x="6716" y="7666"/>
                </a:lnTo>
                <a:lnTo>
                  <a:pt x="6716" y="8201"/>
                </a:lnTo>
                <a:lnTo>
                  <a:pt x="6765" y="8712"/>
                </a:lnTo>
                <a:lnTo>
                  <a:pt x="6838" y="9223"/>
                </a:lnTo>
                <a:lnTo>
                  <a:pt x="6424" y="9077"/>
                </a:lnTo>
                <a:lnTo>
                  <a:pt x="6497" y="8834"/>
                </a:lnTo>
                <a:lnTo>
                  <a:pt x="6570" y="8590"/>
                </a:lnTo>
                <a:lnTo>
                  <a:pt x="6594" y="8347"/>
                </a:lnTo>
                <a:lnTo>
                  <a:pt x="6594" y="8079"/>
                </a:lnTo>
                <a:lnTo>
                  <a:pt x="6570" y="7836"/>
                </a:lnTo>
                <a:lnTo>
                  <a:pt x="6521" y="7568"/>
                </a:lnTo>
                <a:lnTo>
                  <a:pt x="6448" y="7325"/>
                </a:lnTo>
                <a:lnTo>
                  <a:pt x="6351" y="7082"/>
                </a:lnTo>
                <a:lnTo>
                  <a:pt x="6254" y="6838"/>
                </a:lnTo>
                <a:lnTo>
                  <a:pt x="6132" y="6595"/>
                </a:lnTo>
                <a:lnTo>
                  <a:pt x="6010" y="6352"/>
                </a:lnTo>
                <a:lnTo>
                  <a:pt x="5864" y="6133"/>
                </a:lnTo>
                <a:lnTo>
                  <a:pt x="5694" y="5938"/>
                </a:lnTo>
                <a:lnTo>
                  <a:pt x="5548" y="5743"/>
                </a:lnTo>
                <a:lnTo>
                  <a:pt x="5378" y="5549"/>
                </a:lnTo>
                <a:lnTo>
                  <a:pt x="5207" y="5403"/>
                </a:lnTo>
                <a:lnTo>
                  <a:pt x="4964" y="5208"/>
                </a:lnTo>
                <a:lnTo>
                  <a:pt x="4696" y="5013"/>
                </a:lnTo>
                <a:lnTo>
                  <a:pt x="4429" y="4867"/>
                </a:lnTo>
                <a:lnTo>
                  <a:pt x="4161" y="4721"/>
                </a:lnTo>
                <a:lnTo>
                  <a:pt x="3869" y="4575"/>
                </a:lnTo>
                <a:lnTo>
                  <a:pt x="3577" y="4454"/>
                </a:lnTo>
                <a:lnTo>
                  <a:pt x="2993" y="4259"/>
                </a:lnTo>
                <a:lnTo>
                  <a:pt x="2506" y="4137"/>
                </a:lnTo>
                <a:lnTo>
                  <a:pt x="2239" y="4089"/>
                </a:lnTo>
                <a:lnTo>
                  <a:pt x="1971" y="4064"/>
                </a:lnTo>
                <a:lnTo>
                  <a:pt x="1679" y="4040"/>
                </a:lnTo>
                <a:lnTo>
                  <a:pt x="1411" y="4064"/>
                </a:lnTo>
                <a:lnTo>
                  <a:pt x="1168" y="4137"/>
                </a:lnTo>
                <a:lnTo>
                  <a:pt x="949" y="4235"/>
                </a:lnTo>
                <a:lnTo>
                  <a:pt x="900" y="4186"/>
                </a:lnTo>
                <a:lnTo>
                  <a:pt x="852" y="4137"/>
                </a:lnTo>
                <a:lnTo>
                  <a:pt x="803" y="4137"/>
                </a:lnTo>
                <a:lnTo>
                  <a:pt x="754" y="4186"/>
                </a:lnTo>
                <a:lnTo>
                  <a:pt x="681" y="4259"/>
                </a:lnTo>
                <a:lnTo>
                  <a:pt x="633" y="4356"/>
                </a:lnTo>
                <a:lnTo>
                  <a:pt x="608" y="4454"/>
                </a:lnTo>
                <a:lnTo>
                  <a:pt x="584" y="4575"/>
                </a:lnTo>
                <a:lnTo>
                  <a:pt x="584" y="4819"/>
                </a:lnTo>
                <a:lnTo>
                  <a:pt x="608" y="5062"/>
                </a:lnTo>
                <a:lnTo>
                  <a:pt x="657" y="5330"/>
                </a:lnTo>
                <a:lnTo>
                  <a:pt x="706" y="5597"/>
                </a:lnTo>
                <a:lnTo>
                  <a:pt x="803" y="6011"/>
                </a:lnTo>
                <a:lnTo>
                  <a:pt x="876" y="6352"/>
                </a:lnTo>
                <a:lnTo>
                  <a:pt x="973" y="6692"/>
                </a:lnTo>
                <a:lnTo>
                  <a:pt x="1071" y="7033"/>
                </a:lnTo>
                <a:lnTo>
                  <a:pt x="1192" y="7349"/>
                </a:lnTo>
                <a:lnTo>
                  <a:pt x="1338" y="7690"/>
                </a:lnTo>
                <a:lnTo>
                  <a:pt x="1484" y="8006"/>
                </a:lnTo>
                <a:lnTo>
                  <a:pt x="1679" y="8298"/>
                </a:lnTo>
                <a:lnTo>
                  <a:pt x="1874" y="8566"/>
                </a:lnTo>
                <a:lnTo>
                  <a:pt x="2068" y="8809"/>
                </a:lnTo>
                <a:lnTo>
                  <a:pt x="2287" y="9004"/>
                </a:lnTo>
                <a:lnTo>
                  <a:pt x="2531" y="9199"/>
                </a:lnTo>
                <a:lnTo>
                  <a:pt x="2774" y="9393"/>
                </a:lnTo>
                <a:lnTo>
                  <a:pt x="3042" y="9539"/>
                </a:lnTo>
                <a:lnTo>
                  <a:pt x="3309" y="9685"/>
                </a:lnTo>
                <a:lnTo>
                  <a:pt x="3577" y="9807"/>
                </a:lnTo>
                <a:lnTo>
                  <a:pt x="3869" y="9904"/>
                </a:lnTo>
                <a:lnTo>
                  <a:pt x="4161" y="9977"/>
                </a:lnTo>
                <a:lnTo>
                  <a:pt x="4453" y="10001"/>
                </a:lnTo>
                <a:lnTo>
                  <a:pt x="4745" y="10001"/>
                </a:lnTo>
                <a:lnTo>
                  <a:pt x="5013" y="9977"/>
                </a:lnTo>
                <a:lnTo>
                  <a:pt x="5280" y="9904"/>
                </a:lnTo>
                <a:lnTo>
                  <a:pt x="5548" y="9807"/>
                </a:lnTo>
                <a:lnTo>
                  <a:pt x="5816" y="9685"/>
                </a:lnTo>
                <a:lnTo>
                  <a:pt x="6059" y="9539"/>
                </a:lnTo>
                <a:lnTo>
                  <a:pt x="6278" y="9637"/>
                </a:lnTo>
                <a:lnTo>
                  <a:pt x="6521" y="9734"/>
                </a:lnTo>
                <a:lnTo>
                  <a:pt x="6740" y="9783"/>
                </a:lnTo>
                <a:lnTo>
                  <a:pt x="6984" y="9807"/>
                </a:lnTo>
                <a:lnTo>
                  <a:pt x="7203" y="10634"/>
                </a:lnTo>
                <a:lnTo>
                  <a:pt x="7324" y="11145"/>
                </a:lnTo>
                <a:lnTo>
                  <a:pt x="7421" y="11632"/>
                </a:lnTo>
                <a:lnTo>
                  <a:pt x="7446" y="12143"/>
                </a:lnTo>
                <a:lnTo>
                  <a:pt x="7446" y="12629"/>
                </a:lnTo>
                <a:lnTo>
                  <a:pt x="6886" y="12678"/>
                </a:lnTo>
                <a:lnTo>
                  <a:pt x="6327" y="12775"/>
                </a:lnTo>
                <a:lnTo>
                  <a:pt x="5767" y="12873"/>
                </a:lnTo>
                <a:lnTo>
                  <a:pt x="5207" y="12994"/>
                </a:lnTo>
                <a:lnTo>
                  <a:pt x="4648" y="13165"/>
                </a:lnTo>
                <a:lnTo>
                  <a:pt x="4112" y="13359"/>
                </a:lnTo>
                <a:lnTo>
                  <a:pt x="3601" y="13603"/>
                </a:lnTo>
                <a:lnTo>
                  <a:pt x="3090" y="13870"/>
                </a:lnTo>
                <a:lnTo>
                  <a:pt x="2652" y="14138"/>
                </a:lnTo>
                <a:lnTo>
                  <a:pt x="2239" y="14454"/>
                </a:lnTo>
                <a:lnTo>
                  <a:pt x="1825" y="14795"/>
                </a:lnTo>
                <a:lnTo>
                  <a:pt x="1411" y="15136"/>
                </a:lnTo>
                <a:lnTo>
                  <a:pt x="1046" y="15525"/>
                </a:lnTo>
                <a:lnTo>
                  <a:pt x="706" y="15939"/>
                </a:lnTo>
                <a:lnTo>
                  <a:pt x="414" y="16377"/>
                </a:lnTo>
                <a:lnTo>
                  <a:pt x="146" y="16839"/>
                </a:lnTo>
                <a:lnTo>
                  <a:pt x="73" y="16863"/>
                </a:lnTo>
                <a:lnTo>
                  <a:pt x="24" y="16912"/>
                </a:lnTo>
                <a:lnTo>
                  <a:pt x="0" y="16985"/>
                </a:lnTo>
                <a:lnTo>
                  <a:pt x="0" y="17058"/>
                </a:lnTo>
                <a:lnTo>
                  <a:pt x="73" y="17204"/>
                </a:lnTo>
                <a:lnTo>
                  <a:pt x="146" y="17326"/>
                </a:lnTo>
                <a:lnTo>
                  <a:pt x="219" y="17423"/>
                </a:lnTo>
                <a:lnTo>
                  <a:pt x="316" y="17520"/>
                </a:lnTo>
                <a:lnTo>
                  <a:pt x="438" y="17618"/>
                </a:lnTo>
                <a:lnTo>
                  <a:pt x="560" y="17691"/>
                </a:lnTo>
                <a:lnTo>
                  <a:pt x="852" y="17812"/>
                </a:lnTo>
                <a:lnTo>
                  <a:pt x="1144" y="17910"/>
                </a:lnTo>
                <a:lnTo>
                  <a:pt x="1460" y="17982"/>
                </a:lnTo>
                <a:lnTo>
                  <a:pt x="1995" y="18080"/>
                </a:lnTo>
                <a:lnTo>
                  <a:pt x="2725" y="18177"/>
                </a:lnTo>
                <a:lnTo>
                  <a:pt x="3455" y="18226"/>
                </a:lnTo>
                <a:lnTo>
                  <a:pt x="4940" y="18323"/>
                </a:lnTo>
                <a:lnTo>
                  <a:pt x="6205" y="18396"/>
                </a:lnTo>
                <a:lnTo>
                  <a:pt x="7470" y="18469"/>
                </a:lnTo>
                <a:lnTo>
                  <a:pt x="8078" y="18469"/>
                </a:lnTo>
                <a:lnTo>
                  <a:pt x="8711" y="18445"/>
                </a:lnTo>
                <a:lnTo>
                  <a:pt x="9344" y="18396"/>
                </a:lnTo>
                <a:lnTo>
                  <a:pt x="9976" y="18323"/>
                </a:lnTo>
                <a:lnTo>
                  <a:pt x="11339" y="18128"/>
                </a:lnTo>
                <a:lnTo>
                  <a:pt x="12726" y="17958"/>
                </a:lnTo>
                <a:lnTo>
                  <a:pt x="13140" y="17885"/>
                </a:lnTo>
                <a:lnTo>
                  <a:pt x="13553" y="17812"/>
                </a:lnTo>
                <a:lnTo>
                  <a:pt x="13967" y="17666"/>
                </a:lnTo>
                <a:lnTo>
                  <a:pt x="14162" y="17593"/>
                </a:lnTo>
                <a:lnTo>
                  <a:pt x="14356" y="17472"/>
                </a:lnTo>
                <a:lnTo>
                  <a:pt x="14429" y="17496"/>
                </a:lnTo>
                <a:lnTo>
                  <a:pt x="14502" y="17496"/>
                </a:lnTo>
                <a:lnTo>
                  <a:pt x="14575" y="17472"/>
                </a:lnTo>
                <a:lnTo>
                  <a:pt x="14624" y="17447"/>
                </a:lnTo>
                <a:lnTo>
                  <a:pt x="14673" y="17399"/>
                </a:lnTo>
                <a:lnTo>
                  <a:pt x="14721" y="17326"/>
                </a:lnTo>
                <a:lnTo>
                  <a:pt x="14721" y="17277"/>
                </a:lnTo>
                <a:lnTo>
                  <a:pt x="14697" y="17180"/>
                </a:lnTo>
                <a:lnTo>
                  <a:pt x="14600" y="16912"/>
                </a:lnTo>
                <a:lnTo>
                  <a:pt x="14454" y="16669"/>
                </a:lnTo>
                <a:lnTo>
                  <a:pt x="14283" y="16401"/>
                </a:lnTo>
                <a:lnTo>
                  <a:pt x="14113" y="16182"/>
                </a:lnTo>
                <a:lnTo>
                  <a:pt x="14137" y="16158"/>
                </a:lnTo>
                <a:lnTo>
                  <a:pt x="14137" y="16133"/>
                </a:lnTo>
                <a:lnTo>
                  <a:pt x="14137" y="16109"/>
                </a:lnTo>
                <a:lnTo>
                  <a:pt x="14113" y="16109"/>
                </a:lnTo>
                <a:lnTo>
                  <a:pt x="14040" y="16085"/>
                </a:lnTo>
                <a:lnTo>
                  <a:pt x="13699" y="15671"/>
                </a:lnTo>
                <a:lnTo>
                  <a:pt x="13553" y="15525"/>
                </a:lnTo>
                <a:lnTo>
                  <a:pt x="13626" y="15452"/>
                </a:lnTo>
                <a:lnTo>
                  <a:pt x="13626" y="15403"/>
                </a:lnTo>
                <a:lnTo>
                  <a:pt x="13626" y="15379"/>
                </a:lnTo>
                <a:lnTo>
                  <a:pt x="13602" y="15355"/>
                </a:lnTo>
                <a:lnTo>
                  <a:pt x="13553" y="15355"/>
                </a:lnTo>
                <a:lnTo>
                  <a:pt x="13432" y="15379"/>
                </a:lnTo>
                <a:lnTo>
                  <a:pt x="13188" y="15136"/>
                </a:lnTo>
                <a:lnTo>
                  <a:pt x="12945" y="14892"/>
                </a:lnTo>
                <a:lnTo>
                  <a:pt x="12385" y="14454"/>
                </a:lnTo>
                <a:lnTo>
                  <a:pt x="12361" y="14381"/>
                </a:lnTo>
                <a:lnTo>
                  <a:pt x="12312" y="14357"/>
                </a:lnTo>
                <a:lnTo>
                  <a:pt x="12264" y="14333"/>
                </a:lnTo>
                <a:lnTo>
                  <a:pt x="12069" y="14211"/>
                </a:lnTo>
                <a:lnTo>
                  <a:pt x="11582" y="13870"/>
                </a:lnTo>
                <a:lnTo>
                  <a:pt x="11071" y="13554"/>
                </a:lnTo>
                <a:lnTo>
                  <a:pt x="10560" y="13262"/>
                </a:lnTo>
                <a:lnTo>
                  <a:pt x="10025" y="12994"/>
                </a:lnTo>
                <a:lnTo>
                  <a:pt x="9782" y="12897"/>
                </a:lnTo>
                <a:lnTo>
                  <a:pt x="9538" y="12824"/>
                </a:lnTo>
                <a:lnTo>
                  <a:pt x="9295" y="12751"/>
                </a:lnTo>
                <a:lnTo>
                  <a:pt x="9027" y="12702"/>
                </a:lnTo>
                <a:lnTo>
                  <a:pt x="8516" y="12629"/>
                </a:lnTo>
                <a:lnTo>
                  <a:pt x="8005" y="12629"/>
                </a:lnTo>
                <a:lnTo>
                  <a:pt x="8005" y="12264"/>
                </a:lnTo>
                <a:lnTo>
                  <a:pt x="7981" y="11899"/>
                </a:lnTo>
                <a:lnTo>
                  <a:pt x="7957" y="11559"/>
                </a:lnTo>
                <a:lnTo>
                  <a:pt x="7884" y="11194"/>
                </a:lnTo>
                <a:lnTo>
                  <a:pt x="7786" y="10731"/>
                </a:lnTo>
                <a:lnTo>
                  <a:pt x="7640" y="10269"/>
                </a:lnTo>
                <a:lnTo>
                  <a:pt x="7494" y="9807"/>
                </a:lnTo>
                <a:lnTo>
                  <a:pt x="7349" y="9345"/>
                </a:lnTo>
                <a:lnTo>
                  <a:pt x="7300" y="9077"/>
                </a:lnTo>
                <a:lnTo>
                  <a:pt x="7251" y="8809"/>
                </a:lnTo>
                <a:lnTo>
                  <a:pt x="7203" y="8250"/>
                </a:lnTo>
                <a:lnTo>
                  <a:pt x="7203" y="7666"/>
                </a:lnTo>
                <a:lnTo>
                  <a:pt x="7251" y="7106"/>
                </a:lnTo>
                <a:lnTo>
                  <a:pt x="7324" y="6522"/>
                </a:lnTo>
                <a:lnTo>
                  <a:pt x="7421" y="5938"/>
                </a:lnTo>
                <a:lnTo>
                  <a:pt x="7616" y="4746"/>
                </a:lnTo>
                <a:lnTo>
                  <a:pt x="7884" y="4746"/>
                </a:lnTo>
                <a:lnTo>
                  <a:pt x="8127" y="4673"/>
                </a:lnTo>
                <a:lnTo>
                  <a:pt x="8370" y="4575"/>
                </a:lnTo>
                <a:lnTo>
                  <a:pt x="8638" y="4454"/>
                </a:lnTo>
                <a:lnTo>
                  <a:pt x="8760" y="4527"/>
                </a:lnTo>
                <a:lnTo>
                  <a:pt x="8906" y="4624"/>
                </a:lnTo>
                <a:lnTo>
                  <a:pt x="9076" y="4673"/>
                </a:lnTo>
                <a:lnTo>
                  <a:pt x="9246" y="4721"/>
                </a:lnTo>
                <a:lnTo>
                  <a:pt x="9587" y="4794"/>
                </a:lnTo>
                <a:lnTo>
                  <a:pt x="10122" y="4794"/>
                </a:lnTo>
                <a:lnTo>
                  <a:pt x="10366" y="4746"/>
                </a:lnTo>
                <a:lnTo>
                  <a:pt x="10609" y="4673"/>
                </a:lnTo>
                <a:lnTo>
                  <a:pt x="10828" y="4575"/>
                </a:lnTo>
                <a:lnTo>
                  <a:pt x="11071" y="4454"/>
                </a:lnTo>
                <a:lnTo>
                  <a:pt x="11266" y="4308"/>
                </a:lnTo>
                <a:lnTo>
                  <a:pt x="11461" y="4162"/>
                </a:lnTo>
                <a:lnTo>
                  <a:pt x="11607" y="3967"/>
                </a:lnTo>
                <a:lnTo>
                  <a:pt x="11728" y="3797"/>
                </a:lnTo>
                <a:lnTo>
                  <a:pt x="11850" y="3602"/>
                </a:lnTo>
                <a:lnTo>
                  <a:pt x="11947" y="3407"/>
                </a:lnTo>
                <a:lnTo>
                  <a:pt x="12020" y="3188"/>
                </a:lnTo>
                <a:lnTo>
                  <a:pt x="12142" y="2775"/>
                </a:lnTo>
                <a:lnTo>
                  <a:pt x="12215" y="2312"/>
                </a:lnTo>
                <a:lnTo>
                  <a:pt x="12288" y="1850"/>
                </a:lnTo>
                <a:lnTo>
                  <a:pt x="12312" y="1412"/>
                </a:lnTo>
                <a:lnTo>
                  <a:pt x="12361" y="512"/>
                </a:lnTo>
                <a:lnTo>
                  <a:pt x="12458" y="463"/>
                </a:lnTo>
                <a:lnTo>
                  <a:pt x="12507" y="390"/>
                </a:lnTo>
                <a:lnTo>
                  <a:pt x="12531" y="317"/>
                </a:lnTo>
                <a:lnTo>
                  <a:pt x="12507" y="220"/>
                </a:lnTo>
                <a:lnTo>
                  <a:pt x="12483" y="147"/>
                </a:lnTo>
                <a:lnTo>
                  <a:pt x="12434" y="98"/>
                </a:lnTo>
                <a:lnTo>
                  <a:pt x="12337" y="74"/>
                </a:lnTo>
                <a:lnTo>
                  <a:pt x="12264" y="98"/>
                </a:lnTo>
                <a:lnTo>
                  <a:pt x="12069" y="147"/>
                </a:lnTo>
                <a:lnTo>
                  <a:pt x="12045" y="147"/>
                </a:lnTo>
                <a:lnTo>
                  <a:pt x="11631" y="269"/>
                </a:lnTo>
                <a:lnTo>
                  <a:pt x="11217" y="366"/>
                </a:lnTo>
                <a:lnTo>
                  <a:pt x="10804" y="463"/>
                </a:lnTo>
                <a:lnTo>
                  <a:pt x="10390" y="561"/>
                </a:lnTo>
                <a:lnTo>
                  <a:pt x="10001" y="707"/>
                </a:lnTo>
                <a:lnTo>
                  <a:pt x="9611" y="877"/>
                </a:lnTo>
                <a:lnTo>
                  <a:pt x="9417" y="974"/>
                </a:lnTo>
                <a:lnTo>
                  <a:pt x="9246" y="1096"/>
                </a:lnTo>
                <a:lnTo>
                  <a:pt x="9076" y="1242"/>
                </a:lnTo>
                <a:lnTo>
                  <a:pt x="8906" y="1388"/>
                </a:lnTo>
                <a:lnTo>
                  <a:pt x="8735" y="1558"/>
                </a:lnTo>
                <a:lnTo>
                  <a:pt x="8614" y="1753"/>
                </a:lnTo>
                <a:lnTo>
                  <a:pt x="8492" y="1947"/>
                </a:lnTo>
                <a:lnTo>
                  <a:pt x="8395" y="2142"/>
                </a:lnTo>
                <a:lnTo>
                  <a:pt x="8297" y="2361"/>
                </a:lnTo>
                <a:lnTo>
                  <a:pt x="8249" y="2580"/>
                </a:lnTo>
                <a:lnTo>
                  <a:pt x="8200" y="2799"/>
                </a:lnTo>
                <a:lnTo>
                  <a:pt x="8151" y="3042"/>
                </a:lnTo>
                <a:lnTo>
                  <a:pt x="8151" y="3286"/>
                </a:lnTo>
                <a:lnTo>
                  <a:pt x="8200" y="3578"/>
                </a:lnTo>
                <a:lnTo>
                  <a:pt x="8224" y="3724"/>
                </a:lnTo>
                <a:lnTo>
                  <a:pt x="8297" y="3845"/>
                </a:lnTo>
                <a:lnTo>
                  <a:pt x="8370" y="3967"/>
                </a:lnTo>
                <a:lnTo>
                  <a:pt x="8443" y="4040"/>
                </a:lnTo>
                <a:lnTo>
                  <a:pt x="8443" y="4064"/>
                </a:lnTo>
                <a:lnTo>
                  <a:pt x="8370" y="4089"/>
                </a:lnTo>
                <a:lnTo>
                  <a:pt x="8200" y="4186"/>
                </a:lnTo>
                <a:lnTo>
                  <a:pt x="8030" y="4259"/>
                </a:lnTo>
                <a:lnTo>
                  <a:pt x="7689" y="4381"/>
                </a:lnTo>
                <a:lnTo>
                  <a:pt x="7762" y="3797"/>
                </a:lnTo>
                <a:lnTo>
                  <a:pt x="7811" y="3237"/>
                </a:lnTo>
                <a:lnTo>
                  <a:pt x="7811" y="2702"/>
                </a:lnTo>
                <a:lnTo>
                  <a:pt x="7786" y="2142"/>
                </a:lnTo>
                <a:lnTo>
                  <a:pt x="7738" y="1874"/>
                </a:lnTo>
                <a:lnTo>
                  <a:pt x="7689" y="1607"/>
                </a:lnTo>
                <a:lnTo>
                  <a:pt x="7616" y="1339"/>
                </a:lnTo>
                <a:lnTo>
                  <a:pt x="7519" y="1072"/>
                </a:lnTo>
                <a:lnTo>
                  <a:pt x="7421" y="828"/>
                </a:lnTo>
                <a:lnTo>
                  <a:pt x="7300" y="561"/>
                </a:lnTo>
                <a:lnTo>
                  <a:pt x="7130" y="317"/>
                </a:lnTo>
                <a:lnTo>
                  <a:pt x="6959" y="50"/>
                </a:lnTo>
                <a:lnTo>
                  <a:pt x="6935" y="25"/>
                </a:lnTo>
                <a:lnTo>
                  <a:pt x="6886"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pic>
        <p:nvPicPr>
          <p:cNvPr id="266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74613"/>
            <a:ext cx="3024188"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628" name="Skupina 7"/>
          <p:cNvGrpSpPr>
            <a:grpSpLocks/>
          </p:cNvGrpSpPr>
          <p:nvPr/>
        </p:nvGrpSpPr>
        <p:grpSpPr bwMode="auto">
          <a:xfrm>
            <a:off x="177800" y="1989138"/>
            <a:ext cx="5921375" cy="4649787"/>
            <a:chOff x="168153" y="1227740"/>
            <a:chExt cx="5919910" cy="4650773"/>
          </a:xfrm>
        </p:grpSpPr>
        <p:sp>
          <p:nvSpPr>
            <p:cNvPr id="9" name="Rounded Rectangle 4"/>
            <p:cNvSpPr/>
            <p:nvPr/>
          </p:nvSpPr>
          <p:spPr>
            <a:xfrm>
              <a:off x="168153" y="1227740"/>
              <a:ext cx="2686050" cy="2227558"/>
            </a:xfrm>
            <a:prstGeom prst="roundRect">
              <a:avLst>
                <a:gd name="adj" fmla="val 10000"/>
              </a:avLst>
            </a:prstGeom>
            <a:blipFill rotWithShape="1">
              <a:blip r:embed="rId4"/>
              <a:srcRect/>
              <a:stretch>
                <a:fillRect l="-14262" r="-11787"/>
              </a:stretch>
            </a:blipFill>
            <a:ln w="38100">
              <a:solidFill>
                <a:schemeClr val="accent1"/>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26636" name="Picture 5"/>
            <p:cNvPicPr>
              <a:picLocks noChangeAspect="1"/>
            </p:cNvPicPr>
            <p:nvPr/>
          </p:nvPicPr>
          <p:blipFill>
            <a:blip r:embed="rId5">
              <a:extLst>
                <a:ext uri="{28A0092B-C50C-407E-A947-70E740481C1C}">
                  <a14:useLocalDpi xmlns:a14="http://schemas.microsoft.com/office/drawing/2010/main" val="0"/>
                </a:ext>
              </a:extLst>
            </a:blip>
            <a:srcRect l="4765" t="4999" r="4610" b="10834"/>
            <a:stretch>
              <a:fillRect/>
            </a:stretch>
          </p:blipFill>
          <p:spPr bwMode="auto">
            <a:xfrm>
              <a:off x="3103563" y="1255713"/>
              <a:ext cx="29845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637" name="Group 6"/>
            <p:cNvGrpSpPr>
              <a:grpSpLocks/>
            </p:cNvGrpSpPr>
            <p:nvPr/>
          </p:nvGrpSpPr>
          <p:grpSpPr bwMode="auto">
            <a:xfrm>
              <a:off x="219075" y="3630613"/>
              <a:ext cx="2635250" cy="2208212"/>
              <a:chOff x="396406" y="3699955"/>
              <a:chExt cx="3375494" cy="2882673"/>
            </a:xfrm>
          </p:grpSpPr>
          <p:pic>
            <p:nvPicPr>
              <p:cNvPr id="26643" name="Picture 2" descr="Похожее изображение"/>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406" y="3699955"/>
                <a:ext cx="3375494" cy="2882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4" name="Picture 4" descr="Картинки по запросу rotifer mesh"/>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6406" y="5305976"/>
                <a:ext cx="1276652" cy="1276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638" name="Picture 9"/>
            <p:cNvPicPr>
              <a:picLocks noChangeAspect="1"/>
            </p:cNvPicPr>
            <p:nvPr/>
          </p:nvPicPr>
          <p:blipFill>
            <a:blip r:embed="rId8">
              <a:extLst>
                <a:ext uri="{28A0092B-C50C-407E-A947-70E740481C1C}">
                  <a14:useLocalDpi xmlns:a14="http://schemas.microsoft.com/office/drawing/2010/main" val="0"/>
                </a:ext>
              </a:extLst>
            </a:blip>
            <a:srcRect l="20103" t="8344" r="30495" b="16913"/>
            <a:stretch>
              <a:fillRect/>
            </a:stretch>
          </p:blipFill>
          <p:spPr bwMode="auto">
            <a:xfrm>
              <a:off x="3114675" y="3625850"/>
              <a:ext cx="2914650"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1"/>
            <p:cNvSpPr txBox="1"/>
            <p:nvPr/>
          </p:nvSpPr>
          <p:spPr>
            <a:xfrm>
              <a:off x="442723" y="1234091"/>
              <a:ext cx="149188" cy="369965"/>
            </a:xfrm>
            <a:prstGeom prst="rect">
              <a:avLst/>
            </a:prstGeom>
            <a:noFill/>
          </p:spPr>
          <p:txBody>
            <a:bodyPr>
              <a:spAutoFit/>
            </a:bodyPr>
            <a:lstStyle/>
            <a:p>
              <a:pPr>
                <a:defRPr/>
              </a:pPr>
              <a:r>
                <a:rPr lang="en-US" b="1" dirty="0">
                  <a:solidFill>
                    <a:schemeClr val="bg1"/>
                  </a:solidFill>
                  <a:latin typeface="Gill Sans Light" pitchFamily="122" charset="0"/>
                  <a:ea typeface="ヒラギノ角ゴ Pro W3" pitchFamily="122" charset="-128"/>
                  <a:cs typeface="+mn-cs"/>
                  <a:sym typeface="Gill Sans Light" pitchFamily="122" charset="0"/>
                </a:rPr>
                <a:t>A</a:t>
              </a:r>
            </a:p>
          </p:txBody>
        </p:sp>
        <p:sp>
          <p:nvSpPr>
            <p:cNvPr id="14" name="TextBox 12"/>
            <p:cNvSpPr txBox="1"/>
            <p:nvPr/>
          </p:nvSpPr>
          <p:spPr>
            <a:xfrm>
              <a:off x="3164611" y="1286489"/>
              <a:ext cx="444390" cy="369966"/>
            </a:xfrm>
            <a:prstGeom prst="rect">
              <a:avLst/>
            </a:prstGeom>
            <a:noFill/>
          </p:spPr>
          <p:txBody>
            <a:bodyPr>
              <a:spAutoFit/>
            </a:bodyPr>
            <a:lstStyle/>
            <a:p>
              <a:pPr>
                <a:defRPr/>
              </a:pPr>
              <a:r>
                <a:rPr lang="en-US" b="1" dirty="0">
                  <a:solidFill>
                    <a:schemeClr val="bg1"/>
                  </a:solidFill>
                  <a:latin typeface="Gill Sans Light" pitchFamily="122" charset="0"/>
                  <a:ea typeface="ヒラギノ角ゴ Pro W3" pitchFamily="122" charset="-128"/>
                  <a:cs typeface="+mn-cs"/>
                  <a:sym typeface="Gill Sans Light" pitchFamily="122" charset="0"/>
                </a:rPr>
                <a:t>B</a:t>
              </a:r>
            </a:p>
          </p:txBody>
        </p:sp>
        <p:sp>
          <p:nvSpPr>
            <p:cNvPr id="15" name="TextBox 13"/>
            <p:cNvSpPr txBox="1"/>
            <p:nvPr/>
          </p:nvSpPr>
          <p:spPr>
            <a:xfrm>
              <a:off x="296709" y="3585677"/>
              <a:ext cx="515809" cy="369966"/>
            </a:xfrm>
            <a:prstGeom prst="rect">
              <a:avLst/>
            </a:prstGeom>
            <a:noFill/>
          </p:spPr>
          <p:txBody>
            <a:bodyPr>
              <a:spAutoFit/>
            </a:bodyPr>
            <a:lstStyle/>
            <a:p>
              <a:pPr>
                <a:defRPr/>
              </a:pPr>
              <a:r>
                <a:rPr lang="en-US" b="1" dirty="0">
                  <a:solidFill>
                    <a:schemeClr val="bg1"/>
                  </a:solidFill>
                  <a:latin typeface="Gill Sans Light" pitchFamily="122" charset="0"/>
                  <a:ea typeface="ヒラギノ角ゴ Pro W3" pitchFamily="122" charset="-128"/>
                  <a:cs typeface="+mn-cs"/>
                  <a:sym typeface="Gill Sans Light" pitchFamily="122" charset="0"/>
                </a:rPr>
                <a:t>C</a:t>
              </a:r>
            </a:p>
          </p:txBody>
        </p:sp>
        <p:sp>
          <p:nvSpPr>
            <p:cNvPr id="16" name="TextBox 15"/>
            <p:cNvSpPr txBox="1"/>
            <p:nvPr/>
          </p:nvSpPr>
          <p:spPr>
            <a:xfrm>
              <a:off x="3229683" y="3682535"/>
              <a:ext cx="515809" cy="369965"/>
            </a:xfrm>
            <a:prstGeom prst="rect">
              <a:avLst/>
            </a:prstGeom>
            <a:noFill/>
          </p:spPr>
          <p:txBody>
            <a:bodyPr>
              <a:spAutoFit/>
            </a:bodyPr>
            <a:lstStyle/>
            <a:p>
              <a:pPr>
                <a:defRPr/>
              </a:pPr>
              <a:r>
                <a:rPr lang="en-US" b="1" dirty="0">
                  <a:solidFill>
                    <a:schemeClr val="bg1"/>
                  </a:solidFill>
                  <a:latin typeface="Gill Sans Light" pitchFamily="122" charset="0"/>
                  <a:ea typeface="ヒラギノ角ゴ Pro W3" pitchFamily="122" charset="-128"/>
                  <a:cs typeface="+mn-cs"/>
                  <a:sym typeface="Gill Sans Light" pitchFamily="122" charset="0"/>
                </a:rPr>
                <a:t>D</a:t>
              </a:r>
            </a:p>
          </p:txBody>
        </p:sp>
      </p:grpSp>
      <p:sp>
        <p:nvSpPr>
          <p:cNvPr id="19" name="Rectangle 1"/>
          <p:cNvSpPr>
            <a:spLocks noChangeArrowheads="1"/>
          </p:cNvSpPr>
          <p:nvPr/>
        </p:nvSpPr>
        <p:spPr bwMode="auto">
          <a:xfrm>
            <a:off x="6099175" y="1966913"/>
            <a:ext cx="3122613" cy="37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5125" indent="-365125">
              <a:defRPr sz="4300">
                <a:solidFill>
                  <a:srgbClr val="414141"/>
                </a:solidFill>
                <a:latin typeface="Gill Sans Light" charset="0"/>
                <a:ea typeface="ヒラギノ角ゴ Pro W3"/>
                <a:cs typeface="ヒラギノ角ゴ Pro W3"/>
                <a:sym typeface="Gill Sans Light" charset="0"/>
              </a:defRPr>
            </a:lvl1pPr>
            <a:lvl2pPr marL="742950" indent="-285750">
              <a:defRPr sz="4300">
                <a:solidFill>
                  <a:srgbClr val="414141"/>
                </a:solidFill>
                <a:latin typeface="Gill Sans Light" charset="0"/>
                <a:ea typeface="ヒラギノ角ゴ Pro W3"/>
                <a:cs typeface="ヒラギノ角ゴ Pro W3"/>
                <a:sym typeface="Gill Sans Light" charset="0"/>
              </a:defRPr>
            </a:lvl2pPr>
            <a:lvl3pPr marL="1143000" indent="-228600">
              <a:defRPr sz="4300">
                <a:solidFill>
                  <a:srgbClr val="414141"/>
                </a:solidFill>
                <a:latin typeface="Gill Sans Light" charset="0"/>
                <a:ea typeface="ヒラギノ角ゴ Pro W3"/>
                <a:cs typeface="ヒラギノ角ゴ Pro W3"/>
                <a:sym typeface="Gill Sans Light" charset="0"/>
              </a:defRPr>
            </a:lvl3pPr>
            <a:lvl4pPr marL="1600200" indent="-228600">
              <a:defRPr sz="4300">
                <a:solidFill>
                  <a:srgbClr val="414141"/>
                </a:solidFill>
                <a:latin typeface="Gill Sans Light" charset="0"/>
                <a:ea typeface="ヒラギノ角ゴ Pro W3"/>
                <a:cs typeface="ヒラギノ角ゴ Pro W3"/>
                <a:sym typeface="Gill Sans Light" charset="0"/>
              </a:defRPr>
            </a:lvl4pPr>
            <a:lvl5pPr marL="2057400" indent="-228600">
              <a:defRPr sz="4300">
                <a:solidFill>
                  <a:srgbClr val="414141"/>
                </a:solidFill>
                <a:latin typeface="Gill Sans Light" charset="0"/>
                <a:ea typeface="ヒラギノ角ゴ Pro W3"/>
                <a:cs typeface="ヒラギノ角ゴ Pro W3"/>
                <a:sym typeface="Gill Sans Light" charset="0"/>
              </a:defRPr>
            </a:lvl5pPr>
            <a:lvl6pPr marL="2514600" indent="-228600" eaLnBrk="0" fontAlgn="base" hangingPunct="0">
              <a:spcBef>
                <a:spcPct val="0"/>
              </a:spcBef>
              <a:spcAft>
                <a:spcPct val="0"/>
              </a:spcAft>
              <a:defRPr sz="4300">
                <a:solidFill>
                  <a:srgbClr val="414141"/>
                </a:solidFill>
                <a:latin typeface="Gill Sans Light" charset="0"/>
                <a:ea typeface="ヒラギノ角ゴ Pro W3"/>
                <a:cs typeface="ヒラギノ角ゴ Pro W3"/>
                <a:sym typeface="Gill Sans Light" charset="0"/>
              </a:defRPr>
            </a:lvl6pPr>
            <a:lvl7pPr marL="2971800" indent="-228600" eaLnBrk="0" fontAlgn="base" hangingPunct="0">
              <a:spcBef>
                <a:spcPct val="0"/>
              </a:spcBef>
              <a:spcAft>
                <a:spcPct val="0"/>
              </a:spcAft>
              <a:defRPr sz="4300">
                <a:solidFill>
                  <a:srgbClr val="414141"/>
                </a:solidFill>
                <a:latin typeface="Gill Sans Light" charset="0"/>
                <a:ea typeface="ヒラギノ角ゴ Pro W3"/>
                <a:cs typeface="ヒラギノ角ゴ Pro W3"/>
                <a:sym typeface="Gill Sans Light" charset="0"/>
              </a:defRPr>
            </a:lvl7pPr>
            <a:lvl8pPr marL="3429000" indent="-228600" eaLnBrk="0" fontAlgn="base" hangingPunct="0">
              <a:spcBef>
                <a:spcPct val="0"/>
              </a:spcBef>
              <a:spcAft>
                <a:spcPct val="0"/>
              </a:spcAft>
              <a:defRPr sz="4300">
                <a:solidFill>
                  <a:srgbClr val="414141"/>
                </a:solidFill>
                <a:latin typeface="Gill Sans Light" charset="0"/>
                <a:ea typeface="ヒラギノ角ゴ Pro W3"/>
                <a:cs typeface="ヒラギノ角ゴ Pro W3"/>
                <a:sym typeface="Gill Sans Light" charset="0"/>
              </a:defRPr>
            </a:lvl8pPr>
            <a:lvl9pPr marL="3886200" indent="-228600" eaLnBrk="0" fontAlgn="base" hangingPunct="0">
              <a:spcBef>
                <a:spcPct val="0"/>
              </a:spcBef>
              <a:spcAft>
                <a:spcPct val="0"/>
              </a:spcAft>
              <a:defRPr sz="4300">
                <a:solidFill>
                  <a:srgbClr val="414141"/>
                </a:solidFill>
                <a:latin typeface="Gill Sans Light" charset="0"/>
                <a:ea typeface="ヒラギノ角ゴ Pro W3"/>
                <a:cs typeface="ヒラギノ角ゴ Pro W3"/>
                <a:sym typeface="Gill Sans Light" charset="0"/>
              </a:defRPr>
            </a:lvl9pPr>
          </a:lstStyle>
          <a:p>
            <a:pPr>
              <a:lnSpc>
                <a:spcPct val="300000"/>
              </a:lnSpc>
              <a:buFontTx/>
              <a:buAutoNum type="alphaUcParenR"/>
              <a:defRPr/>
            </a:pPr>
            <a:r>
              <a:rPr lang="en-US" altLang="en-US" sz="1969" dirty="0"/>
              <a:t>Cysts of </a:t>
            </a:r>
            <a:r>
              <a:rPr lang="en-US" altLang="en-US" sz="1969" i="1" dirty="0"/>
              <a:t>B. plicatilis </a:t>
            </a:r>
            <a:endParaRPr lang="en-US" altLang="en-US" sz="1969" dirty="0"/>
          </a:p>
          <a:p>
            <a:pPr>
              <a:lnSpc>
                <a:spcPct val="300000"/>
              </a:lnSpc>
              <a:buFontTx/>
              <a:buAutoNum type="alphaUcParenR" startAt="2"/>
              <a:defRPr/>
            </a:pPr>
            <a:r>
              <a:rPr lang="en-US" altLang="en-US" sz="1969" dirty="0"/>
              <a:t>Setup of rotifer culture </a:t>
            </a:r>
          </a:p>
          <a:p>
            <a:pPr>
              <a:lnSpc>
                <a:spcPct val="300000"/>
              </a:lnSpc>
              <a:buFontTx/>
              <a:buAutoNum type="alphaUcParenR" startAt="3"/>
              <a:defRPr/>
            </a:pPr>
            <a:r>
              <a:rPr lang="en-US" altLang="en-US" sz="1969" dirty="0"/>
              <a:t>Collector sieve </a:t>
            </a:r>
          </a:p>
          <a:p>
            <a:pPr>
              <a:lnSpc>
                <a:spcPct val="300000"/>
              </a:lnSpc>
              <a:buFontTx/>
              <a:buAutoNum type="alphaUcParenR" startAt="3"/>
              <a:defRPr/>
            </a:pPr>
            <a:r>
              <a:rPr lang="en-US" altLang="en-US" sz="1969" dirty="0"/>
              <a:t>60 L </a:t>
            </a:r>
            <a:r>
              <a:rPr lang="cs-CZ" altLang="en-US" sz="1969" dirty="0" err="1"/>
              <a:t>culture</a:t>
            </a:r>
            <a:r>
              <a:rPr lang="cs-CZ" altLang="en-US" sz="1969" dirty="0"/>
              <a:t> </a:t>
            </a:r>
            <a:r>
              <a:rPr lang="en-US" altLang="en-US" sz="1969" dirty="0"/>
              <a:t>tanks </a:t>
            </a:r>
          </a:p>
        </p:txBody>
      </p:sp>
      <p:sp>
        <p:nvSpPr>
          <p:cNvPr id="20" name="TextovéPole 19"/>
          <p:cNvSpPr txBox="1"/>
          <p:nvPr/>
        </p:nvSpPr>
        <p:spPr>
          <a:xfrm>
            <a:off x="317818" y="926508"/>
            <a:ext cx="8640960" cy="461665"/>
          </a:xfrm>
          <a:prstGeom prst="rect">
            <a:avLst/>
          </a:prstGeom>
          <a:solidFill>
            <a:schemeClr val="bg1">
              <a:lumMod val="85000"/>
            </a:schemeClr>
          </a:solidFill>
          <a:effectLst>
            <a:glow rad="63500">
              <a:schemeClr val="accent3">
                <a:lumMod val="75000"/>
                <a:alpha val="40000"/>
              </a:schemeClr>
            </a:glow>
            <a:softEdge rad="31750"/>
          </a:effectLst>
        </p:spPr>
        <p:txBody>
          <a:bodyPr>
            <a:spAutoFit/>
          </a:bodyPr>
          <a:lstStyle/>
          <a:p>
            <a:pPr algn="ctr">
              <a:defRPr/>
            </a:pPr>
            <a:r>
              <a:rPr lang="en-US" altLang="cs-CZ" sz="2400" b="1" dirty="0"/>
              <a:t>Batch culture of Brachionus plicatilis</a:t>
            </a:r>
            <a:endParaRPr lang="en-US" sz="2400" b="1" i="1"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Google Shape;445;p40"/>
          <p:cNvSpPr>
            <a:spLocks/>
          </p:cNvSpPr>
          <p:nvPr/>
        </p:nvSpPr>
        <p:spPr bwMode="auto">
          <a:xfrm>
            <a:off x="3959225" y="2062163"/>
            <a:ext cx="903288" cy="800100"/>
          </a:xfrm>
          <a:custGeom>
            <a:avLst/>
            <a:gdLst>
              <a:gd name="T0" fmla="*/ 2147483646 w 14722"/>
              <a:gd name="T1" fmla="*/ 2147483646 h 18470"/>
              <a:gd name="T2" fmla="*/ 2147483646 w 14722"/>
              <a:gd name="T3" fmla="*/ 2147483646 h 18470"/>
              <a:gd name="T4" fmla="*/ 2147483646 w 14722"/>
              <a:gd name="T5" fmla="*/ 2147483646 h 18470"/>
              <a:gd name="T6" fmla="*/ 2147483646 w 14722"/>
              <a:gd name="T7" fmla="*/ 2147483646 h 18470"/>
              <a:gd name="T8" fmla="*/ 2147483646 w 14722"/>
              <a:gd name="T9" fmla="*/ 2147483646 h 18470"/>
              <a:gd name="T10" fmla="*/ 2147483646 w 14722"/>
              <a:gd name="T11" fmla="*/ 2147483646 h 18470"/>
              <a:gd name="T12" fmla="*/ 2147483646 w 14722"/>
              <a:gd name="T13" fmla="*/ 2147483646 h 18470"/>
              <a:gd name="T14" fmla="*/ 2147483646 w 14722"/>
              <a:gd name="T15" fmla="*/ 2147483646 h 18470"/>
              <a:gd name="T16" fmla="*/ 2147483646 w 14722"/>
              <a:gd name="T17" fmla="*/ 2147483646 h 18470"/>
              <a:gd name="T18" fmla="*/ 2147483646 w 14722"/>
              <a:gd name="T19" fmla="*/ 2147483646 h 18470"/>
              <a:gd name="T20" fmla="*/ 2147483646 w 14722"/>
              <a:gd name="T21" fmla="*/ 2147483646 h 18470"/>
              <a:gd name="T22" fmla="*/ 2147483646 w 14722"/>
              <a:gd name="T23" fmla="*/ 2147483646 h 18470"/>
              <a:gd name="T24" fmla="*/ 2147483646 w 14722"/>
              <a:gd name="T25" fmla="*/ 2147483646 h 18470"/>
              <a:gd name="T26" fmla="*/ 2147483646 w 14722"/>
              <a:gd name="T27" fmla="*/ 2147483646 h 18470"/>
              <a:gd name="T28" fmla="*/ 2147483646 w 14722"/>
              <a:gd name="T29" fmla="*/ 2147483646 h 18470"/>
              <a:gd name="T30" fmla="*/ 2147483646 w 14722"/>
              <a:gd name="T31" fmla="*/ 2147483646 h 18470"/>
              <a:gd name="T32" fmla="*/ 2147483646 w 14722"/>
              <a:gd name="T33" fmla="*/ 2147483646 h 18470"/>
              <a:gd name="T34" fmla="*/ 2147483646 w 14722"/>
              <a:gd name="T35" fmla="*/ 2147483646 h 18470"/>
              <a:gd name="T36" fmla="*/ 2147483646 w 14722"/>
              <a:gd name="T37" fmla="*/ 2147483646 h 18470"/>
              <a:gd name="T38" fmla="*/ 2147483646 w 14722"/>
              <a:gd name="T39" fmla="*/ 2147483646 h 18470"/>
              <a:gd name="T40" fmla="*/ 2147483646 w 14722"/>
              <a:gd name="T41" fmla="*/ 2147483646 h 18470"/>
              <a:gd name="T42" fmla="*/ 2147483646 w 14722"/>
              <a:gd name="T43" fmla="*/ 2147483646 h 18470"/>
              <a:gd name="T44" fmla="*/ 2147483646 w 14722"/>
              <a:gd name="T45" fmla="*/ 2147483646 h 18470"/>
              <a:gd name="T46" fmla="*/ 2147483646 w 14722"/>
              <a:gd name="T47" fmla="*/ 2147483646 h 18470"/>
              <a:gd name="T48" fmla="*/ 2147483646 w 14722"/>
              <a:gd name="T49" fmla="*/ 2147483646 h 18470"/>
              <a:gd name="T50" fmla="*/ 2147483646 w 14722"/>
              <a:gd name="T51" fmla="*/ 2147483646 h 18470"/>
              <a:gd name="T52" fmla="*/ 2147483646 w 14722"/>
              <a:gd name="T53" fmla="*/ 2147483646 h 18470"/>
              <a:gd name="T54" fmla="*/ 2147483646 w 14722"/>
              <a:gd name="T55" fmla="*/ 2147483646 h 18470"/>
              <a:gd name="T56" fmla="*/ 2147483646 w 14722"/>
              <a:gd name="T57" fmla="*/ 2147483646 h 18470"/>
              <a:gd name="T58" fmla="*/ 2147483646 w 14722"/>
              <a:gd name="T59" fmla="*/ 2147483646 h 18470"/>
              <a:gd name="T60" fmla="*/ 2147483646 w 14722"/>
              <a:gd name="T61" fmla="*/ 2147483646 h 18470"/>
              <a:gd name="T62" fmla="*/ 2147483646 w 14722"/>
              <a:gd name="T63" fmla="*/ 2147483646 h 18470"/>
              <a:gd name="T64" fmla="*/ 2147483646 w 14722"/>
              <a:gd name="T65" fmla="*/ 2147483646 h 18470"/>
              <a:gd name="T66" fmla="*/ 2147483646 w 14722"/>
              <a:gd name="T67" fmla="*/ 2147483646 h 18470"/>
              <a:gd name="T68" fmla="*/ 2147483646 w 14722"/>
              <a:gd name="T69" fmla="*/ 2147483646 h 18470"/>
              <a:gd name="T70" fmla="*/ 2147483646 w 14722"/>
              <a:gd name="T71" fmla="*/ 2147483646 h 18470"/>
              <a:gd name="T72" fmla="*/ 2147483646 w 14722"/>
              <a:gd name="T73" fmla="*/ 2147483646 h 18470"/>
              <a:gd name="T74" fmla="*/ 2147483646 w 14722"/>
              <a:gd name="T75" fmla="*/ 2147483646 h 18470"/>
              <a:gd name="T76" fmla="*/ 2147483646 w 14722"/>
              <a:gd name="T77" fmla="*/ 2147483646 h 18470"/>
              <a:gd name="T78" fmla="*/ 2147483646 w 14722"/>
              <a:gd name="T79" fmla="*/ 2147483646 h 18470"/>
              <a:gd name="T80" fmla="*/ 2147483646 w 14722"/>
              <a:gd name="T81" fmla="*/ 2147483646 h 18470"/>
              <a:gd name="T82" fmla="*/ 2147483646 w 14722"/>
              <a:gd name="T83" fmla="*/ 2147483646 h 18470"/>
              <a:gd name="T84" fmla="*/ 2147483646 w 14722"/>
              <a:gd name="T85" fmla="*/ 2147483646 h 18470"/>
              <a:gd name="T86" fmla="*/ 2147483646 w 14722"/>
              <a:gd name="T87" fmla="*/ 2147483646 h 18470"/>
              <a:gd name="T88" fmla="*/ 2147483646 w 14722"/>
              <a:gd name="T89" fmla="*/ 2147483646 h 18470"/>
              <a:gd name="T90" fmla="*/ 2147483646 w 14722"/>
              <a:gd name="T91" fmla="*/ 2147483646 h 18470"/>
              <a:gd name="T92" fmla="*/ 2147483646 w 14722"/>
              <a:gd name="T93" fmla="*/ 2147483646 h 18470"/>
              <a:gd name="T94" fmla="*/ 2147483646 w 14722"/>
              <a:gd name="T95" fmla="*/ 2147483646 h 18470"/>
              <a:gd name="T96" fmla="*/ 2147483646 w 14722"/>
              <a:gd name="T97" fmla="*/ 2147483646 h 18470"/>
              <a:gd name="T98" fmla="*/ 2147483646 w 14722"/>
              <a:gd name="T99" fmla="*/ 2147483646 h 18470"/>
              <a:gd name="T100" fmla="*/ 2147483646 w 14722"/>
              <a:gd name="T101" fmla="*/ 2147483646 h 18470"/>
              <a:gd name="T102" fmla="*/ 2147483646 w 14722"/>
              <a:gd name="T103" fmla="*/ 2147483646 h 18470"/>
              <a:gd name="T104" fmla="*/ 2147483646 w 14722"/>
              <a:gd name="T105" fmla="*/ 2147483646 h 18470"/>
              <a:gd name="T106" fmla="*/ 2147483646 w 14722"/>
              <a:gd name="T107" fmla="*/ 2147483646 h 18470"/>
              <a:gd name="T108" fmla="*/ 2147483646 w 14722"/>
              <a:gd name="T109" fmla="*/ 2147483646 h 18470"/>
              <a:gd name="T110" fmla="*/ 2147483646 w 14722"/>
              <a:gd name="T111" fmla="*/ 2147483646 h 18470"/>
              <a:gd name="T112" fmla="*/ 2147483646 w 14722"/>
              <a:gd name="T113" fmla="*/ 2147483646 h 18470"/>
              <a:gd name="T114" fmla="*/ 2147483646 w 14722"/>
              <a:gd name="T115" fmla="*/ 2147483646 h 18470"/>
              <a:gd name="T116" fmla="*/ 2147483646 w 14722"/>
              <a:gd name="T117" fmla="*/ 2147483646 h 18470"/>
              <a:gd name="T118" fmla="*/ 2147483646 w 14722"/>
              <a:gd name="T119" fmla="*/ 2147483646 h 18470"/>
              <a:gd name="T120" fmla="*/ 2147483646 w 14722"/>
              <a:gd name="T121" fmla="*/ 2147483646 h 18470"/>
              <a:gd name="T122" fmla="*/ 2147483646 w 14722"/>
              <a:gd name="T123" fmla="*/ 2147483646 h 1847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4722" h="18470" extrusionOk="0">
                <a:moveTo>
                  <a:pt x="11874" y="658"/>
                </a:moveTo>
                <a:lnTo>
                  <a:pt x="11826" y="1291"/>
                </a:lnTo>
                <a:lnTo>
                  <a:pt x="11777" y="1923"/>
                </a:lnTo>
                <a:lnTo>
                  <a:pt x="11753" y="2264"/>
                </a:lnTo>
                <a:lnTo>
                  <a:pt x="11680" y="2580"/>
                </a:lnTo>
                <a:lnTo>
                  <a:pt x="11607" y="2872"/>
                </a:lnTo>
                <a:lnTo>
                  <a:pt x="11509" y="3188"/>
                </a:lnTo>
                <a:lnTo>
                  <a:pt x="11412" y="3407"/>
                </a:lnTo>
                <a:lnTo>
                  <a:pt x="11290" y="3626"/>
                </a:lnTo>
                <a:lnTo>
                  <a:pt x="11144" y="3797"/>
                </a:lnTo>
                <a:lnTo>
                  <a:pt x="10974" y="3943"/>
                </a:lnTo>
                <a:lnTo>
                  <a:pt x="10779" y="4064"/>
                </a:lnTo>
                <a:lnTo>
                  <a:pt x="10560" y="4162"/>
                </a:lnTo>
                <a:lnTo>
                  <a:pt x="10341" y="4235"/>
                </a:lnTo>
                <a:lnTo>
                  <a:pt x="10122" y="4308"/>
                </a:lnTo>
                <a:lnTo>
                  <a:pt x="9976" y="4332"/>
                </a:lnTo>
                <a:lnTo>
                  <a:pt x="9855" y="4332"/>
                </a:lnTo>
                <a:lnTo>
                  <a:pt x="9563" y="4308"/>
                </a:lnTo>
                <a:lnTo>
                  <a:pt x="9295" y="4259"/>
                </a:lnTo>
                <a:lnTo>
                  <a:pt x="9052" y="4162"/>
                </a:lnTo>
                <a:lnTo>
                  <a:pt x="9392" y="3894"/>
                </a:lnTo>
                <a:lnTo>
                  <a:pt x="9611" y="3675"/>
                </a:lnTo>
                <a:lnTo>
                  <a:pt x="9806" y="3432"/>
                </a:lnTo>
                <a:lnTo>
                  <a:pt x="10025" y="3188"/>
                </a:lnTo>
                <a:lnTo>
                  <a:pt x="10220" y="2921"/>
                </a:lnTo>
                <a:lnTo>
                  <a:pt x="10366" y="2629"/>
                </a:lnTo>
                <a:lnTo>
                  <a:pt x="10512" y="2337"/>
                </a:lnTo>
                <a:lnTo>
                  <a:pt x="10633" y="2045"/>
                </a:lnTo>
                <a:lnTo>
                  <a:pt x="10706" y="1753"/>
                </a:lnTo>
                <a:lnTo>
                  <a:pt x="10706" y="1680"/>
                </a:lnTo>
                <a:lnTo>
                  <a:pt x="10682" y="1607"/>
                </a:lnTo>
                <a:lnTo>
                  <a:pt x="10658" y="1558"/>
                </a:lnTo>
                <a:lnTo>
                  <a:pt x="10585" y="1534"/>
                </a:lnTo>
                <a:lnTo>
                  <a:pt x="10536" y="1510"/>
                </a:lnTo>
                <a:lnTo>
                  <a:pt x="10463" y="1510"/>
                </a:lnTo>
                <a:lnTo>
                  <a:pt x="10414" y="1558"/>
                </a:lnTo>
                <a:lnTo>
                  <a:pt x="10366" y="1607"/>
                </a:lnTo>
                <a:lnTo>
                  <a:pt x="10098" y="2069"/>
                </a:lnTo>
                <a:lnTo>
                  <a:pt x="9855" y="2531"/>
                </a:lnTo>
                <a:lnTo>
                  <a:pt x="9587" y="2969"/>
                </a:lnTo>
                <a:lnTo>
                  <a:pt x="9441" y="3188"/>
                </a:lnTo>
                <a:lnTo>
                  <a:pt x="9271" y="3383"/>
                </a:lnTo>
                <a:lnTo>
                  <a:pt x="9027" y="3626"/>
                </a:lnTo>
                <a:lnTo>
                  <a:pt x="8760" y="3845"/>
                </a:lnTo>
                <a:lnTo>
                  <a:pt x="8735" y="3845"/>
                </a:lnTo>
                <a:lnTo>
                  <a:pt x="8638" y="3724"/>
                </a:lnTo>
                <a:lnTo>
                  <a:pt x="8589" y="3578"/>
                </a:lnTo>
                <a:lnTo>
                  <a:pt x="8565" y="3432"/>
                </a:lnTo>
                <a:lnTo>
                  <a:pt x="8541" y="3261"/>
                </a:lnTo>
                <a:lnTo>
                  <a:pt x="8589" y="2921"/>
                </a:lnTo>
                <a:lnTo>
                  <a:pt x="8638" y="2629"/>
                </a:lnTo>
                <a:lnTo>
                  <a:pt x="8711" y="2410"/>
                </a:lnTo>
                <a:lnTo>
                  <a:pt x="8808" y="2215"/>
                </a:lnTo>
                <a:lnTo>
                  <a:pt x="8930" y="2020"/>
                </a:lnTo>
                <a:lnTo>
                  <a:pt x="9052" y="1850"/>
                </a:lnTo>
                <a:lnTo>
                  <a:pt x="9222" y="1680"/>
                </a:lnTo>
                <a:lnTo>
                  <a:pt x="9392" y="1510"/>
                </a:lnTo>
                <a:lnTo>
                  <a:pt x="9563" y="1388"/>
                </a:lnTo>
                <a:lnTo>
                  <a:pt x="9757" y="1266"/>
                </a:lnTo>
                <a:lnTo>
                  <a:pt x="10001" y="1120"/>
                </a:lnTo>
                <a:lnTo>
                  <a:pt x="10244" y="1023"/>
                </a:lnTo>
                <a:lnTo>
                  <a:pt x="10512" y="950"/>
                </a:lnTo>
                <a:lnTo>
                  <a:pt x="10779" y="877"/>
                </a:lnTo>
                <a:lnTo>
                  <a:pt x="11339" y="755"/>
                </a:lnTo>
                <a:lnTo>
                  <a:pt x="11874" y="658"/>
                </a:lnTo>
                <a:close/>
                <a:moveTo>
                  <a:pt x="1849" y="4527"/>
                </a:moveTo>
                <a:lnTo>
                  <a:pt x="2141" y="4551"/>
                </a:lnTo>
                <a:lnTo>
                  <a:pt x="2433" y="4600"/>
                </a:lnTo>
                <a:lnTo>
                  <a:pt x="2701" y="4648"/>
                </a:lnTo>
                <a:lnTo>
                  <a:pt x="2993" y="4746"/>
                </a:lnTo>
                <a:lnTo>
                  <a:pt x="3236" y="4819"/>
                </a:lnTo>
                <a:lnTo>
                  <a:pt x="3772" y="5062"/>
                </a:lnTo>
                <a:lnTo>
                  <a:pt x="4258" y="5330"/>
                </a:lnTo>
                <a:lnTo>
                  <a:pt x="4721" y="5622"/>
                </a:lnTo>
                <a:lnTo>
                  <a:pt x="4915" y="5768"/>
                </a:lnTo>
                <a:lnTo>
                  <a:pt x="5061" y="5914"/>
                </a:lnTo>
                <a:lnTo>
                  <a:pt x="5232" y="6084"/>
                </a:lnTo>
                <a:lnTo>
                  <a:pt x="5353" y="6254"/>
                </a:lnTo>
                <a:lnTo>
                  <a:pt x="5597" y="6644"/>
                </a:lnTo>
                <a:lnTo>
                  <a:pt x="5816" y="7057"/>
                </a:lnTo>
                <a:lnTo>
                  <a:pt x="5913" y="7301"/>
                </a:lnTo>
                <a:lnTo>
                  <a:pt x="5986" y="7568"/>
                </a:lnTo>
                <a:lnTo>
                  <a:pt x="6059" y="7836"/>
                </a:lnTo>
                <a:lnTo>
                  <a:pt x="6083" y="8104"/>
                </a:lnTo>
                <a:lnTo>
                  <a:pt x="6083" y="8323"/>
                </a:lnTo>
                <a:lnTo>
                  <a:pt x="6059" y="8542"/>
                </a:lnTo>
                <a:lnTo>
                  <a:pt x="5962" y="8858"/>
                </a:lnTo>
                <a:lnTo>
                  <a:pt x="5670" y="8712"/>
                </a:lnTo>
                <a:lnTo>
                  <a:pt x="5305" y="8493"/>
                </a:lnTo>
                <a:lnTo>
                  <a:pt x="4988" y="8250"/>
                </a:lnTo>
                <a:lnTo>
                  <a:pt x="4672" y="7958"/>
                </a:lnTo>
                <a:lnTo>
                  <a:pt x="4380" y="7666"/>
                </a:lnTo>
                <a:lnTo>
                  <a:pt x="4015" y="7179"/>
                </a:lnTo>
                <a:lnTo>
                  <a:pt x="3796" y="6911"/>
                </a:lnTo>
                <a:lnTo>
                  <a:pt x="3553" y="6619"/>
                </a:lnTo>
                <a:lnTo>
                  <a:pt x="3309" y="6376"/>
                </a:lnTo>
                <a:lnTo>
                  <a:pt x="3163" y="6279"/>
                </a:lnTo>
                <a:lnTo>
                  <a:pt x="3042" y="6181"/>
                </a:lnTo>
                <a:lnTo>
                  <a:pt x="2896" y="6108"/>
                </a:lnTo>
                <a:lnTo>
                  <a:pt x="2774" y="6060"/>
                </a:lnTo>
                <a:lnTo>
                  <a:pt x="2628" y="6035"/>
                </a:lnTo>
                <a:lnTo>
                  <a:pt x="2433" y="6035"/>
                </a:lnTo>
                <a:lnTo>
                  <a:pt x="2409" y="6060"/>
                </a:lnTo>
                <a:lnTo>
                  <a:pt x="2409" y="6108"/>
                </a:lnTo>
                <a:lnTo>
                  <a:pt x="2409" y="6157"/>
                </a:lnTo>
                <a:lnTo>
                  <a:pt x="2506" y="6279"/>
                </a:lnTo>
                <a:lnTo>
                  <a:pt x="2604" y="6425"/>
                </a:lnTo>
                <a:lnTo>
                  <a:pt x="2847" y="6668"/>
                </a:lnTo>
                <a:lnTo>
                  <a:pt x="3090" y="6911"/>
                </a:lnTo>
                <a:lnTo>
                  <a:pt x="3309" y="7130"/>
                </a:lnTo>
                <a:lnTo>
                  <a:pt x="3772" y="7739"/>
                </a:lnTo>
                <a:lnTo>
                  <a:pt x="4015" y="8031"/>
                </a:lnTo>
                <a:lnTo>
                  <a:pt x="4258" y="8323"/>
                </a:lnTo>
                <a:lnTo>
                  <a:pt x="4404" y="8444"/>
                </a:lnTo>
                <a:lnTo>
                  <a:pt x="4550" y="8590"/>
                </a:lnTo>
                <a:lnTo>
                  <a:pt x="4867" y="8834"/>
                </a:lnTo>
                <a:lnTo>
                  <a:pt x="5207" y="9053"/>
                </a:lnTo>
                <a:lnTo>
                  <a:pt x="5548" y="9247"/>
                </a:lnTo>
                <a:lnTo>
                  <a:pt x="5353" y="9345"/>
                </a:lnTo>
                <a:lnTo>
                  <a:pt x="5159" y="9418"/>
                </a:lnTo>
                <a:lnTo>
                  <a:pt x="4940" y="9466"/>
                </a:lnTo>
                <a:lnTo>
                  <a:pt x="4745" y="9491"/>
                </a:lnTo>
                <a:lnTo>
                  <a:pt x="4550" y="9491"/>
                </a:lnTo>
                <a:lnTo>
                  <a:pt x="4331" y="9466"/>
                </a:lnTo>
                <a:lnTo>
                  <a:pt x="4112" y="9442"/>
                </a:lnTo>
                <a:lnTo>
                  <a:pt x="3869" y="9369"/>
                </a:lnTo>
                <a:lnTo>
                  <a:pt x="3650" y="9296"/>
                </a:lnTo>
                <a:lnTo>
                  <a:pt x="3407" y="9174"/>
                </a:lnTo>
                <a:lnTo>
                  <a:pt x="3188" y="9053"/>
                </a:lnTo>
                <a:lnTo>
                  <a:pt x="2969" y="8907"/>
                </a:lnTo>
                <a:lnTo>
                  <a:pt x="2774" y="8761"/>
                </a:lnTo>
                <a:lnTo>
                  <a:pt x="2579" y="8590"/>
                </a:lnTo>
                <a:lnTo>
                  <a:pt x="2239" y="8201"/>
                </a:lnTo>
                <a:lnTo>
                  <a:pt x="2068" y="7982"/>
                </a:lnTo>
                <a:lnTo>
                  <a:pt x="1898" y="7714"/>
                </a:lnTo>
                <a:lnTo>
                  <a:pt x="1776" y="7471"/>
                </a:lnTo>
                <a:lnTo>
                  <a:pt x="1655" y="7179"/>
                </a:lnTo>
                <a:lnTo>
                  <a:pt x="1460" y="6619"/>
                </a:lnTo>
                <a:lnTo>
                  <a:pt x="1314" y="6060"/>
                </a:lnTo>
                <a:lnTo>
                  <a:pt x="1144" y="5330"/>
                </a:lnTo>
                <a:lnTo>
                  <a:pt x="1046" y="4940"/>
                </a:lnTo>
                <a:lnTo>
                  <a:pt x="998" y="4575"/>
                </a:lnTo>
                <a:lnTo>
                  <a:pt x="1265" y="4551"/>
                </a:lnTo>
                <a:lnTo>
                  <a:pt x="1557" y="4527"/>
                </a:lnTo>
                <a:lnTo>
                  <a:pt x="1849" y="4527"/>
                </a:lnTo>
                <a:close/>
                <a:moveTo>
                  <a:pt x="10974" y="14138"/>
                </a:moveTo>
                <a:lnTo>
                  <a:pt x="10755" y="14187"/>
                </a:lnTo>
                <a:lnTo>
                  <a:pt x="10536" y="14260"/>
                </a:lnTo>
                <a:lnTo>
                  <a:pt x="10098" y="14430"/>
                </a:lnTo>
                <a:lnTo>
                  <a:pt x="9855" y="14503"/>
                </a:lnTo>
                <a:lnTo>
                  <a:pt x="9636" y="14600"/>
                </a:lnTo>
                <a:lnTo>
                  <a:pt x="9198" y="14844"/>
                </a:lnTo>
                <a:lnTo>
                  <a:pt x="9173" y="14868"/>
                </a:lnTo>
                <a:lnTo>
                  <a:pt x="9149" y="14892"/>
                </a:lnTo>
                <a:lnTo>
                  <a:pt x="9173" y="14965"/>
                </a:lnTo>
                <a:lnTo>
                  <a:pt x="9198" y="14990"/>
                </a:lnTo>
                <a:lnTo>
                  <a:pt x="9246" y="15014"/>
                </a:lnTo>
                <a:lnTo>
                  <a:pt x="9271" y="15014"/>
                </a:lnTo>
                <a:lnTo>
                  <a:pt x="9490" y="14941"/>
                </a:lnTo>
                <a:lnTo>
                  <a:pt x="9757" y="14892"/>
                </a:lnTo>
                <a:lnTo>
                  <a:pt x="10268" y="14795"/>
                </a:lnTo>
                <a:lnTo>
                  <a:pt x="10512" y="14722"/>
                </a:lnTo>
                <a:lnTo>
                  <a:pt x="10731" y="14625"/>
                </a:lnTo>
                <a:lnTo>
                  <a:pt x="10828" y="14552"/>
                </a:lnTo>
                <a:lnTo>
                  <a:pt x="10925" y="14479"/>
                </a:lnTo>
                <a:lnTo>
                  <a:pt x="11023" y="14381"/>
                </a:lnTo>
                <a:lnTo>
                  <a:pt x="11096" y="14284"/>
                </a:lnTo>
                <a:lnTo>
                  <a:pt x="11096" y="14235"/>
                </a:lnTo>
                <a:lnTo>
                  <a:pt x="11071" y="14162"/>
                </a:lnTo>
                <a:lnTo>
                  <a:pt x="11023" y="14138"/>
                </a:lnTo>
                <a:lnTo>
                  <a:pt x="10974" y="14138"/>
                </a:lnTo>
                <a:close/>
                <a:moveTo>
                  <a:pt x="8297" y="13116"/>
                </a:moveTo>
                <a:lnTo>
                  <a:pt x="8614" y="13140"/>
                </a:lnTo>
                <a:lnTo>
                  <a:pt x="8443" y="13238"/>
                </a:lnTo>
                <a:lnTo>
                  <a:pt x="8370" y="13286"/>
                </a:lnTo>
                <a:lnTo>
                  <a:pt x="8297" y="13335"/>
                </a:lnTo>
                <a:lnTo>
                  <a:pt x="8273" y="13384"/>
                </a:lnTo>
                <a:lnTo>
                  <a:pt x="8249" y="13432"/>
                </a:lnTo>
                <a:lnTo>
                  <a:pt x="8273" y="13505"/>
                </a:lnTo>
                <a:lnTo>
                  <a:pt x="8322" y="13578"/>
                </a:lnTo>
                <a:lnTo>
                  <a:pt x="8370" y="13603"/>
                </a:lnTo>
                <a:lnTo>
                  <a:pt x="8419" y="13627"/>
                </a:lnTo>
                <a:lnTo>
                  <a:pt x="8614" y="13603"/>
                </a:lnTo>
                <a:lnTo>
                  <a:pt x="8784" y="13554"/>
                </a:lnTo>
                <a:lnTo>
                  <a:pt x="9125" y="13432"/>
                </a:lnTo>
                <a:lnTo>
                  <a:pt x="9271" y="13408"/>
                </a:lnTo>
                <a:lnTo>
                  <a:pt x="9538" y="13408"/>
                </a:lnTo>
                <a:lnTo>
                  <a:pt x="9660" y="13384"/>
                </a:lnTo>
                <a:lnTo>
                  <a:pt x="9782" y="13432"/>
                </a:lnTo>
                <a:lnTo>
                  <a:pt x="10220" y="13651"/>
                </a:lnTo>
                <a:lnTo>
                  <a:pt x="9952" y="13724"/>
                </a:lnTo>
                <a:lnTo>
                  <a:pt x="9709" y="13797"/>
                </a:lnTo>
                <a:lnTo>
                  <a:pt x="9149" y="13919"/>
                </a:lnTo>
                <a:lnTo>
                  <a:pt x="8857" y="13968"/>
                </a:lnTo>
                <a:lnTo>
                  <a:pt x="8589" y="14041"/>
                </a:lnTo>
                <a:lnTo>
                  <a:pt x="8541" y="14089"/>
                </a:lnTo>
                <a:lnTo>
                  <a:pt x="8516" y="14138"/>
                </a:lnTo>
                <a:lnTo>
                  <a:pt x="8541" y="14187"/>
                </a:lnTo>
                <a:lnTo>
                  <a:pt x="8589" y="14235"/>
                </a:lnTo>
                <a:lnTo>
                  <a:pt x="8857" y="14284"/>
                </a:lnTo>
                <a:lnTo>
                  <a:pt x="9125" y="14284"/>
                </a:lnTo>
                <a:lnTo>
                  <a:pt x="9392" y="14260"/>
                </a:lnTo>
                <a:lnTo>
                  <a:pt x="9660" y="14211"/>
                </a:lnTo>
                <a:lnTo>
                  <a:pt x="9903" y="14162"/>
                </a:lnTo>
                <a:lnTo>
                  <a:pt x="10171" y="14114"/>
                </a:lnTo>
                <a:lnTo>
                  <a:pt x="10414" y="14016"/>
                </a:lnTo>
                <a:lnTo>
                  <a:pt x="10536" y="13943"/>
                </a:lnTo>
                <a:lnTo>
                  <a:pt x="10633" y="13870"/>
                </a:lnTo>
                <a:lnTo>
                  <a:pt x="11096" y="14162"/>
                </a:lnTo>
                <a:lnTo>
                  <a:pt x="11558" y="14479"/>
                </a:lnTo>
                <a:lnTo>
                  <a:pt x="11631" y="14527"/>
                </a:lnTo>
                <a:lnTo>
                  <a:pt x="11193" y="14722"/>
                </a:lnTo>
                <a:lnTo>
                  <a:pt x="10852" y="14892"/>
                </a:lnTo>
                <a:lnTo>
                  <a:pt x="10512" y="15014"/>
                </a:lnTo>
                <a:lnTo>
                  <a:pt x="10171" y="15136"/>
                </a:lnTo>
                <a:lnTo>
                  <a:pt x="9830" y="15209"/>
                </a:lnTo>
                <a:lnTo>
                  <a:pt x="9782" y="15233"/>
                </a:lnTo>
                <a:lnTo>
                  <a:pt x="9782" y="15257"/>
                </a:lnTo>
                <a:lnTo>
                  <a:pt x="9782" y="15282"/>
                </a:lnTo>
                <a:lnTo>
                  <a:pt x="9830" y="15306"/>
                </a:lnTo>
                <a:lnTo>
                  <a:pt x="9976" y="15330"/>
                </a:lnTo>
                <a:lnTo>
                  <a:pt x="10122" y="15330"/>
                </a:lnTo>
                <a:lnTo>
                  <a:pt x="10414" y="15306"/>
                </a:lnTo>
                <a:lnTo>
                  <a:pt x="10731" y="15233"/>
                </a:lnTo>
                <a:lnTo>
                  <a:pt x="11023" y="15136"/>
                </a:lnTo>
                <a:lnTo>
                  <a:pt x="11485" y="14965"/>
                </a:lnTo>
                <a:lnTo>
                  <a:pt x="11996" y="14771"/>
                </a:lnTo>
                <a:lnTo>
                  <a:pt x="12337" y="15038"/>
                </a:lnTo>
                <a:lnTo>
                  <a:pt x="12093" y="15111"/>
                </a:lnTo>
                <a:lnTo>
                  <a:pt x="11874" y="15209"/>
                </a:lnTo>
                <a:lnTo>
                  <a:pt x="11436" y="15403"/>
                </a:lnTo>
                <a:lnTo>
                  <a:pt x="11047" y="15525"/>
                </a:lnTo>
                <a:lnTo>
                  <a:pt x="10682" y="15647"/>
                </a:lnTo>
                <a:lnTo>
                  <a:pt x="10293" y="15744"/>
                </a:lnTo>
                <a:lnTo>
                  <a:pt x="9903" y="15890"/>
                </a:lnTo>
                <a:lnTo>
                  <a:pt x="9879" y="15914"/>
                </a:lnTo>
                <a:lnTo>
                  <a:pt x="9879" y="15939"/>
                </a:lnTo>
                <a:lnTo>
                  <a:pt x="9879" y="15963"/>
                </a:lnTo>
                <a:lnTo>
                  <a:pt x="9903" y="15987"/>
                </a:lnTo>
                <a:lnTo>
                  <a:pt x="10098" y="16036"/>
                </a:lnTo>
                <a:lnTo>
                  <a:pt x="10268" y="16060"/>
                </a:lnTo>
                <a:lnTo>
                  <a:pt x="10463" y="16036"/>
                </a:lnTo>
                <a:lnTo>
                  <a:pt x="10658" y="16012"/>
                </a:lnTo>
                <a:lnTo>
                  <a:pt x="11023" y="15939"/>
                </a:lnTo>
                <a:lnTo>
                  <a:pt x="11388" y="15817"/>
                </a:lnTo>
                <a:lnTo>
                  <a:pt x="12020" y="15598"/>
                </a:lnTo>
                <a:lnTo>
                  <a:pt x="12337" y="15476"/>
                </a:lnTo>
                <a:lnTo>
                  <a:pt x="12629" y="15306"/>
                </a:lnTo>
                <a:lnTo>
                  <a:pt x="12921" y="15598"/>
                </a:lnTo>
                <a:lnTo>
                  <a:pt x="12434" y="15793"/>
                </a:lnTo>
                <a:lnTo>
                  <a:pt x="11947" y="15963"/>
                </a:lnTo>
                <a:lnTo>
                  <a:pt x="11534" y="16060"/>
                </a:lnTo>
                <a:lnTo>
                  <a:pt x="11096" y="16158"/>
                </a:lnTo>
                <a:lnTo>
                  <a:pt x="10682" y="16255"/>
                </a:lnTo>
                <a:lnTo>
                  <a:pt x="10487" y="16328"/>
                </a:lnTo>
                <a:lnTo>
                  <a:pt x="10293" y="16425"/>
                </a:lnTo>
                <a:lnTo>
                  <a:pt x="10268" y="16450"/>
                </a:lnTo>
                <a:lnTo>
                  <a:pt x="10268" y="16474"/>
                </a:lnTo>
                <a:lnTo>
                  <a:pt x="10268" y="16498"/>
                </a:lnTo>
                <a:lnTo>
                  <a:pt x="10293" y="16523"/>
                </a:lnTo>
                <a:lnTo>
                  <a:pt x="10512" y="16547"/>
                </a:lnTo>
                <a:lnTo>
                  <a:pt x="10731" y="16547"/>
                </a:lnTo>
                <a:lnTo>
                  <a:pt x="10950" y="16523"/>
                </a:lnTo>
                <a:lnTo>
                  <a:pt x="11169" y="16498"/>
                </a:lnTo>
                <a:lnTo>
                  <a:pt x="11607" y="16401"/>
                </a:lnTo>
                <a:lnTo>
                  <a:pt x="12020" y="16279"/>
                </a:lnTo>
                <a:lnTo>
                  <a:pt x="12312" y="16182"/>
                </a:lnTo>
                <a:lnTo>
                  <a:pt x="12604" y="16085"/>
                </a:lnTo>
                <a:lnTo>
                  <a:pt x="12872" y="15963"/>
                </a:lnTo>
                <a:lnTo>
                  <a:pt x="13140" y="15841"/>
                </a:lnTo>
                <a:lnTo>
                  <a:pt x="13164" y="15866"/>
                </a:lnTo>
                <a:lnTo>
                  <a:pt x="13407" y="16133"/>
                </a:lnTo>
                <a:lnTo>
                  <a:pt x="12994" y="16231"/>
                </a:lnTo>
                <a:lnTo>
                  <a:pt x="12604" y="16377"/>
                </a:lnTo>
                <a:lnTo>
                  <a:pt x="11680" y="16669"/>
                </a:lnTo>
                <a:lnTo>
                  <a:pt x="10779" y="16912"/>
                </a:lnTo>
                <a:lnTo>
                  <a:pt x="10731" y="16961"/>
                </a:lnTo>
                <a:lnTo>
                  <a:pt x="10706" y="17034"/>
                </a:lnTo>
                <a:lnTo>
                  <a:pt x="10731" y="17082"/>
                </a:lnTo>
                <a:lnTo>
                  <a:pt x="10804" y="17107"/>
                </a:lnTo>
                <a:lnTo>
                  <a:pt x="11023" y="17082"/>
                </a:lnTo>
                <a:lnTo>
                  <a:pt x="11242" y="17082"/>
                </a:lnTo>
                <a:lnTo>
                  <a:pt x="11680" y="16985"/>
                </a:lnTo>
                <a:lnTo>
                  <a:pt x="12093" y="16888"/>
                </a:lnTo>
                <a:lnTo>
                  <a:pt x="12531" y="16742"/>
                </a:lnTo>
                <a:lnTo>
                  <a:pt x="13091" y="16571"/>
                </a:lnTo>
                <a:lnTo>
                  <a:pt x="13626" y="16401"/>
                </a:lnTo>
                <a:lnTo>
                  <a:pt x="13870" y="16717"/>
                </a:lnTo>
                <a:lnTo>
                  <a:pt x="14089" y="17058"/>
                </a:lnTo>
                <a:lnTo>
                  <a:pt x="13894" y="17155"/>
                </a:lnTo>
                <a:lnTo>
                  <a:pt x="13699" y="17228"/>
                </a:lnTo>
                <a:lnTo>
                  <a:pt x="13286" y="17350"/>
                </a:lnTo>
                <a:lnTo>
                  <a:pt x="12872" y="17423"/>
                </a:lnTo>
                <a:lnTo>
                  <a:pt x="12434" y="17472"/>
                </a:lnTo>
                <a:lnTo>
                  <a:pt x="11339" y="17618"/>
                </a:lnTo>
                <a:lnTo>
                  <a:pt x="10220" y="17788"/>
                </a:lnTo>
                <a:lnTo>
                  <a:pt x="9587" y="17885"/>
                </a:lnTo>
                <a:lnTo>
                  <a:pt x="8930" y="17934"/>
                </a:lnTo>
                <a:lnTo>
                  <a:pt x="8297" y="17958"/>
                </a:lnTo>
                <a:lnTo>
                  <a:pt x="7032" y="17958"/>
                </a:lnTo>
                <a:lnTo>
                  <a:pt x="6400" y="17910"/>
                </a:lnTo>
                <a:lnTo>
                  <a:pt x="5110" y="17837"/>
                </a:lnTo>
                <a:lnTo>
                  <a:pt x="3918" y="17764"/>
                </a:lnTo>
                <a:lnTo>
                  <a:pt x="3334" y="17715"/>
                </a:lnTo>
                <a:lnTo>
                  <a:pt x="2725" y="17666"/>
                </a:lnTo>
                <a:lnTo>
                  <a:pt x="2166" y="17618"/>
                </a:lnTo>
                <a:lnTo>
                  <a:pt x="1849" y="17569"/>
                </a:lnTo>
                <a:lnTo>
                  <a:pt x="1533" y="17520"/>
                </a:lnTo>
                <a:lnTo>
                  <a:pt x="1217" y="17447"/>
                </a:lnTo>
                <a:lnTo>
                  <a:pt x="925" y="17350"/>
                </a:lnTo>
                <a:lnTo>
                  <a:pt x="681" y="17204"/>
                </a:lnTo>
                <a:lnTo>
                  <a:pt x="560" y="17131"/>
                </a:lnTo>
                <a:lnTo>
                  <a:pt x="462" y="17034"/>
                </a:lnTo>
                <a:lnTo>
                  <a:pt x="754" y="16644"/>
                </a:lnTo>
                <a:lnTo>
                  <a:pt x="1046" y="16279"/>
                </a:lnTo>
                <a:lnTo>
                  <a:pt x="1363" y="15914"/>
                </a:lnTo>
                <a:lnTo>
                  <a:pt x="1703" y="15574"/>
                </a:lnTo>
                <a:lnTo>
                  <a:pt x="2044" y="15257"/>
                </a:lnTo>
                <a:lnTo>
                  <a:pt x="2409" y="14941"/>
                </a:lnTo>
                <a:lnTo>
                  <a:pt x="2798" y="14649"/>
                </a:lnTo>
                <a:lnTo>
                  <a:pt x="3212" y="14381"/>
                </a:lnTo>
                <a:lnTo>
                  <a:pt x="3699" y="14089"/>
                </a:lnTo>
                <a:lnTo>
                  <a:pt x="4185" y="13870"/>
                </a:lnTo>
                <a:lnTo>
                  <a:pt x="4721" y="13676"/>
                </a:lnTo>
                <a:lnTo>
                  <a:pt x="5232" y="13505"/>
                </a:lnTo>
                <a:lnTo>
                  <a:pt x="5767" y="13384"/>
                </a:lnTo>
                <a:lnTo>
                  <a:pt x="6327" y="13286"/>
                </a:lnTo>
                <a:lnTo>
                  <a:pt x="6862" y="13189"/>
                </a:lnTo>
                <a:lnTo>
                  <a:pt x="7421" y="13140"/>
                </a:lnTo>
                <a:lnTo>
                  <a:pt x="7373" y="13603"/>
                </a:lnTo>
                <a:lnTo>
                  <a:pt x="7276" y="14065"/>
                </a:lnTo>
                <a:lnTo>
                  <a:pt x="7276" y="14187"/>
                </a:lnTo>
                <a:lnTo>
                  <a:pt x="7324" y="14284"/>
                </a:lnTo>
                <a:lnTo>
                  <a:pt x="7397" y="14357"/>
                </a:lnTo>
                <a:lnTo>
                  <a:pt x="7494" y="14381"/>
                </a:lnTo>
                <a:lnTo>
                  <a:pt x="7592" y="14406"/>
                </a:lnTo>
                <a:lnTo>
                  <a:pt x="7689" y="14381"/>
                </a:lnTo>
                <a:lnTo>
                  <a:pt x="7762" y="14308"/>
                </a:lnTo>
                <a:lnTo>
                  <a:pt x="7811" y="14211"/>
                </a:lnTo>
                <a:lnTo>
                  <a:pt x="7884" y="13676"/>
                </a:lnTo>
                <a:lnTo>
                  <a:pt x="7957" y="13116"/>
                </a:lnTo>
                <a:lnTo>
                  <a:pt x="8297" y="13116"/>
                </a:lnTo>
                <a:close/>
                <a:moveTo>
                  <a:pt x="6886" y="1"/>
                </a:moveTo>
                <a:lnTo>
                  <a:pt x="6813" y="25"/>
                </a:lnTo>
                <a:lnTo>
                  <a:pt x="6765" y="25"/>
                </a:lnTo>
                <a:lnTo>
                  <a:pt x="6740" y="74"/>
                </a:lnTo>
                <a:lnTo>
                  <a:pt x="6740" y="98"/>
                </a:lnTo>
                <a:lnTo>
                  <a:pt x="6740" y="147"/>
                </a:lnTo>
                <a:lnTo>
                  <a:pt x="6862" y="536"/>
                </a:lnTo>
                <a:lnTo>
                  <a:pt x="7008" y="926"/>
                </a:lnTo>
                <a:lnTo>
                  <a:pt x="7130" y="1315"/>
                </a:lnTo>
                <a:lnTo>
                  <a:pt x="7227" y="1704"/>
                </a:lnTo>
                <a:lnTo>
                  <a:pt x="7300" y="2118"/>
                </a:lnTo>
                <a:lnTo>
                  <a:pt x="7349" y="2556"/>
                </a:lnTo>
                <a:lnTo>
                  <a:pt x="7373" y="2994"/>
                </a:lnTo>
                <a:lnTo>
                  <a:pt x="7373" y="3407"/>
                </a:lnTo>
                <a:lnTo>
                  <a:pt x="7324" y="3870"/>
                </a:lnTo>
                <a:lnTo>
                  <a:pt x="7276" y="4332"/>
                </a:lnTo>
                <a:lnTo>
                  <a:pt x="7105" y="5257"/>
                </a:lnTo>
                <a:lnTo>
                  <a:pt x="6911" y="6181"/>
                </a:lnTo>
                <a:lnTo>
                  <a:pt x="6838" y="6644"/>
                </a:lnTo>
                <a:lnTo>
                  <a:pt x="6765" y="7106"/>
                </a:lnTo>
                <a:lnTo>
                  <a:pt x="6716" y="7666"/>
                </a:lnTo>
                <a:lnTo>
                  <a:pt x="6716" y="8201"/>
                </a:lnTo>
                <a:lnTo>
                  <a:pt x="6765" y="8712"/>
                </a:lnTo>
                <a:lnTo>
                  <a:pt x="6838" y="9223"/>
                </a:lnTo>
                <a:lnTo>
                  <a:pt x="6424" y="9077"/>
                </a:lnTo>
                <a:lnTo>
                  <a:pt x="6497" y="8834"/>
                </a:lnTo>
                <a:lnTo>
                  <a:pt x="6570" y="8590"/>
                </a:lnTo>
                <a:lnTo>
                  <a:pt x="6594" y="8347"/>
                </a:lnTo>
                <a:lnTo>
                  <a:pt x="6594" y="8079"/>
                </a:lnTo>
                <a:lnTo>
                  <a:pt x="6570" y="7836"/>
                </a:lnTo>
                <a:lnTo>
                  <a:pt x="6521" y="7568"/>
                </a:lnTo>
                <a:lnTo>
                  <a:pt x="6448" y="7325"/>
                </a:lnTo>
                <a:lnTo>
                  <a:pt x="6351" y="7082"/>
                </a:lnTo>
                <a:lnTo>
                  <a:pt x="6254" y="6838"/>
                </a:lnTo>
                <a:lnTo>
                  <a:pt x="6132" y="6595"/>
                </a:lnTo>
                <a:lnTo>
                  <a:pt x="6010" y="6352"/>
                </a:lnTo>
                <a:lnTo>
                  <a:pt x="5864" y="6133"/>
                </a:lnTo>
                <a:lnTo>
                  <a:pt x="5694" y="5938"/>
                </a:lnTo>
                <a:lnTo>
                  <a:pt x="5548" y="5743"/>
                </a:lnTo>
                <a:lnTo>
                  <a:pt x="5378" y="5549"/>
                </a:lnTo>
                <a:lnTo>
                  <a:pt x="5207" y="5403"/>
                </a:lnTo>
                <a:lnTo>
                  <a:pt x="4964" y="5208"/>
                </a:lnTo>
                <a:lnTo>
                  <a:pt x="4696" y="5013"/>
                </a:lnTo>
                <a:lnTo>
                  <a:pt x="4429" y="4867"/>
                </a:lnTo>
                <a:lnTo>
                  <a:pt x="4161" y="4721"/>
                </a:lnTo>
                <a:lnTo>
                  <a:pt x="3869" y="4575"/>
                </a:lnTo>
                <a:lnTo>
                  <a:pt x="3577" y="4454"/>
                </a:lnTo>
                <a:lnTo>
                  <a:pt x="2993" y="4259"/>
                </a:lnTo>
                <a:lnTo>
                  <a:pt x="2506" y="4137"/>
                </a:lnTo>
                <a:lnTo>
                  <a:pt x="2239" y="4089"/>
                </a:lnTo>
                <a:lnTo>
                  <a:pt x="1971" y="4064"/>
                </a:lnTo>
                <a:lnTo>
                  <a:pt x="1679" y="4040"/>
                </a:lnTo>
                <a:lnTo>
                  <a:pt x="1411" y="4064"/>
                </a:lnTo>
                <a:lnTo>
                  <a:pt x="1168" y="4137"/>
                </a:lnTo>
                <a:lnTo>
                  <a:pt x="949" y="4235"/>
                </a:lnTo>
                <a:lnTo>
                  <a:pt x="900" y="4186"/>
                </a:lnTo>
                <a:lnTo>
                  <a:pt x="852" y="4137"/>
                </a:lnTo>
                <a:lnTo>
                  <a:pt x="803" y="4137"/>
                </a:lnTo>
                <a:lnTo>
                  <a:pt x="754" y="4186"/>
                </a:lnTo>
                <a:lnTo>
                  <a:pt x="681" y="4259"/>
                </a:lnTo>
                <a:lnTo>
                  <a:pt x="633" y="4356"/>
                </a:lnTo>
                <a:lnTo>
                  <a:pt x="608" y="4454"/>
                </a:lnTo>
                <a:lnTo>
                  <a:pt x="584" y="4575"/>
                </a:lnTo>
                <a:lnTo>
                  <a:pt x="584" y="4819"/>
                </a:lnTo>
                <a:lnTo>
                  <a:pt x="608" y="5062"/>
                </a:lnTo>
                <a:lnTo>
                  <a:pt x="657" y="5330"/>
                </a:lnTo>
                <a:lnTo>
                  <a:pt x="706" y="5597"/>
                </a:lnTo>
                <a:lnTo>
                  <a:pt x="803" y="6011"/>
                </a:lnTo>
                <a:lnTo>
                  <a:pt x="876" y="6352"/>
                </a:lnTo>
                <a:lnTo>
                  <a:pt x="973" y="6692"/>
                </a:lnTo>
                <a:lnTo>
                  <a:pt x="1071" y="7033"/>
                </a:lnTo>
                <a:lnTo>
                  <a:pt x="1192" y="7349"/>
                </a:lnTo>
                <a:lnTo>
                  <a:pt x="1338" y="7690"/>
                </a:lnTo>
                <a:lnTo>
                  <a:pt x="1484" y="8006"/>
                </a:lnTo>
                <a:lnTo>
                  <a:pt x="1679" y="8298"/>
                </a:lnTo>
                <a:lnTo>
                  <a:pt x="1874" y="8566"/>
                </a:lnTo>
                <a:lnTo>
                  <a:pt x="2068" y="8809"/>
                </a:lnTo>
                <a:lnTo>
                  <a:pt x="2287" y="9004"/>
                </a:lnTo>
                <a:lnTo>
                  <a:pt x="2531" y="9199"/>
                </a:lnTo>
                <a:lnTo>
                  <a:pt x="2774" y="9393"/>
                </a:lnTo>
                <a:lnTo>
                  <a:pt x="3042" y="9539"/>
                </a:lnTo>
                <a:lnTo>
                  <a:pt x="3309" y="9685"/>
                </a:lnTo>
                <a:lnTo>
                  <a:pt x="3577" y="9807"/>
                </a:lnTo>
                <a:lnTo>
                  <a:pt x="3869" y="9904"/>
                </a:lnTo>
                <a:lnTo>
                  <a:pt x="4161" y="9977"/>
                </a:lnTo>
                <a:lnTo>
                  <a:pt x="4453" y="10001"/>
                </a:lnTo>
                <a:lnTo>
                  <a:pt x="4745" y="10001"/>
                </a:lnTo>
                <a:lnTo>
                  <a:pt x="5013" y="9977"/>
                </a:lnTo>
                <a:lnTo>
                  <a:pt x="5280" y="9904"/>
                </a:lnTo>
                <a:lnTo>
                  <a:pt x="5548" y="9807"/>
                </a:lnTo>
                <a:lnTo>
                  <a:pt x="5816" y="9685"/>
                </a:lnTo>
                <a:lnTo>
                  <a:pt x="6059" y="9539"/>
                </a:lnTo>
                <a:lnTo>
                  <a:pt x="6278" y="9637"/>
                </a:lnTo>
                <a:lnTo>
                  <a:pt x="6521" y="9734"/>
                </a:lnTo>
                <a:lnTo>
                  <a:pt x="6740" y="9783"/>
                </a:lnTo>
                <a:lnTo>
                  <a:pt x="6984" y="9807"/>
                </a:lnTo>
                <a:lnTo>
                  <a:pt x="7203" y="10634"/>
                </a:lnTo>
                <a:lnTo>
                  <a:pt x="7324" y="11145"/>
                </a:lnTo>
                <a:lnTo>
                  <a:pt x="7421" y="11632"/>
                </a:lnTo>
                <a:lnTo>
                  <a:pt x="7446" y="12143"/>
                </a:lnTo>
                <a:lnTo>
                  <a:pt x="7446" y="12629"/>
                </a:lnTo>
                <a:lnTo>
                  <a:pt x="6886" y="12678"/>
                </a:lnTo>
                <a:lnTo>
                  <a:pt x="6327" y="12775"/>
                </a:lnTo>
                <a:lnTo>
                  <a:pt x="5767" y="12873"/>
                </a:lnTo>
                <a:lnTo>
                  <a:pt x="5207" y="12994"/>
                </a:lnTo>
                <a:lnTo>
                  <a:pt x="4648" y="13165"/>
                </a:lnTo>
                <a:lnTo>
                  <a:pt x="4112" y="13359"/>
                </a:lnTo>
                <a:lnTo>
                  <a:pt x="3601" y="13603"/>
                </a:lnTo>
                <a:lnTo>
                  <a:pt x="3090" y="13870"/>
                </a:lnTo>
                <a:lnTo>
                  <a:pt x="2652" y="14138"/>
                </a:lnTo>
                <a:lnTo>
                  <a:pt x="2239" y="14454"/>
                </a:lnTo>
                <a:lnTo>
                  <a:pt x="1825" y="14795"/>
                </a:lnTo>
                <a:lnTo>
                  <a:pt x="1411" y="15136"/>
                </a:lnTo>
                <a:lnTo>
                  <a:pt x="1046" y="15525"/>
                </a:lnTo>
                <a:lnTo>
                  <a:pt x="706" y="15939"/>
                </a:lnTo>
                <a:lnTo>
                  <a:pt x="414" y="16377"/>
                </a:lnTo>
                <a:lnTo>
                  <a:pt x="146" y="16839"/>
                </a:lnTo>
                <a:lnTo>
                  <a:pt x="73" y="16863"/>
                </a:lnTo>
                <a:lnTo>
                  <a:pt x="24" y="16912"/>
                </a:lnTo>
                <a:lnTo>
                  <a:pt x="0" y="16985"/>
                </a:lnTo>
                <a:lnTo>
                  <a:pt x="0" y="17058"/>
                </a:lnTo>
                <a:lnTo>
                  <a:pt x="73" y="17204"/>
                </a:lnTo>
                <a:lnTo>
                  <a:pt x="146" y="17326"/>
                </a:lnTo>
                <a:lnTo>
                  <a:pt x="219" y="17423"/>
                </a:lnTo>
                <a:lnTo>
                  <a:pt x="316" y="17520"/>
                </a:lnTo>
                <a:lnTo>
                  <a:pt x="438" y="17618"/>
                </a:lnTo>
                <a:lnTo>
                  <a:pt x="560" y="17691"/>
                </a:lnTo>
                <a:lnTo>
                  <a:pt x="852" y="17812"/>
                </a:lnTo>
                <a:lnTo>
                  <a:pt x="1144" y="17910"/>
                </a:lnTo>
                <a:lnTo>
                  <a:pt x="1460" y="17982"/>
                </a:lnTo>
                <a:lnTo>
                  <a:pt x="1995" y="18080"/>
                </a:lnTo>
                <a:lnTo>
                  <a:pt x="2725" y="18177"/>
                </a:lnTo>
                <a:lnTo>
                  <a:pt x="3455" y="18226"/>
                </a:lnTo>
                <a:lnTo>
                  <a:pt x="4940" y="18323"/>
                </a:lnTo>
                <a:lnTo>
                  <a:pt x="6205" y="18396"/>
                </a:lnTo>
                <a:lnTo>
                  <a:pt x="7470" y="18469"/>
                </a:lnTo>
                <a:lnTo>
                  <a:pt x="8078" y="18469"/>
                </a:lnTo>
                <a:lnTo>
                  <a:pt x="8711" y="18445"/>
                </a:lnTo>
                <a:lnTo>
                  <a:pt x="9344" y="18396"/>
                </a:lnTo>
                <a:lnTo>
                  <a:pt x="9976" y="18323"/>
                </a:lnTo>
                <a:lnTo>
                  <a:pt x="11339" y="18128"/>
                </a:lnTo>
                <a:lnTo>
                  <a:pt x="12726" y="17958"/>
                </a:lnTo>
                <a:lnTo>
                  <a:pt x="13140" y="17885"/>
                </a:lnTo>
                <a:lnTo>
                  <a:pt x="13553" y="17812"/>
                </a:lnTo>
                <a:lnTo>
                  <a:pt x="13967" y="17666"/>
                </a:lnTo>
                <a:lnTo>
                  <a:pt x="14162" y="17593"/>
                </a:lnTo>
                <a:lnTo>
                  <a:pt x="14356" y="17472"/>
                </a:lnTo>
                <a:lnTo>
                  <a:pt x="14429" y="17496"/>
                </a:lnTo>
                <a:lnTo>
                  <a:pt x="14502" y="17496"/>
                </a:lnTo>
                <a:lnTo>
                  <a:pt x="14575" y="17472"/>
                </a:lnTo>
                <a:lnTo>
                  <a:pt x="14624" y="17447"/>
                </a:lnTo>
                <a:lnTo>
                  <a:pt x="14673" y="17399"/>
                </a:lnTo>
                <a:lnTo>
                  <a:pt x="14721" y="17326"/>
                </a:lnTo>
                <a:lnTo>
                  <a:pt x="14721" y="17277"/>
                </a:lnTo>
                <a:lnTo>
                  <a:pt x="14697" y="17180"/>
                </a:lnTo>
                <a:lnTo>
                  <a:pt x="14600" y="16912"/>
                </a:lnTo>
                <a:lnTo>
                  <a:pt x="14454" y="16669"/>
                </a:lnTo>
                <a:lnTo>
                  <a:pt x="14283" y="16401"/>
                </a:lnTo>
                <a:lnTo>
                  <a:pt x="14113" y="16182"/>
                </a:lnTo>
                <a:lnTo>
                  <a:pt x="14137" y="16158"/>
                </a:lnTo>
                <a:lnTo>
                  <a:pt x="14137" y="16133"/>
                </a:lnTo>
                <a:lnTo>
                  <a:pt x="14137" y="16109"/>
                </a:lnTo>
                <a:lnTo>
                  <a:pt x="14113" y="16109"/>
                </a:lnTo>
                <a:lnTo>
                  <a:pt x="14040" y="16085"/>
                </a:lnTo>
                <a:lnTo>
                  <a:pt x="13699" y="15671"/>
                </a:lnTo>
                <a:lnTo>
                  <a:pt x="13553" y="15525"/>
                </a:lnTo>
                <a:lnTo>
                  <a:pt x="13626" y="15452"/>
                </a:lnTo>
                <a:lnTo>
                  <a:pt x="13626" y="15403"/>
                </a:lnTo>
                <a:lnTo>
                  <a:pt x="13626" y="15379"/>
                </a:lnTo>
                <a:lnTo>
                  <a:pt x="13602" y="15355"/>
                </a:lnTo>
                <a:lnTo>
                  <a:pt x="13553" y="15355"/>
                </a:lnTo>
                <a:lnTo>
                  <a:pt x="13432" y="15379"/>
                </a:lnTo>
                <a:lnTo>
                  <a:pt x="13188" y="15136"/>
                </a:lnTo>
                <a:lnTo>
                  <a:pt x="12945" y="14892"/>
                </a:lnTo>
                <a:lnTo>
                  <a:pt x="12385" y="14454"/>
                </a:lnTo>
                <a:lnTo>
                  <a:pt x="12361" y="14381"/>
                </a:lnTo>
                <a:lnTo>
                  <a:pt x="12312" y="14357"/>
                </a:lnTo>
                <a:lnTo>
                  <a:pt x="12264" y="14333"/>
                </a:lnTo>
                <a:lnTo>
                  <a:pt x="12069" y="14211"/>
                </a:lnTo>
                <a:lnTo>
                  <a:pt x="11582" y="13870"/>
                </a:lnTo>
                <a:lnTo>
                  <a:pt x="11071" y="13554"/>
                </a:lnTo>
                <a:lnTo>
                  <a:pt x="10560" y="13262"/>
                </a:lnTo>
                <a:lnTo>
                  <a:pt x="10025" y="12994"/>
                </a:lnTo>
                <a:lnTo>
                  <a:pt x="9782" y="12897"/>
                </a:lnTo>
                <a:lnTo>
                  <a:pt x="9538" y="12824"/>
                </a:lnTo>
                <a:lnTo>
                  <a:pt x="9295" y="12751"/>
                </a:lnTo>
                <a:lnTo>
                  <a:pt x="9027" y="12702"/>
                </a:lnTo>
                <a:lnTo>
                  <a:pt x="8516" y="12629"/>
                </a:lnTo>
                <a:lnTo>
                  <a:pt x="8005" y="12629"/>
                </a:lnTo>
                <a:lnTo>
                  <a:pt x="8005" y="12264"/>
                </a:lnTo>
                <a:lnTo>
                  <a:pt x="7981" y="11899"/>
                </a:lnTo>
                <a:lnTo>
                  <a:pt x="7957" y="11559"/>
                </a:lnTo>
                <a:lnTo>
                  <a:pt x="7884" y="11194"/>
                </a:lnTo>
                <a:lnTo>
                  <a:pt x="7786" y="10731"/>
                </a:lnTo>
                <a:lnTo>
                  <a:pt x="7640" y="10269"/>
                </a:lnTo>
                <a:lnTo>
                  <a:pt x="7494" y="9807"/>
                </a:lnTo>
                <a:lnTo>
                  <a:pt x="7349" y="9345"/>
                </a:lnTo>
                <a:lnTo>
                  <a:pt x="7300" y="9077"/>
                </a:lnTo>
                <a:lnTo>
                  <a:pt x="7251" y="8809"/>
                </a:lnTo>
                <a:lnTo>
                  <a:pt x="7203" y="8250"/>
                </a:lnTo>
                <a:lnTo>
                  <a:pt x="7203" y="7666"/>
                </a:lnTo>
                <a:lnTo>
                  <a:pt x="7251" y="7106"/>
                </a:lnTo>
                <a:lnTo>
                  <a:pt x="7324" y="6522"/>
                </a:lnTo>
                <a:lnTo>
                  <a:pt x="7421" y="5938"/>
                </a:lnTo>
                <a:lnTo>
                  <a:pt x="7616" y="4746"/>
                </a:lnTo>
                <a:lnTo>
                  <a:pt x="7884" y="4746"/>
                </a:lnTo>
                <a:lnTo>
                  <a:pt x="8127" y="4673"/>
                </a:lnTo>
                <a:lnTo>
                  <a:pt x="8370" y="4575"/>
                </a:lnTo>
                <a:lnTo>
                  <a:pt x="8638" y="4454"/>
                </a:lnTo>
                <a:lnTo>
                  <a:pt x="8760" y="4527"/>
                </a:lnTo>
                <a:lnTo>
                  <a:pt x="8906" y="4624"/>
                </a:lnTo>
                <a:lnTo>
                  <a:pt x="9076" y="4673"/>
                </a:lnTo>
                <a:lnTo>
                  <a:pt x="9246" y="4721"/>
                </a:lnTo>
                <a:lnTo>
                  <a:pt x="9587" y="4794"/>
                </a:lnTo>
                <a:lnTo>
                  <a:pt x="10122" y="4794"/>
                </a:lnTo>
                <a:lnTo>
                  <a:pt x="10366" y="4746"/>
                </a:lnTo>
                <a:lnTo>
                  <a:pt x="10609" y="4673"/>
                </a:lnTo>
                <a:lnTo>
                  <a:pt x="10828" y="4575"/>
                </a:lnTo>
                <a:lnTo>
                  <a:pt x="11071" y="4454"/>
                </a:lnTo>
                <a:lnTo>
                  <a:pt x="11266" y="4308"/>
                </a:lnTo>
                <a:lnTo>
                  <a:pt x="11461" y="4162"/>
                </a:lnTo>
                <a:lnTo>
                  <a:pt x="11607" y="3967"/>
                </a:lnTo>
                <a:lnTo>
                  <a:pt x="11728" y="3797"/>
                </a:lnTo>
                <a:lnTo>
                  <a:pt x="11850" y="3602"/>
                </a:lnTo>
                <a:lnTo>
                  <a:pt x="11947" y="3407"/>
                </a:lnTo>
                <a:lnTo>
                  <a:pt x="12020" y="3188"/>
                </a:lnTo>
                <a:lnTo>
                  <a:pt x="12142" y="2775"/>
                </a:lnTo>
                <a:lnTo>
                  <a:pt x="12215" y="2312"/>
                </a:lnTo>
                <a:lnTo>
                  <a:pt x="12288" y="1850"/>
                </a:lnTo>
                <a:lnTo>
                  <a:pt x="12312" y="1412"/>
                </a:lnTo>
                <a:lnTo>
                  <a:pt x="12361" y="512"/>
                </a:lnTo>
                <a:lnTo>
                  <a:pt x="12458" y="463"/>
                </a:lnTo>
                <a:lnTo>
                  <a:pt x="12507" y="390"/>
                </a:lnTo>
                <a:lnTo>
                  <a:pt x="12531" y="317"/>
                </a:lnTo>
                <a:lnTo>
                  <a:pt x="12507" y="220"/>
                </a:lnTo>
                <a:lnTo>
                  <a:pt x="12483" y="147"/>
                </a:lnTo>
                <a:lnTo>
                  <a:pt x="12434" y="98"/>
                </a:lnTo>
                <a:lnTo>
                  <a:pt x="12337" y="74"/>
                </a:lnTo>
                <a:lnTo>
                  <a:pt x="12264" y="98"/>
                </a:lnTo>
                <a:lnTo>
                  <a:pt x="12069" y="147"/>
                </a:lnTo>
                <a:lnTo>
                  <a:pt x="12045" y="147"/>
                </a:lnTo>
                <a:lnTo>
                  <a:pt x="11631" y="269"/>
                </a:lnTo>
                <a:lnTo>
                  <a:pt x="11217" y="366"/>
                </a:lnTo>
                <a:lnTo>
                  <a:pt x="10804" y="463"/>
                </a:lnTo>
                <a:lnTo>
                  <a:pt x="10390" y="561"/>
                </a:lnTo>
                <a:lnTo>
                  <a:pt x="10001" y="707"/>
                </a:lnTo>
                <a:lnTo>
                  <a:pt x="9611" y="877"/>
                </a:lnTo>
                <a:lnTo>
                  <a:pt x="9417" y="974"/>
                </a:lnTo>
                <a:lnTo>
                  <a:pt x="9246" y="1096"/>
                </a:lnTo>
                <a:lnTo>
                  <a:pt x="9076" y="1242"/>
                </a:lnTo>
                <a:lnTo>
                  <a:pt x="8906" y="1388"/>
                </a:lnTo>
                <a:lnTo>
                  <a:pt x="8735" y="1558"/>
                </a:lnTo>
                <a:lnTo>
                  <a:pt x="8614" y="1753"/>
                </a:lnTo>
                <a:lnTo>
                  <a:pt x="8492" y="1947"/>
                </a:lnTo>
                <a:lnTo>
                  <a:pt x="8395" y="2142"/>
                </a:lnTo>
                <a:lnTo>
                  <a:pt x="8297" y="2361"/>
                </a:lnTo>
                <a:lnTo>
                  <a:pt x="8249" y="2580"/>
                </a:lnTo>
                <a:lnTo>
                  <a:pt x="8200" y="2799"/>
                </a:lnTo>
                <a:lnTo>
                  <a:pt x="8151" y="3042"/>
                </a:lnTo>
                <a:lnTo>
                  <a:pt x="8151" y="3286"/>
                </a:lnTo>
                <a:lnTo>
                  <a:pt x="8200" y="3578"/>
                </a:lnTo>
                <a:lnTo>
                  <a:pt x="8224" y="3724"/>
                </a:lnTo>
                <a:lnTo>
                  <a:pt x="8297" y="3845"/>
                </a:lnTo>
                <a:lnTo>
                  <a:pt x="8370" y="3967"/>
                </a:lnTo>
                <a:lnTo>
                  <a:pt x="8443" y="4040"/>
                </a:lnTo>
                <a:lnTo>
                  <a:pt x="8443" y="4064"/>
                </a:lnTo>
                <a:lnTo>
                  <a:pt x="8370" y="4089"/>
                </a:lnTo>
                <a:lnTo>
                  <a:pt x="8200" y="4186"/>
                </a:lnTo>
                <a:lnTo>
                  <a:pt x="8030" y="4259"/>
                </a:lnTo>
                <a:lnTo>
                  <a:pt x="7689" y="4381"/>
                </a:lnTo>
                <a:lnTo>
                  <a:pt x="7762" y="3797"/>
                </a:lnTo>
                <a:lnTo>
                  <a:pt x="7811" y="3237"/>
                </a:lnTo>
                <a:lnTo>
                  <a:pt x="7811" y="2702"/>
                </a:lnTo>
                <a:lnTo>
                  <a:pt x="7786" y="2142"/>
                </a:lnTo>
                <a:lnTo>
                  <a:pt x="7738" y="1874"/>
                </a:lnTo>
                <a:lnTo>
                  <a:pt x="7689" y="1607"/>
                </a:lnTo>
                <a:lnTo>
                  <a:pt x="7616" y="1339"/>
                </a:lnTo>
                <a:lnTo>
                  <a:pt x="7519" y="1072"/>
                </a:lnTo>
                <a:lnTo>
                  <a:pt x="7421" y="828"/>
                </a:lnTo>
                <a:lnTo>
                  <a:pt x="7300" y="561"/>
                </a:lnTo>
                <a:lnTo>
                  <a:pt x="7130" y="317"/>
                </a:lnTo>
                <a:lnTo>
                  <a:pt x="6959" y="50"/>
                </a:lnTo>
                <a:lnTo>
                  <a:pt x="6935" y="25"/>
                </a:lnTo>
                <a:lnTo>
                  <a:pt x="6886"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 name="TextovéPole 3"/>
          <p:cNvSpPr txBox="1"/>
          <p:nvPr/>
        </p:nvSpPr>
        <p:spPr>
          <a:xfrm>
            <a:off x="323528" y="764704"/>
            <a:ext cx="8640960" cy="461665"/>
          </a:xfrm>
          <a:prstGeom prst="rect">
            <a:avLst/>
          </a:prstGeom>
          <a:solidFill>
            <a:schemeClr val="bg1">
              <a:lumMod val="85000"/>
            </a:schemeClr>
          </a:solidFill>
          <a:effectLst>
            <a:glow rad="63500">
              <a:schemeClr val="accent3">
                <a:lumMod val="75000"/>
                <a:alpha val="40000"/>
              </a:schemeClr>
            </a:glow>
            <a:softEdge rad="31750"/>
          </a:effectLst>
        </p:spPr>
        <p:txBody>
          <a:bodyPr>
            <a:spAutoFit/>
          </a:bodyPr>
          <a:lstStyle/>
          <a:p>
            <a:pPr algn="ctr">
              <a:defRPr/>
            </a:pPr>
            <a:r>
              <a:rPr lang="en-US" altLang="cs-CZ" sz="2400" b="1" dirty="0"/>
              <a:t>Batch culture of Brachionus plicatilis</a:t>
            </a:r>
            <a:endParaRPr lang="en-US" sz="2400" b="1" i="1" dirty="0"/>
          </a:p>
        </p:txBody>
      </p:sp>
      <p:pic>
        <p:nvPicPr>
          <p:cNvPr id="286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74613"/>
            <a:ext cx="3024188"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679" name="Skupina 7"/>
          <p:cNvGrpSpPr>
            <a:grpSpLocks/>
          </p:cNvGrpSpPr>
          <p:nvPr/>
        </p:nvGrpSpPr>
        <p:grpSpPr bwMode="auto">
          <a:xfrm>
            <a:off x="654050" y="2443163"/>
            <a:ext cx="8245475" cy="4230687"/>
            <a:chOff x="654069" y="2443545"/>
            <a:chExt cx="8245257" cy="4230553"/>
          </a:xfrm>
        </p:grpSpPr>
        <p:pic>
          <p:nvPicPr>
            <p:cNvPr id="28680" name="Google Shape;553;p45"/>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3861048"/>
              <a:ext cx="3751262"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Google Shape;551;p45"/>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069" y="2443545"/>
              <a:ext cx="3734860" cy="2824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Google Shape;445;p40"/>
          <p:cNvSpPr>
            <a:spLocks/>
          </p:cNvSpPr>
          <p:nvPr/>
        </p:nvSpPr>
        <p:spPr bwMode="auto">
          <a:xfrm>
            <a:off x="3959225" y="2062163"/>
            <a:ext cx="903288" cy="800100"/>
          </a:xfrm>
          <a:custGeom>
            <a:avLst/>
            <a:gdLst>
              <a:gd name="T0" fmla="*/ 2147483646 w 14722"/>
              <a:gd name="T1" fmla="*/ 2147483646 h 18470"/>
              <a:gd name="T2" fmla="*/ 2147483646 w 14722"/>
              <a:gd name="T3" fmla="*/ 2147483646 h 18470"/>
              <a:gd name="T4" fmla="*/ 2147483646 w 14722"/>
              <a:gd name="T5" fmla="*/ 2147483646 h 18470"/>
              <a:gd name="T6" fmla="*/ 2147483646 w 14722"/>
              <a:gd name="T7" fmla="*/ 2147483646 h 18470"/>
              <a:gd name="T8" fmla="*/ 2147483646 w 14722"/>
              <a:gd name="T9" fmla="*/ 2147483646 h 18470"/>
              <a:gd name="T10" fmla="*/ 2147483646 w 14722"/>
              <a:gd name="T11" fmla="*/ 2147483646 h 18470"/>
              <a:gd name="T12" fmla="*/ 2147483646 w 14722"/>
              <a:gd name="T13" fmla="*/ 2147483646 h 18470"/>
              <a:gd name="T14" fmla="*/ 2147483646 w 14722"/>
              <a:gd name="T15" fmla="*/ 2147483646 h 18470"/>
              <a:gd name="T16" fmla="*/ 2147483646 w 14722"/>
              <a:gd name="T17" fmla="*/ 2147483646 h 18470"/>
              <a:gd name="T18" fmla="*/ 2147483646 w 14722"/>
              <a:gd name="T19" fmla="*/ 2147483646 h 18470"/>
              <a:gd name="T20" fmla="*/ 2147483646 w 14722"/>
              <a:gd name="T21" fmla="*/ 2147483646 h 18470"/>
              <a:gd name="T22" fmla="*/ 2147483646 w 14722"/>
              <a:gd name="T23" fmla="*/ 2147483646 h 18470"/>
              <a:gd name="T24" fmla="*/ 2147483646 w 14722"/>
              <a:gd name="T25" fmla="*/ 2147483646 h 18470"/>
              <a:gd name="T26" fmla="*/ 2147483646 w 14722"/>
              <a:gd name="T27" fmla="*/ 2147483646 h 18470"/>
              <a:gd name="T28" fmla="*/ 2147483646 w 14722"/>
              <a:gd name="T29" fmla="*/ 2147483646 h 18470"/>
              <a:gd name="T30" fmla="*/ 2147483646 w 14722"/>
              <a:gd name="T31" fmla="*/ 2147483646 h 18470"/>
              <a:gd name="T32" fmla="*/ 2147483646 w 14722"/>
              <a:gd name="T33" fmla="*/ 2147483646 h 18470"/>
              <a:gd name="T34" fmla="*/ 2147483646 w 14722"/>
              <a:gd name="T35" fmla="*/ 2147483646 h 18470"/>
              <a:gd name="T36" fmla="*/ 2147483646 w 14722"/>
              <a:gd name="T37" fmla="*/ 2147483646 h 18470"/>
              <a:gd name="T38" fmla="*/ 2147483646 w 14722"/>
              <a:gd name="T39" fmla="*/ 2147483646 h 18470"/>
              <a:gd name="T40" fmla="*/ 2147483646 w 14722"/>
              <a:gd name="T41" fmla="*/ 2147483646 h 18470"/>
              <a:gd name="T42" fmla="*/ 2147483646 w 14722"/>
              <a:gd name="T43" fmla="*/ 2147483646 h 18470"/>
              <a:gd name="T44" fmla="*/ 2147483646 w 14722"/>
              <a:gd name="T45" fmla="*/ 2147483646 h 18470"/>
              <a:gd name="T46" fmla="*/ 2147483646 w 14722"/>
              <a:gd name="T47" fmla="*/ 2147483646 h 18470"/>
              <a:gd name="T48" fmla="*/ 2147483646 w 14722"/>
              <a:gd name="T49" fmla="*/ 2147483646 h 18470"/>
              <a:gd name="T50" fmla="*/ 2147483646 w 14722"/>
              <a:gd name="T51" fmla="*/ 2147483646 h 18470"/>
              <a:gd name="T52" fmla="*/ 2147483646 w 14722"/>
              <a:gd name="T53" fmla="*/ 2147483646 h 18470"/>
              <a:gd name="T54" fmla="*/ 2147483646 w 14722"/>
              <a:gd name="T55" fmla="*/ 2147483646 h 18470"/>
              <a:gd name="T56" fmla="*/ 2147483646 w 14722"/>
              <a:gd name="T57" fmla="*/ 2147483646 h 18470"/>
              <a:gd name="T58" fmla="*/ 2147483646 w 14722"/>
              <a:gd name="T59" fmla="*/ 2147483646 h 18470"/>
              <a:gd name="T60" fmla="*/ 2147483646 w 14722"/>
              <a:gd name="T61" fmla="*/ 2147483646 h 18470"/>
              <a:gd name="T62" fmla="*/ 2147483646 w 14722"/>
              <a:gd name="T63" fmla="*/ 2147483646 h 18470"/>
              <a:gd name="T64" fmla="*/ 2147483646 w 14722"/>
              <a:gd name="T65" fmla="*/ 2147483646 h 18470"/>
              <a:gd name="T66" fmla="*/ 2147483646 w 14722"/>
              <a:gd name="T67" fmla="*/ 2147483646 h 18470"/>
              <a:gd name="T68" fmla="*/ 2147483646 w 14722"/>
              <a:gd name="T69" fmla="*/ 2147483646 h 18470"/>
              <a:gd name="T70" fmla="*/ 2147483646 w 14722"/>
              <a:gd name="T71" fmla="*/ 2147483646 h 18470"/>
              <a:gd name="T72" fmla="*/ 2147483646 w 14722"/>
              <a:gd name="T73" fmla="*/ 2147483646 h 18470"/>
              <a:gd name="T74" fmla="*/ 2147483646 w 14722"/>
              <a:gd name="T75" fmla="*/ 2147483646 h 18470"/>
              <a:gd name="T76" fmla="*/ 2147483646 w 14722"/>
              <a:gd name="T77" fmla="*/ 2147483646 h 18470"/>
              <a:gd name="T78" fmla="*/ 2147483646 w 14722"/>
              <a:gd name="T79" fmla="*/ 2147483646 h 18470"/>
              <a:gd name="T80" fmla="*/ 2147483646 w 14722"/>
              <a:gd name="T81" fmla="*/ 2147483646 h 18470"/>
              <a:gd name="T82" fmla="*/ 2147483646 w 14722"/>
              <a:gd name="T83" fmla="*/ 2147483646 h 18470"/>
              <a:gd name="T84" fmla="*/ 2147483646 w 14722"/>
              <a:gd name="T85" fmla="*/ 2147483646 h 18470"/>
              <a:gd name="T86" fmla="*/ 2147483646 w 14722"/>
              <a:gd name="T87" fmla="*/ 2147483646 h 18470"/>
              <a:gd name="T88" fmla="*/ 2147483646 w 14722"/>
              <a:gd name="T89" fmla="*/ 2147483646 h 18470"/>
              <a:gd name="T90" fmla="*/ 2147483646 w 14722"/>
              <a:gd name="T91" fmla="*/ 2147483646 h 18470"/>
              <a:gd name="T92" fmla="*/ 2147483646 w 14722"/>
              <a:gd name="T93" fmla="*/ 2147483646 h 18470"/>
              <a:gd name="T94" fmla="*/ 2147483646 w 14722"/>
              <a:gd name="T95" fmla="*/ 2147483646 h 18470"/>
              <a:gd name="T96" fmla="*/ 2147483646 w 14722"/>
              <a:gd name="T97" fmla="*/ 2147483646 h 18470"/>
              <a:gd name="T98" fmla="*/ 2147483646 w 14722"/>
              <a:gd name="T99" fmla="*/ 2147483646 h 18470"/>
              <a:gd name="T100" fmla="*/ 2147483646 w 14722"/>
              <a:gd name="T101" fmla="*/ 2147483646 h 18470"/>
              <a:gd name="T102" fmla="*/ 2147483646 w 14722"/>
              <a:gd name="T103" fmla="*/ 2147483646 h 18470"/>
              <a:gd name="T104" fmla="*/ 2147483646 w 14722"/>
              <a:gd name="T105" fmla="*/ 2147483646 h 18470"/>
              <a:gd name="T106" fmla="*/ 2147483646 w 14722"/>
              <a:gd name="T107" fmla="*/ 2147483646 h 18470"/>
              <a:gd name="T108" fmla="*/ 2147483646 w 14722"/>
              <a:gd name="T109" fmla="*/ 2147483646 h 18470"/>
              <a:gd name="T110" fmla="*/ 2147483646 w 14722"/>
              <a:gd name="T111" fmla="*/ 2147483646 h 18470"/>
              <a:gd name="T112" fmla="*/ 2147483646 w 14722"/>
              <a:gd name="T113" fmla="*/ 2147483646 h 18470"/>
              <a:gd name="T114" fmla="*/ 2147483646 w 14722"/>
              <a:gd name="T115" fmla="*/ 2147483646 h 18470"/>
              <a:gd name="T116" fmla="*/ 2147483646 w 14722"/>
              <a:gd name="T117" fmla="*/ 2147483646 h 18470"/>
              <a:gd name="T118" fmla="*/ 2147483646 w 14722"/>
              <a:gd name="T119" fmla="*/ 2147483646 h 18470"/>
              <a:gd name="T120" fmla="*/ 2147483646 w 14722"/>
              <a:gd name="T121" fmla="*/ 2147483646 h 18470"/>
              <a:gd name="T122" fmla="*/ 2147483646 w 14722"/>
              <a:gd name="T123" fmla="*/ 2147483646 h 1847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4722" h="18470" extrusionOk="0">
                <a:moveTo>
                  <a:pt x="11874" y="658"/>
                </a:moveTo>
                <a:lnTo>
                  <a:pt x="11826" y="1291"/>
                </a:lnTo>
                <a:lnTo>
                  <a:pt x="11777" y="1923"/>
                </a:lnTo>
                <a:lnTo>
                  <a:pt x="11753" y="2264"/>
                </a:lnTo>
                <a:lnTo>
                  <a:pt x="11680" y="2580"/>
                </a:lnTo>
                <a:lnTo>
                  <a:pt x="11607" y="2872"/>
                </a:lnTo>
                <a:lnTo>
                  <a:pt x="11509" y="3188"/>
                </a:lnTo>
                <a:lnTo>
                  <a:pt x="11412" y="3407"/>
                </a:lnTo>
                <a:lnTo>
                  <a:pt x="11290" y="3626"/>
                </a:lnTo>
                <a:lnTo>
                  <a:pt x="11144" y="3797"/>
                </a:lnTo>
                <a:lnTo>
                  <a:pt x="10974" y="3943"/>
                </a:lnTo>
                <a:lnTo>
                  <a:pt x="10779" y="4064"/>
                </a:lnTo>
                <a:lnTo>
                  <a:pt x="10560" y="4162"/>
                </a:lnTo>
                <a:lnTo>
                  <a:pt x="10341" y="4235"/>
                </a:lnTo>
                <a:lnTo>
                  <a:pt x="10122" y="4308"/>
                </a:lnTo>
                <a:lnTo>
                  <a:pt x="9976" y="4332"/>
                </a:lnTo>
                <a:lnTo>
                  <a:pt x="9855" y="4332"/>
                </a:lnTo>
                <a:lnTo>
                  <a:pt x="9563" y="4308"/>
                </a:lnTo>
                <a:lnTo>
                  <a:pt x="9295" y="4259"/>
                </a:lnTo>
                <a:lnTo>
                  <a:pt x="9052" y="4162"/>
                </a:lnTo>
                <a:lnTo>
                  <a:pt x="9392" y="3894"/>
                </a:lnTo>
                <a:lnTo>
                  <a:pt x="9611" y="3675"/>
                </a:lnTo>
                <a:lnTo>
                  <a:pt x="9806" y="3432"/>
                </a:lnTo>
                <a:lnTo>
                  <a:pt x="10025" y="3188"/>
                </a:lnTo>
                <a:lnTo>
                  <a:pt x="10220" y="2921"/>
                </a:lnTo>
                <a:lnTo>
                  <a:pt x="10366" y="2629"/>
                </a:lnTo>
                <a:lnTo>
                  <a:pt x="10512" y="2337"/>
                </a:lnTo>
                <a:lnTo>
                  <a:pt x="10633" y="2045"/>
                </a:lnTo>
                <a:lnTo>
                  <a:pt x="10706" y="1753"/>
                </a:lnTo>
                <a:lnTo>
                  <a:pt x="10706" y="1680"/>
                </a:lnTo>
                <a:lnTo>
                  <a:pt x="10682" y="1607"/>
                </a:lnTo>
                <a:lnTo>
                  <a:pt x="10658" y="1558"/>
                </a:lnTo>
                <a:lnTo>
                  <a:pt x="10585" y="1534"/>
                </a:lnTo>
                <a:lnTo>
                  <a:pt x="10536" y="1510"/>
                </a:lnTo>
                <a:lnTo>
                  <a:pt x="10463" y="1510"/>
                </a:lnTo>
                <a:lnTo>
                  <a:pt x="10414" y="1558"/>
                </a:lnTo>
                <a:lnTo>
                  <a:pt x="10366" y="1607"/>
                </a:lnTo>
                <a:lnTo>
                  <a:pt x="10098" y="2069"/>
                </a:lnTo>
                <a:lnTo>
                  <a:pt x="9855" y="2531"/>
                </a:lnTo>
                <a:lnTo>
                  <a:pt x="9587" y="2969"/>
                </a:lnTo>
                <a:lnTo>
                  <a:pt x="9441" y="3188"/>
                </a:lnTo>
                <a:lnTo>
                  <a:pt x="9271" y="3383"/>
                </a:lnTo>
                <a:lnTo>
                  <a:pt x="9027" y="3626"/>
                </a:lnTo>
                <a:lnTo>
                  <a:pt x="8760" y="3845"/>
                </a:lnTo>
                <a:lnTo>
                  <a:pt x="8735" y="3845"/>
                </a:lnTo>
                <a:lnTo>
                  <a:pt x="8638" y="3724"/>
                </a:lnTo>
                <a:lnTo>
                  <a:pt x="8589" y="3578"/>
                </a:lnTo>
                <a:lnTo>
                  <a:pt x="8565" y="3432"/>
                </a:lnTo>
                <a:lnTo>
                  <a:pt x="8541" y="3261"/>
                </a:lnTo>
                <a:lnTo>
                  <a:pt x="8589" y="2921"/>
                </a:lnTo>
                <a:lnTo>
                  <a:pt x="8638" y="2629"/>
                </a:lnTo>
                <a:lnTo>
                  <a:pt x="8711" y="2410"/>
                </a:lnTo>
                <a:lnTo>
                  <a:pt x="8808" y="2215"/>
                </a:lnTo>
                <a:lnTo>
                  <a:pt x="8930" y="2020"/>
                </a:lnTo>
                <a:lnTo>
                  <a:pt x="9052" y="1850"/>
                </a:lnTo>
                <a:lnTo>
                  <a:pt x="9222" y="1680"/>
                </a:lnTo>
                <a:lnTo>
                  <a:pt x="9392" y="1510"/>
                </a:lnTo>
                <a:lnTo>
                  <a:pt x="9563" y="1388"/>
                </a:lnTo>
                <a:lnTo>
                  <a:pt x="9757" y="1266"/>
                </a:lnTo>
                <a:lnTo>
                  <a:pt x="10001" y="1120"/>
                </a:lnTo>
                <a:lnTo>
                  <a:pt x="10244" y="1023"/>
                </a:lnTo>
                <a:lnTo>
                  <a:pt x="10512" y="950"/>
                </a:lnTo>
                <a:lnTo>
                  <a:pt x="10779" y="877"/>
                </a:lnTo>
                <a:lnTo>
                  <a:pt x="11339" y="755"/>
                </a:lnTo>
                <a:lnTo>
                  <a:pt x="11874" y="658"/>
                </a:lnTo>
                <a:close/>
                <a:moveTo>
                  <a:pt x="1849" y="4527"/>
                </a:moveTo>
                <a:lnTo>
                  <a:pt x="2141" y="4551"/>
                </a:lnTo>
                <a:lnTo>
                  <a:pt x="2433" y="4600"/>
                </a:lnTo>
                <a:lnTo>
                  <a:pt x="2701" y="4648"/>
                </a:lnTo>
                <a:lnTo>
                  <a:pt x="2993" y="4746"/>
                </a:lnTo>
                <a:lnTo>
                  <a:pt x="3236" y="4819"/>
                </a:lnTo>
                <a:lnTo>
                  <a:pt x="3772" y="5062"/>
                </a:lnTo>
                <a:lnTo>
                  <a:pt x="4258" y="5330"/>
                </a:lnTo>
                <a:lnTo>
                  <a:pt x="4721" y="5622"/>
                </a:lnTo>
                <a:lnTo>
                  <a:pt x="4915" y="5768"/>
                </a:lnTo>
                <a:lnTo>
                  <a:pt x="5061" y="5914"/>
                </a:lnTo>
                <a:lnTo>
                  <a:pt x="5232" y="6084"/>
                </a:lnTo>
                <a:lnTo>
                  <a:pt x="5353" y="6254"/>
                </a:lnTo>
                <a:lnTo>
                  <a:pt x="5597" y="6644"/>
                </a:lnTo>
                <a:lnTo>
                  <a:pt x="5816" y="7057"/>
                </a:lnTo>
                <a:lnTo>
                  <a:pt x="5913" y="7301"/>
                </a:lnTo>
                <a:lnTo>
                  <a:pt x="5986" y="7568"/>
                </a:lnTo>
                <a:lnTo>
                  <a:pt x="6059" y="7836"/>
                </a:lnTo>
                <a:lnTo>
                  <a:pt x="6083" y="8104"/>
                </a:lnTo>
                <a:lnTo>
                  <a:pt x="6083" y="8323"/>
                </a:lnTo>
                <a:lnTo>
                  <a:pt x="6059" y="8542"/>
                </a:lnTo>
                <a:lnTo>
                  <a:pt x="5962" y="8858"/>
                </a:lnTo>
                <a:lnTo>
                  <a:pt x="5670" y="8712"/>
                </a:lnTo>
                <a:lnTo>
                  <a:pt x="5305" y="8493"/>
                </a:lnTo>
                <a:lnTo>
                  <a:pt x="4988" y="8250"/>
                </a:lnTo>
                <a:lnTo>
                  <a:pt x="4672" y="7958"/>
                </a:lnTo>
                <a:lnTo>
                  <a:pt x="4380" y="7666"/>
                </a:lnTo>
                <a:lnTo>
                  <a:pt x="4015" y="7179"/>
                </a:lnTo>
                <a:lnTo>
                  <a:pt x="3796" y="6911"/>
                </a:lnTo>
                <a:lnTo>
                  <a:pt x="3553" y="6619"/>
                </a:lnTo>
                <a:lnTo>
                  <a:pt x="3309" y="6376"/>
                </a:lnTo>
                <a:lnTo>
                  <a:pt x="3163" y="6279"/>
                </a:lnTo>
                <a:lnTo>
                  <a:pt x="3042" y="6181"/>
                </a:lnTo>
                <a:lnTo>
                  <a:pt x="2896" y="6108"/>
                </a:lnTo>
                <a:lnTo>
                  <a:pt x="2774" y="6060"/>
                </a:lnTo>
                <a:lnTo>
                  <a:pt x="2628" y="6035"/>
                </a:lnTo>
                <a:lnTo>
                  <a:pt x="2433" y="6035"/>
                </a:lnTo>
                <a:lnTo>
                  <a:pt x="2409" y="6060"/>
                </a:lnTo>
                <a:lnTo>
                  <a:pt x="2409" y="6108"/>
                </a:lnTo>
                <a:lnTo>
                  <a:pt x="2409" y="6157"/>
                </a:lnTo>
                <a:lnTo>
                  <a:pt x="2506" y="6279"/>
                </a:lnTo>
                <a:lnTo>
                  <a:pt x="2604" y="6425"/>
                </a:lnTo>
                <a:lnTo>
                  <a:pt x="2847" y="6668"/>
                </a:lnTo>
                <a:lnTo>
                  <a:pt x="3090" y="6911"/>
                </a:lnTo>
                <a:lnTo>
                  <a:pt x="3309" y="7130"/>
                </a:lnTo>
                <a:lnTo>
                  <a:pt x="3772" y="7739"/>
                </a:lnTo>
                <a:lnTo>
                  <a:pt x="4015" y="8031"/>
                </a:lnTo>
                <a:lnTo>
                  <a:pt x="4258" y="8323"/>
                </a:lnTo>
                <a:lnTo>
                  <a:pt x="4404" y="8444"/>
                </a:lnTo>
                <a:lnTo>
                  <a:pt x="4550" y="8590"/>
                </a:lnTo>
                <a:lnTo>
                  <a:pt x="4867" y="8834"/>
                </a:lnTo>
                <a:lnTo>
                  <a:pt x="5207" y="9053"/>
                </a:lnTo>
                <a:lnTo>
                  <a:pt x="5548" y="9247"/>
                </a:lnTo>
                <a:lnTo>
                  <a:pt x="5353" y="9345"/>
                </a:lnTo>
                <a:lnTo>
                  <a:pt x="5159" y="9418"/>
                </a:lnTo>
                <a:lnTo>
                  <a:pt x="4940" y="9466"/>
                </a:lnTo>
                <a:lnTo>
                  <a:pt x="4745" y="9491"/>
                </a:lnTo>
                <a:lnTo>
                  <a:pt x="4550" y="9491"/>
                </a:lnTo>
                <a:lnTo>
                  <a:pt x="4331" y="9466"/>
                </a:lnTo>
                <a:lnTo>
                  <a:pt x="4112" y="9442"/>
                </a:lnTo>
                <a:lnTo>
                  <a:pt x="3869" y="9369"/>
                </a:lnTo>
                <a:lnTo>
                  <a:pt x="3650" y="9296"/>
                </a:lnTo>
                <a:lnTo>
                  <a:pt x="3407" y="9174"/>
                </a:lnTo>
                <a:lnTo>
                  <a:pt x="3188" y="9053"/>
                </a:lnTo>
                <a:lnTo>
                  <a:pt x="2969" y="8907"/>
                </a:lnTo>
                <a:lnTo>
                  <a:pt x="2774" y="8761"/>
                </a:lnTo>
                <a:lnTo>
                  <a:pt x="2579" y="8590"/>
                </a:lnTo>
                <a:lnTo>
                  <a:pt x="2239" y="8201"/>
                </a:lnTo>
                <a:lnTo>
                  <a:pt x="2068" y="7982"/>
                </a:lnTo>
                <a:lnTo>
                  <a:pt x="1898" y="7714"/>
                </a:lnTo>
                <a:lnTo>
                  <a:pt x="1776" y="7471"/>
                </a:lnTo>
                <a:lnTo>
                  <a:pt x="1655" y="7179"/>
                </a:lnTo>
                <a:lnTo>
                  <a:pt x="1460" y="6619"/>
                </a:lnTo>
                <a:lnTo>
                  <a:pt x="1314" y="6060"/>
                </a:lnTo>
                <a:lnTo>
                  <a:pt x="1144" y="5330"/>
                </a:lnTo>
                <a:lnTo>
                  <a:pt x="1046" y="4940"/>
                </a:lnTo>
                <a:lnTo>
                  <a:pt x="998" y="4575"/>
                </a:lnTo>
                <a:lnTo>
                  <a:pt x="1265" y="4551"/>
                </a:lnTo>
                <a:lnTo>
                  <a:pt x="1557" y="4527"/>
                </a:lnTo>
                <a:lnTo>
                  <a:pt x="1849" y="4527"/>
                </a:lnTo>
                <a:close/>
                <a:moveTo>
                  <a:pt x="10974" y="14138"/>
                </a:moveTo>
                <a:lnTo>
                  <a:pt x="10755" y="14187"/>
                </a:lnTo>
                <a:lnTo>
                  <a:pt x="10536" y="14260"/>
                </a:lnTo>
                <a:lnTo>
                  <a:pt x="10098" y="14430"/>
                </a:lnTo>
                <a:lnTo>
                  <a:pt x="9855" y="14503"/>
                </a:lnTo>
                <a:lnTo>
                  <a:pt x="9636" y="14600"/>
                </a:lnTo>
                <a:lnTo>
                  <a:pt x="9198" y="14844"/>
                </a:lnTo>
                <a:lnTo>
                  <a:pt x="9173" y="14868"/>
                </a:lnTo>
                <a:lnTo>
                  <a:pt x="9149" y="14892"/>
                </a:lnTo>
                <a:lnTo>
                  <a:pt x="9173" y="14965"/>
                </a:lnTo>
                <a:lnTo>
                  <a:pt x="9198" y="14990"/>
                </a:lnTo>
                <a:lnTo>
                  <a:pt x="9246" y="15014"/>
                </a:lnTo>
                <a:lnTo>
                  <a:pt x="9271" y="15014"/>
                </a:lnTo>
                <a:lnTo>
                  <a:pt x="9490" y="14941"/>
                </a:lnTo>
                <a:lnTo>
                  <a:pt x="9757" y="14892"/>
                </a:lnTo>
                <a:lnTo>
                  <a:pt x="10268" y="14795"/>
                </a:lnTo>
                <a:lnTo>
                  <a:pt x="10512" y="14722"/>
                </a:lnTo>
                <a:lnTo>
                  <a:pt x="10731" y="14625"/>
                </a:lnTo>
                <a:lnTo>
                  <a:pt x="10828" y="14552"/>
                </a:lnTo>
                <a:lnTo>
                  <a:pt x="10925" y="14479"/>
                </a:lnTo>
                <a:lnTo>
                  <a:pt x="11023" y="14381"/>
                </a:lnTo>
                <a:lnTo>
                  <a:pt x="11096" y="14284"/>
                </a:lnTo>
                <a:lnTo>
                  <a:pt x="11096" y="14235"/>
                </a:lnTo>
                <a:lnTo>
                  <a:pt x="11071" y="14162"/>
                </a:lnTo>
                <a:lnTo>
                  <a:pt x="11023" y="14138"/>
                </a:lnTo>
                <a:lnTo>
                  <a:pt x="10974" y="14138"/>
                </a:lnTo>
                <a:close/>
                <a:moveTo>
                  <a:pt x="8297" y="13116"/>
                </a:moveTo>
                <a:lnTo>
                  <a:pt x="8614" y="13140"/>
                </a:lnTo>
                <a:lnTo>
                  <a:pt x="8443" y="13238"/>
                </a:lnTo>
                <a:lnTo>
                  <a:pt x="8370" y="13286"/>
                </a:lnTo>
                <a:lnTo>
                  <a:pt x="8297" y="13335"/>
                </a:lnTo>
                <a:lnTo>
                  <a:pt x="8273" y="13384"/>
                </a:lnTo>
                <a:lnTo>
                  <a:pt x="8249" y="13432"/>
                </a:lnTo>
                <a:lnTo>
                  <a:pt x="8273" y="13505"/>
                </a:lnTo>
                <a:lnTo>
                  <a:pt x="8322" y="13578"/>
                </a:lnTo>
                <a:lnTo>
                  <a:pt x="8370" y="13603"/>
                </a:lnTo>
                <a:lnTo>
                  <a:pt x="8419" y="13627"/>
                </a:lnTo>
                <a:lnTo>
                  <a:pt x="8614" y="13603"/>
                </a:lnTo>
                <a:lnTo>
                  <a:pt x="8784" y="13554"/>
                </a:lnTo>
                <a:lnTo>
                  <a:pt x="9125" y="13432"/>
                </a:lnTo>
                <a:lnTo>
                  <a:pt x="9271" y="13408"/>
                </a:lnTo>
                <a:lnTo>
                  <a:pt x="9538" y="13408"/>
                </a:lnTo>
                <a:lnTo>
                  <a:pt x="9660" y="13384"/>
                </a:lnTo>
                <a:lnTo>
                  <a:pt x="9782" y="13432"/>
                </a:lnTo>
                <a:lnTo>
                  <a:pt x="10220" y="13651"/>
                </a:lnTo>
                <a:lnTo>
                  <a:pt x="9952" y="13724"/>
                </a:lnTo>
                <a:lnTo>
                  <a:pt x="9709" y="13797"/>
                </a:lnTo>
                <a:lnTo>
                  <a:pt x="9149" y="13919"/>
                </a:lnTo>
                <a:lnTo>
                  <a:pt x="8857" y="13968"/>
                </a:lnTo>
                <a:lnTo>
                  <a:pt x="8589" y="14041"/>
                </a:lnTo>
                <a:lnTo>
                  <a:pt x="8541" y="14089"/>
                </a:lnTo>
                <a:lnTo>
                  <a:pt x="8516" y="14138"/>
                </a:lnTo>
                <a:lnTo>
                  <a:pt x="8541" y="14187"/>
                </a:lnTo>
                <a:lnTo>
                  <a:pt x="8589" y="14235"/>
                </a:lnTo>
                <a:lnTo>
                  <a:pt x="8857" y="14284"/>
                </a:lnTo>
                <a:lnTo>
                  <a:pt x="9125" y="14284"/>
                </a:lnTo>
                <a:lnTo>
                  <a:pt x="9392" y="14260"/>
                </a:lnTo>
                <a:lnTo>
                  <a:pt x="9660" y="14211"/>
                </a:lnTo>
                <a:lnTo>
                  <a:pt x="9903" y="14162"/>
                </a:lnTo>
                <a:lnTo>
                  <a:pt x="10171" y="14114"/>
                </a:lnTo>
                <a:lnTo>
                  <a:pt x="10414" y="14016"/>
                </a:lnTo>
                <a:lnTo>
                  <a:pt x="10536" y="13943"/>
                </a:lnTo>
                <a:lnTo>
                  <a:pt x="10633" y="13870"/>
                </a:lnTo>
                <a:lnTo>
                  <a:pt x="11096" y="14162"/>
                </a:lnTo>
                <a:lnTo>
                  <a:pt x="11558" y="14479"/>
                </a:lnTo>
                <a:lnTo>
                  <a:pt x="11631" y="14527"/>
                </a:lnTo>
                <a:lnTo>
                  <a:pt x="11193" y="14722"/>
                </a:lnTo>
                <a:lnTo>
                  <a:pt x="10852" y="14892"/>
                </a:lnTo>
                <a:lnTo>
                  <a:pt x="10512" y="15014"/>
                </a:lnTo>
                <a:lnTo>
                  <a:pt x="10171" y="15136"/>
                </a:lnTo>
                <a:lnTo>
                  <a:pt x="9830" y="15209"/>
                </a:lnTo>
                <a:lnTo>
                  <a:pt x="9782" y="15233"/>
                </a:lnTo>
                <a:lnTo>
                  <a:pt x="9782" y="15257"/>
                </a:lnTo>
                <a:lnTo>
                  <a:pt x="9782" y="15282"/>
                </a:lnTo>
                <a:lnTo>
                  <a:pt x="9830" y="15306"/>
                </a:lnTo>
                <a:lnTo>
                  <a:pt x="9976" y="15330"/>
                </a:lnTo>
                <a:lnTo>
                  <a:pt x="10122" y="15330"/>
                </a:lnTo>
                <a:lnTo>
                  <a:pt x="10414" y="15306"/>
                </a:lnTo>
                <a:lnTo>
                  <a:pt x="10731" y="15233"/>
                </a:lnTo>
                <a:lnTo>
                  <a:pt x="11023" y="15136"/>
                </a:lnTo>
                <a:lnTo>
                  <a:pt x="11485" y="14965"/>
                </a:lnTo>
                <a:lnTo>
                  <a:pt x="11996" y="14771"/>
                </a:lnTo>
                <a:lnTo>
                  <a:pt x="12337" y="15038"/>
                </a:lnTo>
                <a:lnTo>
                  <a:pt x="12093" y="15111"/>
                </a:lnTo>
                <a:lnTo>
                  <a:pt x="11874" y="15209"/>
                </a:lnTo>
                <a:lnTo>
                  <a:pt x="11436" y="15403"/>
                </a:lnTo>
                <a:lnTo>
                  <a:pt x="11047" y="15525"/>
                </a:lnTo>
                <a:lnTo>
                  <a:pt x="10682" y="15647"/>
                </a:lnTo>
                <a:lnTo>
                  <a:pt x="10293" y="15744"/>
                </a:lnTo>
                <a:lnTo>
                  <a:pt x="9903" y="15890"/>
                </a:lnTo>
                <a:lnTo>
                  <a:pt x="9879" y="15914"/>
                </a:lnTo>
                <a:lnTo>
                  <a:pt x="9879" y="15939"/>
                </a:lnTo>
                <a:lnTo>
                  <a:pt x="9879" y="15963"/>
                </a:lnTo>
                <a:lnTo>
                  <a:pt x="9903" y="15987"/>
                </a:lnTo>
                <a:lnTo>
                  <a:pt x="10098" y="16036"/>
                </a:lnTo>
                <a:lnTo>
                  <a:pt x="10268" y="16060"/>
                </a:lnTo>
                <a:lnTo>
                  <a:pt x="10463" y="16036"/>
                </a:lnTo>
                <a:lnTo>
                  <a:pt x="10658" y="16012"/>
                </a:lnTo>
                <a:lnTo>
                  <a:pt x="11023" y="15939"/>
                </a:lnTo>
                <a:lnTo>
                  <a:pt x="11388" y="15817"/>
                </a:lnTo>
                <a:lnTo>
                  <a:pt x="12020" y="15598"/>
                </a:lnTo>
                <a:lnTo>
                  <a:pt x="12337" y="15476"/>
                </a:lnTo>
                <a:lnTo>
                  <a:pt x="12629" y="15306"/>
                </a:lnTo>
                <a:lnTo>
                  <a:pt x="12921" y="15598"/>
                </a:lnTo>
                <a:lnTo>
                  <a:pt x="12434" y="15793"/>
                </a:lnTo>
                <a:lnTo>
                  <a:pt x="11947" y="15963"/>
                </a:lnTo>
                <a:lnTo>
                  <a:pt x="11534" y="16060"/>
                </a:lnTo>
                <a:lnTo>
                  <a:pt x="11096" y="16158"/>
                </a:lnTo>
                <a:lnTo>
                  <a:pt x="10682" y="16255"/>
                </a:lnTo>
                <a:lnTo>
                  <a:pt x="10487" y="16328"/>
                </a:lnTo>
                <a:lnTo>
                  <a:pt x="10293" y="16425"/>
                </a:lnTo>
                <a:lnTo>
                  <a:pt x="10268" y="16450"/>
                </a:lnTo>
                <a:lnTo>
                  <a:pt x="10268" y="16474"/>
                </a:lnTo>
                <a:lnTo>
                  <a:pt x="10268" y="16498"/>
                </a:lnTo>
                <a:lnTo>
                  <a:pt x="10293" y="16523"/>
                </a:lnTo>
                <a:lnTo>
                  <a:pt x="10512" y="16547"/>
                </a:lnTo>
                <a:lnTo>
                  <a:pt x="10731" y="16547"/>
                </a:lnTo>
                <a:lnTo>
                  <a:pt x="10950" y="16523"/>
                </a:lnTo>
                <a:lnTo>
                  <a:pt x="11169" y="16498"/>
                </a:lnTo>
                <a:lnTo>
                  <a:pt x="11607" y="16401"/>
                </a:lnTo>
                <a:lnTo>
                  <a:pt x="12020" y="16279"/>
                </a:lnTo>
                <a:lnTo>
                  <a:pt x="12312" y="16182"/>
                </a:lnTo>
                <a:lnTo>
                  <a:pt x="12604" y="16085"/>
                </a:lnTo>
                <a:lnTo>
                  <a:pt x="12872" y="15963"/>
                </a:lnTo>
                <a:lnTo>
                  <a:pt x="13140" y="15841"/>
                </a:lnTo>
                <a:lnTo>
                  <a:pt x="13164" y="15866"/>
                </a:lnTo>
                <a:lnTo>
                  <a:pt x="13407" y="16133"/>
                </a:lnTo>
                <a:lnTo>
                  <a:pt x="12994" y="16231"/>
                </a:lnTo>
                <a:lnTo>
                  <a:pt x="12604" y="16377"/>
                </a:lnTo>
                <a:lnTo>
                  <a:pt x="11680" y="16669"/>
                </a:lnTo>
                <a:lnTo>
                  <a:pt x="10779" y="16912"/>
                </a:lnTo>
                <a:lnTo>
                  <a:pt x="10731" y="16961"/>
                </a:lnTo>
                <a:lnTo>
                  <a:pt x="10706" y="17034"/>
                </a:lnTo>
                <a:lnTo>
                  <a:pt x="10731" y="17082"/>
                </a:lnTo>
                <a:lnTo>
                  <a:pt x="10804" y="17107"/>
                </a:lnTo>
                <a:lnTo>
                  <a:pt x="11023" y="17082"/>
                </a:lnTo>
                <a:lnTo>
                  <a:pt x="11242" y="17082"/>
                </a:lnTo>
                <a:lnTo>
                  <a:pt x="11680" y="16985"/>
                </a:lnTo>
                <a:lnTo>
                  <a:pt x="12093" y="16888"/>
                </a:lnTo>
                <a:lnTo>
                  <a:pt x="12531" y="16742"/>
                </a:lnTo>
                <a:lnTo>
                  <a:pt x="13091" y="16571"/>
                </a:lnTo>
                <a:lnTo>
                  <a:pt x="13626" y="16401"/>
                </a:lnTo>
                <a:lnTo>
                  <a:pt x="13870" y="16717"/>
                </a:lnTo>
                <a:lnTo>
                  <a:pt x="14089" y="17058"/>
                </a:lnTo>
                <a:lnTo>
                  <a:pt x="13894" y="17155"/>
                </a:lnTo>
                <a:lnTo>
                  <a:pt x="13699" y="17228"/>
                </a:lnTo>
                <a:lnTo>
                  <a:pt x="13286" y="17350"/>
                </a:lnTo>
                <a:lnTo>
                  <a:pt x="12872" y="17423"/>
                </a:lnTo>
                <a:lnTo>
                  <a:pt x="12434" y="17472"/>
                </a:lnTo>
                <a:lnTo>
                  <a:pt x="11339" y="17618"/>
                </a:lnTo>
                <a:lnTo>
                  <a:pt x="10220" y="17788"/>
                </a:lnTo>
                <a:lnTo>
                  <a:pt x="9587" y="17885"/>
                </a:lnTo>
                <a:lnTo>
                  <a:pt x="8930" y="17934"/>
                </a:lnTo>
                <a:lnTo>
                  <a:pt x="8297" y="17958"/>
                </a:lnTo>
                <a:lnTo>
                  <a:pt x="7032" y="17958"/>
                </a:lnTo>
                <a:lnTo>
                  <a:pt x="6400" y="17910"/>
                </a:lnTo>
                <a:lnTo>
                  <a:pt x="5110" y="17837"/>
                </a:lnTo>
                <a:lnTo>
                  <a:pt x="3918" y="17764"/>
                </a:lnTo>
                <a:lnTo>
                  <a:pt x="3334" y="17715"/>
                </a:lnTo>
                <a:lnTo>
                  <a:pt x="2725" y="17666"/>
                </a:lnTo>
                <a:lnTo>
                  <a:pt x="2166" y="17618"/>
                </a:lnTo>
                <a:lnTo>
                  <a:pt x="1849" y="17569"/>
                </a:lnTo>
                <a:lnTo>
                  <a:pt x="1533" y="17520"/>
                </a:lnTo>
                <a:lnTo>
                  <a:pt x="1217" y="17447"/>
                </a:lnTo>
                <a:lnTo>
                  <a:pt x="925" y="17350"/>
                </a:lnTo>
                <a:lnTo>
                  <a:pt x="681" y="17204"/>
                </a:lnTo>
                <a:lnTo>
                  <a:pt x="560" y="17131"/>
                </a:lnTo>
                <a:lnTo>
                  <a:pt x="462" y="17034"/>
                </a:lnTo>
                <a:lnTo>
                  <a:pt x="754" y="16644"/>
                </a:lnTo>
                <a:lnTo>
                  <a:pt x="1046" y="16279"/>
                </a:lnTo>
                <a:lnTo>
                  <a:pt x="1363" y="15914"/>
                </a:lnTo>
                <a:lnTo>
                  <a:pt x="1703" y="15574"/>
                </a:lnTo>
                <a:lnTo>
                  <a:pt x="2044" y="15257"/>
                </a:lnTo>
                <a:lnTo>
                  <a:pt x="2409" y="14941"/>
                </a:lnTo>
                <a:lnTo>
                  <a:pt x="2798" y="14649"/>
                </a:lnTo>
                <a:lnTo>
                  <a:pt x="3212" y="14381"/>
                </a:lnTo>
                <a:lnTo>
                  <a:pt x="3699" y="14089"/>
                </a:lnTo>
                <a:lnTo>
                  <a:pt x="4185" y="13870"/>
                </a:lnTo>
                <a:lnTo>
                  <a:pt x="4721" y="13676"/>
                </a:lnTo>
                <a:lnTo>
                  <a:pt x="5232" y="13505"/>
                </a:lnTo>
                <a:lnTo>
                  <a:pt x="5767" y="13384"/>
                </a:lnTo>
                <a:lnTo>
                  <a:pt x="6327" y="13286"/>
                </a:lnTo>
                <a:lnTo>
                  <a:pt x="6862" y="13189"/>
                </a:lnTo>
                <a:lnTo>
                  <a:pt x="7421" y="13140"/>
                </a:lnTo>
                <a:lnTo>
                  <a:pt x="7373" y="13603"/>
                </a:lnTo>
                <a:lnTo>
                  <a:pt x="7276" y="14065"/>
                </a:lnTo>
                <a:lnTo>
                  <a:pt x="7276" y="14187"/>
                </a:lnTo>
                <a:lnTo>
                  <a:pt x="7324" y="14284"/>
                </a:lnTo>
                <a:lnTo>
                  <a:pt x="7397" y="14357"/>
                </a:lnTo>
                <a:lnTo>
                  <a:pt x="7494" y="14381"/>
                </a:lnTo>
                <a:lnTo>
                  <a:pt x="7592" y="14406"/>
                </a:lnTo>
                <a:lnTo>
                  <a:pt x="7689" y="14381"/>
                </a:lnTo>
                <a:lnTo>
                  <a:pt x="7762" y="14308"/>
                </a:lnTo>
                <a:lnTo>
                  <a:pt x="7811" y="14211"/>
                </a:lnTo>
                <a:lnTo>
                  <a:pt x="7884" y="13676"/>
                </a:lnTo>
                <a:lnTo>
                  <a:pt x="7957" y="13116"/>
                </a:lnTo>
                <a:lnTo>
                  <a:pt x="8297" y="13116"/>
                </a:lnTo>
                <a:close/>
                <a:moveTo>
                  <a:pt x="6886" y="1"/>
                </a:moveTo>
                <a:lnTo>
                  <a:pt x="6813" y="25"/>
                </a:lnTo>
                <a:lnTo>
                  <a:pt x="6765" y="25"/>
                </a:lnTo>
                <a:lnTo>
                  <a:pt x="6740" y="74"/>
                </a:lnTo>
                <a:lnTo>
                  <a:pt x="6740" y="98"/>
                </a:lnTo>
                <a:lnTo>
                  <a:pt x="6740" y="147"/>
                </a:lnTo>
                <a:lnTo>
                  <a:pt x="6862" y="536"/>
                </a:lnTo>
                <a:lnTo>
                  <a:pt x="7008" y="926"/>
                </a:lnTo>
                <a:lnTo>
                  <a:pt x="7130" y="1315"/>
                </a:lnTo>
                <a:lnTo>
                  <a:pt x="7227" y="1704"/>
                </a:lnTo>
                <a:lnTo>
                  <a:pt x="7300" y="2118"/>
                </a:lnTo>
                <a:lnTo>
                  <a:pt x="7349" y="2556"/>
                </a:lnTo>
                <a:lnTo>
                  <a:pt x="7373" y="2994"/>
                </a:lnTo>
                <a:lnTo>
                  <a:pt x="7373" y="3407"/>
                </a:lnTo>
                <a:lnTo>
                  <a:pt x="7324" y="3870"/>
                </a:lnTo>
                <a:lnTo>
                  <a:pt x="7276" y="4332"/>
                </a:lnTo>
                <a:lnTo>
                  <a:pt x="7105" y="5257"/>
                </a:lnTo>
                <a:lnTo>
                  <a:pt x="6911" y="6181"/>
                </a:lnTo>
                <a:lnTo>
                  <a:pt x="6838" y="6644"/>
                </a:lnTo>
                <a:lnTo>
                  <a:pt x="6765" y="7106"/>
                </a:lnTo>
                <a:lnTo>
                  <a:pt x="6716" y="7666"/>
                </a:lnTo>
                <a:lnTo>
                  <a:pt x="6716" y="8201"/>
                </a:lnTo>
                <a:lnTo>
                  <a:pt x="6765" y="8712"/>
                </a:lnTo>
                <a:lnTo>
                  <a:pt x="6838" y="9223"/>
                </a:lnTo>
                <a:lnTo>
                  <a:pt x="6424" y="9077"/>
                </a:lnTo>
                <a:lnTo>
                  <a:pt x="6497" y="8834"/>
                </a:lnTo>
                <a:lnTo>
                  <a:pt x="6570" y="8590"/>
                </a:lnTo>
                <a:lnTo>
                  <a:pt x="6594" y="8347"/>
                </a:lnTo>
                <a:lnTo>
                  <a:pt x="6594" y="8079"/>
                </a:lnTo>
                <a:lnTo>
                  <a:pt x="6570" y="7836"/>
                </a:lnTo>
                <a:lnTo>
                  <a:pt x="6521" y="7568"/>
                </a:lnTo>
                <a:lnTo>
                  <a:pt x="6448" y="7325"/>
                </a:lnTo>
                <a:lnTo>
                  <a:pt x="6351" y="7082"/>
                </a:lnTo>
                <a:lnTo>
                  <a:pt x="6254" y="6838"/>
                </a:lnTo>
                <a:lnTo>
                  <a:pt x="6132" y="6595"/>
                </a:lnTo>
                <a:lnTo>
                  <a:pt x="6010" y="6352"/>
                </a:lnTo>
                <a:lnTo>
                  <a:pt x="5864" y="6133"/>
                </a:lnTo>
                <a:lnTo>
                  <a:pt x="5694" y="5938"/>
                </a:lnTo>
                <a:lnTo>
                  <a:pt x="5548" y="5743"/>
                </a:lnTo>
                <a:lnTo>
                  <a:pt x="5378" y="5549"/>
                </a:lnTo>
                <a:lnTo>
                  <a:pt x="5207" y="5403"/>
                </a:lnTo>
                <a:lnTo>
                  <a:pt x="4964" y="5208"/>
                </a:lnTo>
                <a:lnTo>
                  <a:pt x="4696" y="5013"/>
                </a:lnTo>
                <a:lnTo>
                  <a:pt x="4429" y="4867"/>
                </a:lnTo>
                <a:lnTo>
                  <a:pt x="4161" y="4721"/>
                </a:lnTo>
                <a:lnTo>
                  <a:pt x="3869" y="4575"/>
                </a:lnTo>
                <a:lnTo>
                  <a:pt x="3577" y="4454"/>
                </a:lnTo>
                <a:lnTo>
                  <a:pt x="2993" y="4259"/>
                </a:lnTo>
                <a:lnTo>
                  <a:pt x="2506" y="4137"/>
                </a:lnTo>
                <a:lnTo>
                  <a:pt x="2239" y="4089"/>
                </a:lnTo>
                <a:lnTo>
                  <a:pt x="1971" y="4064"/>
                </a:lnTo>
                <a:lnTo>
                  <a:pt x="1679" y="4040"/>
                </a:lnTo>
                <a:lnTo>
                  <a:pt x="1411" y="4064"/>
                </a:lnTo>
                <a:lnTo>
                  <a:pt x="1168" y="4137"/>
                </a:lnTo>
                <a:lnTo>
                  <a:pt x="949" y="4235"/>
                </a:lnTo>
                <a:lnTo>
                  <a:pt x="900" y="4186"/>
                </a:lnTo>
                <a:lnTo>
                  <a:pt x="852" y="4137"/>
                </a:lnTo>
                <a:lnTo>
                  <a:pt x="803" y="4137"/>
                </a:lnTo>
                <a:lnTo>
                  <a:pt x="754" y="4186"/>
                </a:lnTo>
                <a:lnTo>
                  <a:pt x="681" y="4259"/>
                </a:lnTo>
                <a:lnTo>
                  <a:pt x="633" y="4356"/>
                </a:lnTo>
                <a:lnTo>
                  <a:pt x="608" y="4454"/>
                </a:lnTo>
                <a:lnTo>
                  <a:pt x="584" y="4575"/>
                </a:lnTo>
                <a:lnTo>
                  <a:pt x="584" y="4819"/>
                </a:lnTo>
                <a:lnTo>
                  <a:pt x="608" y="5062"/>
                </a:lnTo>
                <a:lnTo>
                  <a:pt x="657" y="5330"/>
                </a:lnTo>
                <a:lnTo>
                  <a:pt x="706" y="5597"/>
                </a:lnTo>
                <a:lnTo>
                  <a:pt x="803" y="6011"/>
                </a:lnTo>
                <a:lnTo>
                  <a:pt x="876" y="6352"/>
                </a:lnTo>
                <a:lnTo>
                  <a:pt x="973" y="6692"/>
                </a:lnTo>
                <a:lnTo>
                  <a:pt x="1071" y="7033"/>
                </a:lnTo>
                <a:lnTo>
                  <a:pt x="1192" y="7349"/>
                </a:lnTo>
                <a:lnTo>
                  <a:pt x="1338" y="7690"/>
                </a:lnTo>
                <a:lnTo>
                  <a:pt x="1484" y="8006"/>
                </a:lnTo>
                <a:lnTo>
                  <a:pt x="1679" y="8298"/>
                </a:lnTo>
                <a:lnTo>
                  <a:pt x="1874" y="8566"/>
                </a:lnTo>
                <a:lnTo>
                  <a:pt x="2068" y="8809"/>
                </a:lnTo>
                <a:lnTo>
                  <a:pt x="2287" y="9004"/>
                </a:lnTo>
                <a:lnTo>
                  <a:pt x="2531" y="9199"/>
                </a:lnTo>
                <a:lnTo>
                  <a:pt x="2774" y="9393"/>
                </a:lnTo>
                <a:lnTo>
                  <a:pt x="3042" y="9539"/>
                </a:lnTo>
                <a:lnTo>
                  <a:pt x="3309" y="9685"/>
                </a:lnTo>
                <a:lnTo>
                  <a:pt x="3577" y="9807"/>
                </a:lnTo>
                <a:lnTo>
                  <a:pt x="3869" y="9904"/>
                </a:lnTo>
                <a:lnTo>
                  <a:pt x="4161" y="9977"/>
                </a:lnTo>
                <a:lnTo>
                  <a:pt x="4453" y="10001"/>
                </a:lnTo>
                <a:lnTo>
                  <a:pt x="4745" y="10001"/>
                </a:lnTo>
                <a:lnTo>
                  <a:pt x="5013" y="9977"/>
                </a:lnTo>
                <a:lnTo>
                  <a:pt x="5280" y="9904"/>
                </a:lnTo>
                <a:lnTo>
                  <a:pt x="5548" y="9807"/>
                </a:lnTo>
                <a:lnTo>
                  <a:pt x="5816" y="9685"/>
                </a:lnTo>
                <a:lnTo>
                  <a:pt x="6059" y="9539"/>
                </a:lnTo>
                <a:lnTo>
                  <a:pt x="6278" y="9637"/>
                </a:lnTo>
                <a:lnTo>
                  <a:pt x="6521" y="9734"/>
                </a:lnTo>
                <a:lnTo>
                  <a:pt x="6740" y="9783"/>
                </a:lnTo>
                <a:lnTo>
                  <a:pt x="6984" y="9807"/>
                </a:lnTo>
                <a:lnTo>
                  <a:pt x="7203" y="10634"/>
                </a:lnTo>
                <a:lnTo>
                  <a:pt x="7324" y="11145"/>
                </a:lnTo>
                <a:lnTo>
                  <a:pt x="7421" y="11632"/>
                </a:lnTo>
                <a:lnTo>
                  <a:pt x="7446" y="12143"/>
                </a:lnTo>
                <a:lnTo>
                  <a:pt x="7446" y="12629"/>
                </a:lnTo>
                <a:lnTo>
                  <a:pt x="6886" y="12678"/>
                </a:lnTo>
                <a:lnTo>
                  <a:pt x="6327" y="12775"/>
                </a:lnTo>
                <a:lnTo>
                  <a:pt x="5767" y="12873"/>
                </a:lnTo>
                <a:lnTo>
                  <a:pt x="5207" y="12994"/>
                </a:lnTo>
                <a:lnTo>
                  <a:pt x="4648" y="13165"/>
                </a:lnTo>
                <a:lnTo>
                  <a:pt x="4112" y="13359"/>
                </a:lnTo>
                <a:lnTo>
                  <a:pt x="3601" y="13603"/>
                </a:lnTo>
                <a:lnTo>
                  <a:pt x="3090" y="13870"/>
                </a:lnTo>
                <a:lnTo>
                  <a:pt x="2652" y="14138"/>
                </a:lnTo>
                <a:lnTo>
                  <a:pt x="2239" y="14454"/>
                </a:lnTo>
                <a:lnTo>
                  <a:pt x="1825" y="14795"/>
                </a:lnTo>
                <a:lnTo>
                  <a:pt x="1411" y="15136"/>
                </a:lnTo>
                <a:lnTo>
                  <a:pt x="1046" y="15525"/>
                </a:lnTo>
                <a:lnTo>
                  <a:pt x="706" y="15939"/>
                </a:lnTo>
                <a:lnTo>
                  <a:pt x="414" y="16377"/>
                </a:lnTo>
                <a:lnTo>
                  <a:pt x="146" y="16839"/>
                </a:lnTo>
                <a:lnTo>
                  <a:pt x="73" y="16863"/>
                </a:lnTo>
                <a:lnTo>
                  <a:pt x="24" y="16912"/>
                </a:lnTo>
                <a:lnTo>
                  <a:pt x="0" y="16985"/>
                </a:lnTo>
                <a:lnTo>
                  <a:pt x="0" y="17058"/>
                </a:lnTo>
                <a:lnTo>
                  <a:pt x="73" y="17204"/>
                </a:lnTo>
                <a:lnTo>
                  <a:pt x="146" y="17326"/>
                </a:lnTo>
                <a:lnTo>
                  <a:pt x="219" y="17423"/>
                </a:lnTo>
                <a:lnTo>
                  <a:pt x="316" y="17520"/>
                </a:lnTo>
                <a:lnTo>
                  <a:pt x="438" y="17618"/>
                </a:lnTo>
                <a:lnTo>
                  <a:pt x="560" y="17691"/>
                </a:lnTo>
                <a:lnTo>
                  <a:pt x="852" y="17812"/>
                </a:lnTo>
                <a:lnTo>
                  <a:pt x="1144" y="17910"/>
                </a:lnTo>
                <a:lnTo>
                  <a:pt x="1460" y="17982"/>
                </a:lnTo>
                <a:lnTo>
                  <a:pt x="1995" y="18080"/>
                </a:lnTo>
                <a:lnTo>
                  <a:pt x="2725" y="18177"/>
                </a:lnTo>
                <a:lnTo>
                  <a:pt x="3455" y="18226"/>
                </a:lnTo>
                <a:lnTo>
                  <a:pt x="4940" y="18323"/>
                </a:lnTo>
                <a:lnTo>
                  <a:pt x="6205" y="18396"/>
                </a:lnTo>
                <a:lnTo>
                  <a:pt x="7470" y="18469"/>
                </a:lnTo>
                <a:lnTo>
                  <a:pt x="8078" y="18469"/>
                </a:lnTo>
                <a:lnTo>
                  <a:pt x="8711" y="18445"/>
                </a:lnTo>
                <a:lnTo>
                  <a:pt x="9344" y="18396"/>
                </a:lnTo>
                <a:lnTo>
                  <a:pt x="9976" y="18323"/>
                </a:lnTo>
                <a:lnTo>
                  <a:pt x="11339" y="18128"/>
                </a:lnTo>
                <a:lnTo>
                  <a:pt x="12726" y="17958"/>
                </a:lnTo>
                <a:lnTo>
                  <a:pt x="13140" y="17885"/>
                </a:lnTo>
                <a:lnTo>
                  <a:pt x="13553" y="17812"/>
                </a:lnTo>
                <a:lnTo>
                  <a:pt x="13967" y="17666"/>
                </a:lnTo>
                <a:lnTo>
                  <a:pt x="14162" y="17593"/>
                </a:lnTo>
                <a:lnTo>
                  <a:pt x="14356" y="17472"/>
                </a:lnTo>
                <a:lnTo>
                  <a:pt x="14429" y="17496"/>
                </a:lnTo>
                <a:lnTo>
                  <a:pt x="14502" y="17496"/>
                </a:lnTo>
                <a:lnTo>
                  <a:pt x="14575" y="17472"/>
                </a:lnTo>
                <a:lnTo>
                  <a:pt x="14624" y="17447"/>
                </a:lnTo>
                <a:lnTo>
                  <a:pt x="14673" y="17399"/>
                </a:lnTo>
                <a:lnTo>
                  <a:pt x="14721" y="17326"/>
                </a:lnTo>
                <a:lnTo>
                  <a:pt x="14721" y="17277"/>
                </a:lnTo>
                <a:lnTo>
                  <a:pt x="14697" y="17180"/>
                </a:lnTo>
                <a:lnTo>
                  <a:pt x="14600" y="16912"/>
                </a:lnTo>
                <a:lnTo>
                  <a:pt x="14454" y="16669"/>
                </a:lnTo>
                <a:lnTo>
                  <a:pt x="14283" y="16401"/>
                </a:lnTo>
                <a:lnTo>
                  <a:pt x="14113" y="16182"/>
                </a:lnTo>
                <a:lnTo>
                  <a:pt x="14137" y="16158"/>
                </a:lnTo>
                <a:lnTo>
                  <a:pt x="14137" y="16133"/>
                </a:lnTo>
                <a:lnTo>
                  <a:pt x="14137" y="16109"/>
                </a:lnTo>
                <a:lnTo>
                  <a:pt x="14113" y="16109"/>
                </a:lnTo>
                <a:lnTo>
                  <a:pt x="14040" y="16085"/>
                </a:lnTo>
                <a:lnTo>
                  <a:pt x="13699" y="15671"/>
                </a:lnTo>
                <a:lnTo>
                  <a:pt x="13553" y="15525"/>
                </a:lnTo>
                <a:lnTo>
                  <a:pt x="13626" y="15452"/>
                </a:lnTo>
                <a:lnTo>
                  <a:pt x="13626" y="15403"/>
                </a:lnTo>
                <a:lnTo>
                  <a:pt x="13626" y="15379"/>
                </a:lnTo>
                <a:lnTo>
                  <a:pt x="13602" y="15355"/>
                </a:lnTo>
                <a:lnTo>
                  <a:pt x="13553" y="15355"/>
                </a:lnTo>
                <a:lnTo>
                  <a:pt x="13432" y="15379"/>
                </a:lnTo>
                <a:lnTo>
                  <a:pt x="13188" y="15136"/>
                </a:lnTo>
                <a:lnTo>
                  <a:pt x="12945" y="14892"/>
                </a:lnTo>
                <a:lnTo>
                  <a:pt x="12385" y="14454"/>
                </a:lnTo>
                <a:lnTo>
                  <a:pt x="12361" y="14381"/>
                </a:lnTo>
                <a:lnTo>
                  <a:pt x="12312" y="14357"/>
                </a:lnTo>
                <a:lnTo>
                  <a:pt x="12264" y="14333"/>
                </a:lnTo>
                <a:lnTo>
                  <a:pt x="12069" y="14211"/>
                </a:lnTo>
                <a:lnTo>
                  <a:pt x="11582" y="13870"/>
                </a:lnTo>
                <a:lnTo>
                  <a:pt x="11071" y="13554"/>
                </a:lnTo>
                <a:lnTo>
                  <a:pt x="10560" y="13262"/>
                </a:lnTo>
                <a:lnTo>
                  <a:pt x="10025" y="12994"/>
                </a:lnTo>
                <a:lnTo>
                  <a:pt x="9782" y="12897"/>
                </a:lnTo>
                <a:lnTo>
                  <a:pt x="9538" y="12824"/>
                </a:lnTo>
                <a:lnTo>
                  <a:pt x="9295" y="12751"/>
                </a:lnTo>
                <a:lnTo>
                  <a:pt x="9027" y="12702"/>
                </a:lnTo>
                <a:lnTo>
                  <a:pt x="8516" y="12629"/>
                </a:lnTo>
                <a:lnTo>
                  <a:pt x="8005" y="12629"/>
                </a:lnTo>
                <a:lnTo>
                  <a:pt x="8005" y="12264"/>
                </a:lnTo>
                <a:lnTo>
                  <a:pt x="7981" y="11899"/>
                </a:lnTo>
                <a:lnTo>
                  <a:pt x="7957" y="11559"/>
                </a:lnTo>
                <a:lnTo>
                  <a:pt x="7884" y="11194"/>
                </a:lnTo>
                <a:lnTo>
                  <a:pt x="7786" y="10731"/>
                </a:lnTo>
                <a:lnTo>
                  <a:pt x="7640" y="10269"/>
                </a:lnTo>
                <a:lnTo>
                  <a:pt x="7494" y="9807"/>
                </a:lnTo>
                <a:lnTo>
                  <a:pt x="7349" y="9345"/>
                </a:lnTo>
                <a:lnTo>
                  <a:pt x="7300" y="9077"/>
                </a:lnTo>
                <a:lnTo>
                  <a:pt x="7251" y="8809"/>
                </a:lnTo>
                <a:lnTo>
                  <a:pt x="7203" y="8250"/>
                </a:lnTo>
                <a:lnTo>
                  <a:pt x="7203" y="7666"/>
                </a:lnTo>
                <a:lnTo>
                  <a:pt x="7251" y="7106"/>
                </a:lnTo>
                <a:lnTo>
                  <a:pt x="7324" y="6522"/>
                </a:lnTo>
                <a:lnTo>
                  <a:pt x="7421" y="5938"/>
                </a:lnTo>
                <a:lnTo>
                  <a:pt x="7616" y="4746"/>
                </a:lnTo>
                <a:lnTo>
                  <a:pt x="7884" y="4746"/>
                </a:lnTo>
                <a:lnTo>
                  <a:pt x="8127" y="4673"/>
                </a:lnTo>
                <a:lnTo>
                  <a:pt x="8370" y="4575"/>
                </a:lnTo>
                <a:lnTo>
                  <a:pt x="8638" y="4454"/>
                </a:lnTo>
                <a:lnTo>
                  <a:pt x="8760" y="4527"/>
                </a:lnTo>
                <a:lnTo>
                  <a:pt x="8906" y="4624"/>
                </a:lnTo>
                <a:lnTo>
                  <a:pt x="9076" y="4673"/>
                </a:lnTo>
                <a:lnTo>
                  <a:pt x="9246" y="4721"/>
                </a:lnTo>
                <a:lnTo>
                  <a:pt x="9587" y="4794"/>
                </a:lnTo>
                <a:lnTo>
                  <a:pt x="10122" y="4794"/>
                </a:lnTo>
                <a:lnTo>
                  <a:pt x="10366" y="4746"/>
                </a:lnTo>
                <a:lnTo>
                  <a:pt x="10609" y="4673"/>
                </a:lnTo>
                <a:lnTo>
                  <a:pt x="10828" y="4575"/>
                </a:lnTo>
                <a:lnTo>
                  <a:pt x="11071" y="4454"/>
                </a:lnTo>
                <a:lnTo>
                  <a:pt x="11266" y="4308"/>
                </a:lnTo>
                <a:lnTo>
                  <a:pt x="11461" y="4162"/>
                </a:lnTo>
                <a:lnTo>
                  <a:pt x="11607" y="3967"/>
                </a:lnTo>
                <a:lnTo>
                  <a:pt x="11728" y="3797"/>
                </a:lnTo>
                <a:lnTo>
                  <a:pt x="11850" y="3602"/>
                </a:lnTo>
                <a:lnTo>
                  <a:pt x="11947" y="3407"/>
                </a:lnTo>
                <a:lnTo>
                  <a:pt x="12020" y="3188"/>
                </a:lnTo>
                <a:lnTo>
                  <a:pt x="12142" y="2775"/>
                </a:lnTo>
                <a:lnTo>
                  <a:pt x="12215" y="2312"/>
                </a:lnTo>
                <a:lnTo>
                  <a:pt x="12288" y="1850"/>
                </a:lnTo>
                <a:lnTo>
                  <a:pt x="12312" y="1412"/>
                </a:lnTo>
                <a:lnTo>
                  <a:pt x="12361" y="512"/>
                </a:lnTo>
                <a:lnTo>
                  <a:pt x="12458" y="463"/>
                </a:lnTo>
                <a:lnTo>
                  <a:pt x="12507" y="390"/>
                </a:lnTo>
                <a:lnTo>
                  <a:pt x="12531" y="317"/>
                </a:lnTo>
                <a:lnTo>
                  <a:pt x="12507" y="220"/>
                </a:lnTo>
                <a:lnTo>
                  <a:pt x="12483" y="147"/>
                </a:lnTo>
                <a:lnTo>
                  <a:pt x="12434" y="98"/>
                </a:lnTo>
                <a:lnTo>
                  <a:pt x="12337" y="74"/>
                </a:lnTo>
                <a:lnTo>
                  <a:pt x="12264" y="98"/>
                </a:lnTo>
                <a:lnTo>
                  <a:pt x="12069" y="147"/>
                </a:lnTo>
                <a:lnTo>
                  <a:pt x="12045" y="147"/>
                </a:lnTo>
                <a:lnTo>
                  <a:pt x="11631" y="269"/>
                </a:lnTo>
                <a:lnTo>
                  <a:pt x="11217" y="366"/>
                </a:lnTo>
                <a:lnTo>
                  <a:pt x="10804" y="463"/>
                </a:lnTo>
                <a:lnTo>
                  <a:pt x="10390" y="561"/>
                </a:lnTo>
                <a:lnTo>
                  <a:pt x="10001" y="707"/>
                </a:lnTo>
                <a:lnTo>
                  <a:pt x="9611" y="877"/>
                </a:lnTo>
                <a:lnTo>
                  <a:pt x="9417" y="974"/>
                </a:lnTo>
                <a:lnTo>
                  <a:pt x="9246" y="1096"/>
                </a:lnTo>
                <a:lnTo>
                  <a:pt x="9076" y="1242"/>
                </a:lnTo>
                <a:lnTo>
                  <a:pt x="8906" y="1388"/>
                </a:lnTo>
                <a:lnTo>
                  <a:pt x="8735" y="1558"/>
                </a:lnTo>
                <a:lnTo>
                  <a:pt x="8614" y="1753"/>
                </a:lnTo>
                <a:lnTo>
                  <a:pt x="8492" y="1947"/>
                </a:lnTo>
                <a:lnTo>
                  <a:pt x="8395" y="2142"/>
                </a:lnTo>
                <a:lnTo>
                  <a:pt x="8297" y="2361"/>
                </a:lnTo>
                <a:lnTo>
                  <a:pt x="8249" y="2580"/>
                </a:lnTo>
                <a:lnTo>
                  <a:pt x="8200" y="2799"/>
                </a:lnTo>
                <a:lnTo>
                  <a:pt x="8151" y="3042"/>
                </a:lnTo>
                <a:lnTo>
                  <a:pt x="8151" y="3286"/>
                </a:lnTo>
                <a:lnTo>
                  <a:pt x="8200" y="3578"/>
                </a:lnTo>
                <a:lnTo>
                  <a:pt x="8224" y="3724"/>
                </a:lnTo>
                <a:lnTo>
                  <a:pt x="8297" y="3845"/>
                </a:lnTo>
                <a:lnTo>
                  <a:pt x="8370" y="3967"/>
                </a:lnTo>
                <a:lnTo>
                  <a:pt x="8443" y="4040"/>
                </a:lnTo>
                <a:lnTo>
                  <a:pt x="8443" y="4064"/>
                </a:lnTo>
                <a:lnTo>
                  <a:pt x="8370" y="4089"/>
                </a:lnTo>
                <a:lnTo>
                  <a:pt x="8200" y="4186"/>
                </a:lnTo>
                <a:lnTo>
                  <a:pt x="8030" y="4259"/>
                </a:lnTo>
                <a:lnTo>
                  <a:pt x="7689" y="4381"/>
                </a:lnTo>
                <a:lnTo>
                  <a:pt x="7762" y="3797"/>
                </a:lnTo>
                <a:lnTo>
                  <a:pt x="7811" y="3237"/>
                </a:lnTo>
                <a:lnTo>
                  <a:pt x="7811" y="2702"/>
                </a:lnTo>
                <a:lnTo>
                  <a:pt x="7786" y="2142"/>
                </a:lnTo>
                <a:lnTo>
                  <a:pt x="7738" y="1874"/>
                </a:lnTo>
                <a:lnTo>
                  <a:pt x="7689" y="1607"/>
                </a:lnTo>
                <a:lnTo>
                  <a:pt x="7616" y="1339"/>
                </a:lnTo>
                <a:lnTo>
                  <a:pt x="7519" y="1072"/>
                </a:lnTo>
                <a:lnTo>
                  <a:pt x="7421" y="828"/>
                </a:lnTo>
                <a:lnTo>
                  <a:pt x="7300" y="561"/>
                </a:lnTo>
                <a:lnTo>
                  <a:pt x="7130" y="317"/>
                </a:lnTo>
                <a:lnTo>
                  <a:pt x="6959" y="50"/>
                </a:lnTo>
                <a:lnTo>
                  <a:pt x="6935" y="25"/>
                </a:lnTo>
                <a:lnTo>
                  <a:pt x="6886"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 name="TextovéPole 3"/>
          <p:cNvSpPr txBox="1"/>
          <p:nvPr/>
        </p:nvSpPr>
        <p:spPr>
          <a:xfrm>
            <a:off x="179512" y="762575"/>
            <a:ext cx="8640960" cy="461665"/>
          </a:xfrm>
          <a:prstGeom prst="rect">
            <a:avLst/>
          </a:prstGeom>
          <a:solidFill>
            <a:schemeClr val="bg1">
              <a:lumMod val="85000"/>
            </a:schemeClr>
          </a:solidFill>
          <a:effectLst>
            <a:glow rad="63500">
              <a:schemeClr val="accent3">
                <a:lumMod val="75000"/>
                <a:alpha val="40000"/>
              </a:schemeClr>
            </a:glow>
            <a:softEdge rad="31750"/>
          </a:effectLst>
        </p:spPr>
        <p:txBody>
          <a:bodyPr>
            <a:spAutoFit/>
          </a:bodyPr>
          <a:lstStyle/>
          <a:p>
            <a:pPr algn="ctr">
              <a:defRPr/>
            </a:pPr>
            <a:r>
              <a:rPr lang="en-US" altLang="cs-CZ" sz="2400" b="1" dirty="0"/>
              <a:t>Continuous culture of Brachionus plicatilis</a:t>
            </a:r>
            <a:endParaRPr lang="en-US" sz="2400" b="1" i="1" dirty="0"/>
          </a:p>
        </p:txBody>
      </p:sp>
      <p:pic>
        <p:nvPicPr>
          <p:cNvPr id="307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74613"/>
            <a:ext cx="3024188"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ovéPole 9"/>
          <p:cNvSpPr txBox="1"/>
          <p:nvPr/>
        </p:nvSpPr>
        <p:spPr>
          <a:xfrm>
            <a:off x="323528" y="1289265"/>
            <a:ext cx="8581329" cy="3785652"/>
          </a:xfrm>
          <a:prstGeom prst="rect">
            <a:avLst/>
          </a:prstGeom>
          <a:noFill/>
        </p:spPr>
        <p:txBody>
          <a:bodyPr wrap="square">
            <a:spAutoFit/>
          </a:bodyPr>
          <a:lstStyle/>
          <a:p>
            <a:pPr>
              <a:defRPr/>
            </a:pPr>
            <a:r>
              <a:rPr lang="en-US" sz="2400" b="1" dirty="0"/>
              <a:t>Characteristics:</a:t>
            </a:r>
            <a:endParaRPr lang="en-US" sz="2400" dirty="0"/>
          </a:p>
          <a:p>
            <a:pPr marL="342900" indent="-342900">
              <a:buFont typeface="Arial" panose="020B0604020202020204" pitchFamily="34" charset="0"/>
              <a:buChar char="•"/>
              <a:defRPr/>
            </a:pPr>
            <a:r>
              <a:rPr lang="en-US" sz="2400" dirty="0"/>
              <a:t>Special recirculating aquaculture system (RAS),</a:t>
            </a:r>
          </a:p>
          <a:p>
            <a:pPr marL="342900" indent="-342900">
              <a:buFont typeface="Arial" panose="020B0604020202020204" pitchFamily="34" charset="0"/>
              <a:buChar char="•"/>
              <a:defRPr/>
            </a:pPr>
            <a:r>
              <a:rPr lang="en-US" sz="2400" dirty="0"/>
              <a:t>In order to maintain optimum environmental conditions due to biological filtration,</a:t>
            </a:r>
          </a:p>
          <a:p>
            <a:pPr marL="342900" indent="-342900">
              <a:buFont typeface="Arial" panose="020B0604020202020204" pitchFamily="34" charset="0"/>
              <a:buChar char="•"/>
              <a:defRPr/>
            </a:pPr>
            <a:r>
              <a:rPr lang="en-US" sz="2400" dirty="0"/>
              <a:t>Removing waste materials,</a:t>
            </a:r>
          </a:p>
          <a:p>
            <a:pPr marL="342900" indent="-342900">
              <a:buFont typeface="Arial" panose="020B0604020202020204" pitchFamily="34" charset="0"/>
              <a:buChar char="•"/>
              <a:defRPr/>
            </a:pPr>
            <a:r>
              <a:rPr lang="en-US" sz="2400" dirty="0"/>
              <a:t>Keeping a constant volume with increasing density of rotifers,</a:t>
            </a:r>
          </a:p>
          <a:p>
            <a:pPr marL="342900" indent="-342900">
              <a:buFont typeface="Arial" panose="020B0604020202020204" pitchFamily="34" charset="0"/>
              <a:buChar char="•"/>
              <a:defRPr/>
            </a:pPr>
            <a:r>
              <a:rPr lang="en-US" sz="2400" dirty="0"/>
              <a:t>At a high density of rotifers, the sampling of feeding larvae and the discharge of water,</a:t>
            </a:r>
          </a:p>
          <a:p>
            <a:pPr marL="342900" indent="-342900">
              <a:buFont typeface="Arial" panose="020B0604020202020204" pitchFamily="34" charset="0"/>
              <a:buChar char="•"/>
              <a:defRPr/>
            </a:pPr>
            <a:r>
              <a:rPr lang="en-US" sz="2400" dirty="0"/>
              <a:t>Use for 30 days, then reboot again.</a:t>
            </a:r>
            <a:endParaRPr lang="cs-CZ" dirty="0"/>
          </a:p>
        </p:txBody>
      </p:sp>
      <p:grpSp>
        <p:nvGrpSpPr>
          <p:cNvPr id="30728" name="Skupina 10"/>
          <p:cNvGrpSpPr>
            <a:grpSpLocks/>
          </p:cNvGrpSpPr>
          <p:nvPr/>
        </p:nvGrpSpPr>
        <p:grpSpPr bwMode="auto">
          <a:xfrm>
            <a:off x="5724525" y="4841552"/>
            <a:ext cx="2813050" cy="1762125"/>
            <a:chOff x="5446713" y="3698875"/>
            <a:chExt cx="2811570" cy="1761662"/>
          </a:xfrm>
        </p:grpSpPr>
        <p:grpSp>
          <p:nvGrpSpPr>
            <p:cNvPr id="30732" name="Google Shape;569;p47"/>
            <p:cNvGrpSpPr>
              <a:grpSpLocks/>
            </p:cNvGrpSpPr>
            <p:nvPr/>
          </p:nvGrpSpPr>
          <p:grpSpPr bwMode="auto">
            <a:xfrm>
              <a:off x="7345471" y="4163550"/>
              <a:ext cx="912812" cy="1296987"/>
              <a:chOff x="7351762" y="3488050"/>
              <a:chExt cx="912888" cy="1296400"/>
            </a:xfrm>
          </p:grpSpPr>
          <p:grpSp>
            <p:nvGrpSpPr>
              <p:cNvPr id="30751" name="Google Shape;570;p47"/>
              <p:cNvGrpSpPr>
                <a:grpSpLocks/>
              </p:cNvGrpSpPr>
              <p:nvPr/>
            </p:nvGrpSpPr>
            <p:grpSpPr bwMode="auto">
              <a:xfrm>
                <a:off x="7351762" y="3488050"/>
                <a:ext cx="912888" cy="1296400"/>
                <a:chOff x="4608562" y="1887850"/>
                <a:chExt cx="912888" cy="1296400"/>
              </a:xfrm>
            </p:grpSpPr>
            <p:pic>
              <p:nvPicPr>
                <p:cNvPr id="30760" name="Google Shape;571;p47"/>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8562" y="1887850"/>
                  <a:ext cx="912888" cy="129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1" name="Google Shape;572;p47"/>
                <p:cNvSpPr>
                  <a:spLocks noChangeArrowheads="1"/>
                </p:cNvSpPr>
                <p:nvPr/>
              </p:nvSpPr>
              <p:spPr bwMode="auto">
                <a:xfrm>
                  <a:off x="4627925" y="2055300"/>
                  <a:ext cx="874150" cy="1059975"/>
                </a:xfrm>
                <a:prstGeom prst="flowChartPunchedTape">
                  <a:avLst/>
                </a:prstGeom>
                <a:solidFill>
                  <a:srgbClr val="6AA84F"/>
                </a:solidFill>
                <a:ln w="9525">
                  <a:solidFill>
                    <a:schemeClr val="tx2"/>
                  </a:solidFill>
                  <a:round/>
                  <a:headEnd type="none" w="sm" len="sm"/>
                  <a:tailEnd type="none" w="sm" len="sm"/>
                </a:ln>
              </p:spPr>
              <p:txBody>
                <a:bodyPr lIns="91425" tIns="91425" rIns="91425" bIns="91425"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cs-CZ" altLang="cs-CZ" sz="1800">
                    <a:latin typeface="Arial" panose="020B0604020202020204" pitchFamily="34" charset="0"/>
                  </a:endParaRPr>
                </a:p>
              </p:txBody>
            </p:sp>
            <p:pic>
              <p:nvPicPr>
                <p:cNvPr id="30762" name="Google Shape;573;p4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7051" y="2743203"/>
                  <a:ext cx="268175" cy="20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3" name="Google Shape;574;p4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5651" y="2971803"/>
                  <a:ext cx="268175" cy="20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4" name="Google Shape;575;p4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4251" y="2895603"/>
                  <a:ext cx="268175" cy="20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5" name="Google Shape;576;p4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0451" y="2590803"/>
                  <a:ext cx="268175" cy="20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752" name="Google Shape;577;p4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5051" y="3886220"/>
                <a:ext cx="268175" cy="208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3" name="Google Shape;578;p4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7451" y="4038620"/>
                <a:ext cx="268175" cy="208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4" name="Google Shape;579;p4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0251" y="4038620"/>
                <a:ext cx="268175" cy="208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5" name="Google Shape;580;p4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78851" y="4343420"/>
                <a:ext cx="268175" cy="208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6" name="Google Shape;581;p4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78851" y="4114820"/>
                <a:ext cx="268175" cy="208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7" name="Google Shape;582;p4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3651" y="3733820"/>
                <a:ext cx="268175" cy="208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8" name="Google Shape;583;p4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6451" y="3886220"/>
                <a:ext cx="268175" cy="208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9" name="Google Shape;584;p4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3651" y="3886220"/>
                <a:ext cx="268175" cy="208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733" name="Google Shape;587;p47"/>
            <p:cNvGrpSpPr>
              <a:grpSpLocks/>
            </p:cNvGrpSpPr>
            <p:nvPr/>
          </p:nvGrpSpPr>
          <p:grpSpPr bwMode="auto">
            <a:xfrm>
              <a:off x="5446713" y="4116388"/>
              <a:ext cx="912812" cy="1296987"/>
              <a:chOff x="7351762" y="3488050"/>
              <a:chExt cx="912888" cy="1296400"/>
            </a:xfrm>
          </p:grpSpPr>
          <p:grpSp>
            <p:nvGrpSpPr>
              <p:cNvPr id="30736" name="Google Shape;588;p47"/>
              <p:cNvGrpSpPr>
                <a:grpSpLocks/>
              </p:cNvGrpSpPr>
              <p:nvPr/>
            </p:nvGrpSpPr>
            <p:grpSpPr bwMode="auto">
              <a:xfrm>
                <a:off x="7351762" y="3488050"/>
                <a:ext cx="912888" cy="1296400"/>
                <a:chOff x="4608562" y="1887850"/>
                <a:chExt cx="912888" cy="1296400"/>
              </a:xfrm>
            </p:grpSpPr>
            <p:pic>
              <p:nvPicPr>
                <p:cNvPr id="30745" name="Google Shape;589;p47"/>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8562" y="1887850"/>
                  <a:ext cx="912888" cy="129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6" name="Google Shape;590;p47"/>
                <p:cNvSpPr>
                  <a:spLocks noChangeArrowheads="1"/>
                </p:cNvSpPr>
                <p:nvPr/>
              </p:nvSpPr>
              <p:spPr bwMode="auto">
                <a:xfrm>
                  <a:off x="4627925" y="2055300"/>
                  <a:ext cx="874150" cy="1059975"/>
                </a:xfrm>
                <a:prstGeom prst="flowChartPunchedTape">
                  <a:avLst/>
                </a:prstGeom>
                <a:solidFill>
                  <a:srgbClr val="6AA84F"/>
                </a:solidFill>
                <a:ln w="9525">
                  <a:solidFill>
                    <a:schemeClr val="tx2"/>
                  </a:solidFill>
                  <a:round/>
                  <a:headEnd type="none" w="sm" len="sm"/>
                  <a:tailEnd type="none" w="sm" len="sm"/>
                </a:ln>
              </p:spPr>
              <p:txBody>
                <a:bodyPr lIns="91425" tIns="91425" rIns="91425" bIns="91425"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cs-CZ" altLang="cs-CZ" sz="1800">
                    <a:latin typeface="Arial" panose="020B0604020202020204" pitchFamily="34" charset="0"/>
                  </a:endParaRPr>
                </a:p>
              </p:txBody>
            </p:sp>
            <p:pic>
              <p:nvPicPr>
                <p:cNvPr id="30747" name="Google Shape;591;p4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7051" y="2743203"/>
                  <a:ext cx="268175" cy="20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8" name="Google Shape;592;p4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5651" y="2971803"/>
                  <a:ext cx="268175" cy="20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9" name="Google Shape;593;p4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4251" y="2895603"/>
                  <a:ext cx="268175" cy="20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0" name="Google Shape;594;p4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0451" y="2590803"/>
                  <a:ext cx="268175" cy="20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737" name="Google Shape;595;p4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5051" y="3886220"/>
                <a:ext cx="268175" cy="208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8" name="Google Shape;596;p4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7451" y="4038620"/>
                <a:ext cx="268175" cy="208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9" name="Google Shape;597;p4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0251" y="4038620"/>
                <a:ext cx="268175" cy="208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0" name="Google Shape;598;p4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78851" y="4343420"/>
                <a:ext cx="268175" cy="208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1" name="Google Shape;599;p4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78851" y="4114820"/>
                <a:ext cx="268175" cy="208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2" name="Google Shape;600;p4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3651" y="3733820"/>
                <a:ext cx="268175" cy="208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3" name="Google Shape;601;p4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6451" y="3886220"/>
                <a:ext cx="268175" cy="208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4" name="Google Shape;602;p4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3651" y="3886220"/>
                <a:ext cx="268175" cy="208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734" name="Google Shape;603;p47"/>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2125" y="4765675"/>
              <a:ext cx="554038"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5" name="Google Shape;606;p47"/>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7725" y="3698875"/>
              <a:ext cx="554038"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6" name="Google Shape;608;p47"/>
          <p:cNvGrpSpPr>
            <a:grpSpLocks/>
          </p:cNvGrpSpPr>
          <p:nvPr/>
        </p:nvGrpSpPr>
        <p:grpSpPr bwMode="auto">
          <a:xfrm>
            <a:off x="2718563" y="4977550"/>
            <a:ext cx="1366838" cy="1817688"/>
            <a:chOff x="3497578" y="2989748"/>
            <a:chExt cx="1366219" cy="1817589"/>
          </a:xfrm>
        </p:grpSpPr>
        <p:sp>
          <p:nvSpPr>
            <p:cNvPr id="47" name="Google Shape;609;p47"/>
            <p:cNvSpPr/>
            <p:nvPr/>
          </p:nvSpPr>
          <p:spPr>
            <a:xfrm>
              <a:off x="3497578" y="2989748"/>
              <a:ext cx="1366219" cy="1296917"/>
            </a:xfrm>
            <a:custGeom>
              <a:avLst/>
              <a:gdLst/>
              <a:ahLst/>
              <a:cxnLst/>
              <a:rect l="l" t="t" r="r" b="b"/>
              <a:pathLst>
                <a:path w="16766" h="15987" extrusionOk="0">
                  <a:moveTo>
                    <a:pt x="14284" y="487"/>
                  </a:moveTo>
                  <a:lnTo>
                    <a:pt x="14405" y="536"/>
                  </a:lnTo>
                  <a:lnTo>
                    <a:pt x="14478" y="585"/>
                  </a:lnTo>
                  <a:lnTo>
                    <a:pt x="14527" y="658"/>
                  </a:lnTo>
                  <a:lnTo>
                    <a:pt x="14527" y="755"/>
                  </a:lnTo>
                  <a:lnTo>
                    <a:pt x="14527" y="852"/>
                  </a:lnTo>
                  <a:lnTo>
                    <a:pt x="14551" y="925"/>
                  </a:lnTo>
                  <a:lnTo>
                    <a:pt x="13578" y="925"/>
                  </a:lnTo>
                  <a:lnTo>
                    <a:pt x="13627" y="804"/>
                  </a:lnTo>
                  <a:lnTo>
                    <a:pt x="13700" y="706"/>
                  </a:lnTo>
                  <a:lnTo>
                    <a:pt x="13797" y="609"/>
                  </a:lnTo>
                  <a:lnTo>
                    <a:pt x="13894" y="536"/>
                  </a:lnTo>
                  <a:lnTo>
                    <a:pt x="13967" y="512"/>
                  </a:lnTo>
                  <a:lnTo>
                    <a:pt x="14065" y="487"/>
                  </a:lnTo>
                  <a:close/>
                  <a:moveTo>
                    <a:pt x="4064" y="633"/>
                  </a:moveTo>
                  <a:lnTo>
                    <a:pt x="4137" y="682"/>
                  </a:lnTo>
                  <a:lnTo>
                    <a:pt x="4210" y="755"/>
                  </a:lnTo>
                  <a:lnTo>
                    <a:pt x="4259" y="852"/>
                  </a:lnTo>
                  <a:lnTo>
                    <a:pt x="4283" y="950"/>
                  </a:lnTo>
                  <a:lnTo>
                    <a:pt x="3529" y="974"/>
                  </a:lnTo>
                  <a:lnTo>
                    <a:pt x="3602" y="804"/>
                  </a:lnTo>
                  <a:lnTo>
                    <a:pt x="3650" y="755"/>
                  </a:lnTo>
                  <a:lnTo>
                    <a:pt x="3675" y="706"/>
                  </a:lnTo>
                  <a:lnTo>
                    <a:pt x="3796" y="633"/>
                  </a:lnTo>
                  <a:close/>
                  <a:moveTo>
                    <a:pt x="13724" y="2020"/>
                  </a:moveTo>
                  <a:lnTo>
                    <a:pt x="13797" y="2044"/>
                  </a:lnTo>
                  <a:lnTo>
                    <a:pt x="13870" y="2093"/>
                  </a:lnTo>
                  <a:lnTo>
                    <a:pt x="13943" y="2142"/>
                  </a:lnTo>
                  <a:lnTo>
                    <a:pt x="13992" y="2215"/>
                  </a:lnTo>
                  <a:lnTo>
                    <a:pt x="14040" y="2288"/>
                  </a:lnTo>
                  <a:lnTo>
                    <a:pt x="14089" y="2385"/>
                  </a:lnTo>
                  <a:lnTo>
                    <a:pt x="14113" y="2531"/>
                  </a:lnTo>
                  <a:lnTo>
                    <a:pt x="13992" y="2555"/>
                  </a:lnTo>
                  <a:lnTo>
                    <a:pt x="13870" y="2555"/>
                  </a:lnTo>
                  <a:lnTo>
                    <a:pt x="13773" y="2531"/>
                  </a:lnTo>
                  <a:lnTo>
                    <a:pt x="13724" y="2482"/>
                  </a:lnTo>
                  <a:lnTo>
                    <a:pt x="13675" y="2409"/>
                  </a:lnTo>
                  <a:lnTo>
                    <a:pt x="13602" y="2215"/>
                  </a:lnTo>
                  <a:lnTo>
                    <a:pt x="13554" y="2020"/>
                  </a:lnTo>
                  <a:close/>
                  <a:moveTo>
                    <a:pt x="3407" y="1874"/>
                  </a:moveTo>
                  <a:lnTo>
                    <a:pt x="3529" y="1923"/>
                  </a:lnTo>
                  <a:lnTo>
                    <a:pt x="3602" y="1971"/>
                  </a:lnTo>
                  <a:lnTo>
                    <a:pt x="3675" y="2044"/>
                  </a:lnTo>
                  <a:lnTo>
                    <a:pt x="3723" y="2142"/>
                  </a:lnTo>
                  <a:lnTo>
                    <a:pt x="3772" y="2215"/>
                  </a:lnTo>
                  <a:lnTo>
                    <a:pt x="3821" y="2434"/>
                  </a:lnTo>
                  <a:lnTo>
                    <a:pt x="3821" y="2531"/>
                  </a:lnTo>
                  <a:lnTo>
                    <a:pt x="3796" y="2628"/>
                  </a:lnTo>
                  <a:lnTo>
                    <a:pt x="3699" y="2628"/>
                  </a:lnTo>
                  <a:lnTo>
                    <a:pt x="3602" y="2555"/>
                  </a:lnTo>
                  <a:lnTo>
                    <a:pt x="3529" y="2482"/>
                  </a:lnTo>
                  <a:lnTo>
                    <a:pt x="3480" y="2385"/>
                  </a:lnTo>
                  <a:lnTo>
                    <a:pt x="3456" y="2263"/>
                  </a:lnTo>
                  <a:lnTo>
                    <a:pt x="3431" y="2142"/>
                  </a:lnTo>
                  <a:lnTo>
                    <a:pt x="3407" y="1874"/>
                  </a:lnTo>
                  <a:close/>
                  <a:moveTo>
                    <a:pt x="2920" y="1923"/>
                  </a:moveTo>
                  <a:lnTo>
                    <a:pt x="2969" y="2263"/>
                  </a:lnTo>
                  <a:lnTo>
                    <a:pt x="2993" y="2434"/>
                  </a:lnTo>
                  <a:lnTo>
                    <a:pt x="3042" y="2580"/>
                  </a:lnTo>
                  <a:lnTo>
                    <a:pt x="3115" y="2726"/>
                  </a:lnTo>
                  <a:lnTo>
                    <a:pt x="3188" y="2847"/>
                  </a:lnTo>
                  <a:lnTo>
                    <a:pt x="3310" y="2945"/>
                  </a:lnTo>
                  <a:lnTo>
                    <a:pt x="3407" y="3042"/>
                  </a:lnTo>
                  <a:lnTo>
                    <a:pt x="3164" y="3042"/>
                  </a:lnTo>
                  <a:lnTo>
                    <a:pt x="3042" y="3018"/>
                  </a:lnTo>
                  <a:lnTo>
                    <a:pt x="2920" y="2945"/>
                  </a:lnTo>
                  <a:lnTo>
                    <a:pt x="2823" y="2872"/>
                  </a:lnTo>
                  <a:lnTo>
                    <a:pt x="2750" y="2774"/>
                  </a:lnTo>
                  <a:lnTo>
                    <a:pt x="2701" y="2653"/>
                  </a:lnTo>
                  <a:lnTo>
                    <a:pt x="2677" y="2531"/>
                  </a:lnTo>
                  <a:lnTo>
                    <a:pt x="2677" y="2385"/>
                  </a:lnTo>
                  <a:lnTo>
                    <a:pt x="2726" y="2239"/>
                  </a:lnTo>
                  <a:lnTo>
                    <a:pt x="2774" y="2117"/>
                  </a:lnTo>
                  <a:lnTo>
                    <a:pt x="2872" y="1996"/>
                  </a:lnTo>
                  <a:lnTo>
                    <a:pt x="2920" y="1923"/>
                  </a:lnTo>
                  <a:close/>
                  <a:moveTo>
                    <a:pt x="13067" y="2069"/>
                  </a:moveTo>
                  <a:lnTo>
                    <a:pt x="13140" y="2385"/>
                  </a:lnTo>
                  <a:lnTo>
                    <a:pt x="13262" y="2653"/>
                  </a:lnTo>
                  <a:lnTo>
                    <a:pt x="13310" y="2750"/>
                  </a:lnTo>
                  <a:lnTo>
                    <a:pt x="13383" y="2823"/>
                  </a:lnTo>
                  <a:lnTo>
                    <a:pt x="13529" y="2969"/>
                  </a:lnTo>
                  <a:lnTo>
                    <a:pt x="13724" y="3042"/>
                  </a:lnTo>
                  <a:lnTo>
                    <a:pt x="13919" y="3091"/>
                  </a:lnTo>
                  <a:lnTo>
                    <a:pt x="13870" y="3139"/>
                  </a:lnTo>
                  <a:lnTo>
                    <a:pt x="13724" y="3188"/>
                  </a:lnTo>
                  <a:lnTo>
                    <a:pt x="13578" y="3212"/>
                  </a:lnTo>
                  <a:lnTo>
                    <a:pt x="13456" y="3188"/>
                  </a:lnTo>
                  <a:lnTo>
                    <a:pt x="13310" y="3139"/>
                  </a:lnTo>
                  <a:lnTo>
                    <a:pt x="13213" y="3066"/>
                  </a:lnTo>
                  <a:lnTo>
                    <a:pt x="13116" y="2945"/>
                  </a:lnTo>
                  <a:lnTo>
                    <a:pt x="13018" y="2847"/>
                  </a:lnTo>
                  <a:lnTo>
                    <a:pt x="12970" y="2701"/>
                  </a:lnTo>
                  <a:lnTo>
                    <a:pt x="12945" y="2531"/>
                  </a:lnTo>
                  <a:lnTo>
                    <a:pt x="12945" y="2361"/>
                  </a:lnTo>
                  <a:lnTo>
                    <a:pt x="12994" y="2215"/>
                  </a:lnTo>
                  <a:lnTo>
                    <a:pt x="13067" y="2069"/>
                  </a:lnTo>
                  <a:close/>
                  <a:moveTo>
                    <a:pt x="5548" y="1339"/>
                  </a:moveTo>
                  <a:lnTo>
                    <a:pt x="7641" y="1387"/>
                  </a:lnTo>
                  <a:lnTo>
                    <a:pt x="13018" y="1387"/>
                  </a:lnTo>
                  <a:lnTo>
                    <a:pt x="13018" y="1533"/>
                  </a:lnTo>
                  <a:lnTo>
                    <a:pt x="12872" y="1631"/>
                  </a:lnTo>
                  <a:lnTo>
                    <a:pt x="12775" y="1752"/>
                  </a:lnTo>
                  <a:lnTo>
                    <a:pt x="12702" y="1923"/>
                  </a:lnTo>
                  <a:lnTo>
                    <a:pt x="12629" y="2069"/>
                  </a:lnTo>
                  <a:lnTo>
                    <a:pt x="12580" y="2239"/>
                  </a:lnTo>
                  <a:lnTo>
                    <a:pt x="12556" y="2434"/>
                  </a:lnTo>
                  <a:lnTo>
                    <a:pt x="12556" y="2604"/>
                  </a:lnTo>
                  <a:lnTo>
                    <a:pt x="12580" y="2750"/>
                  </a:lnTo>
                  <a:lnTo>
                    <a:pt x="12629" y="2993"/>
                  </a:lnTo>
                  <a:lnTo>
                    <a:pt x="12751" y="3188"/>
                  </a:lnTo>
                  <a:lnTo>
                    <a:pt x="12897" y="3334"/>
                  </a:lnTo>
                  <a:lnTo>
                    <a:pt x="13067" y="3480"/>
                  </a:lnTo>
                  <a:lnTo>
                    <a:pt x="13262" y="3553"/>
                  </a:lnTo>
                  <a:lnTo>
                    <a:pt x="13481" y="3602"/>
                  </a:lnTo>
                  <a:lnTo>
                    <a:pt x="13724" y="3602"/>
                  </a:lnTo>
                  <a:lnTo>
                    <a:pt x="13943" y="3553"/>
                  </a:lnTo>
                  <a:lnTo>
                    <a:pt x="14113" y="3480"/>
                  </a:lnTo>
                  <a:lnTo>
                    <a:pt x="14259" y="3358"/>
                  </a:lnTo>
                  <a:lnTo>
                    <a:pt x="14381" y="3212"/>
                  </a:lnTo>
                  <a:lnTo>
                    <a:pt x="14454" y="3042"/>
                  </a:lnTo>
                  <a:lnTo>
                    <a:pt x="14503" y="2872"/>
                  </a:lnTo>
                  <a:lnTo>
                    <a:pt x="14527" y="2701"/>
                  </a:lnTo>
                  <a:lnTo>
                    <a:pt x="14551" y="2507"/>
                  </a:lnTo>
                  <a:lnTo>
                    <a:pt x="14527" y="2312"/>
                  </a:lnTo>
                  <a:lnTo>
                    <a:pt x="14454" y="2142"/>
                  </a:lnTo>
                  <a:lnTo>
                    <a:pt x="14381" y="1996"/>
                  </a:lnTo>
                  <a:lnTo>
                    <a:pt x="14284" y="1874"/>
                  </a:lnTo>
                  <a:lnTo>
                    <a:pt x="14186" y="1777"/>
                  </a:lnTo>
                  <a:lnTo>
                    <a:pt x="14040" y="1704"/>
                  </a:lnTo>
                  <a:lnTo>
                    <a:pt x="13894" y="1631"/>
                  </a:lnTo>
                  <a:lnTo>
                    <a:pt x="13748" y="1606"/>
                  </a:lnTo>
                  <a:lnTo>
                    <a:pt x="13602" y="1582"/>
                  </a:lnTo>
                  <a:lnTo>
                    <a:pt x="13554" y="1533"/>
                  </a:lnTo>
                  <a:lnTo>
                    <a:pt x="13505" y="1485"/>
                  </a:lnTo>
                  <a:lnTo>
                    <a:pt x="13505" y="1387"/>
                  </a:lnTo>
                  <a:lnTo>
                    <a:pt x="16255" y="1387"/>
                  </a:lnTo>
                  <a:lnTo>
                    <a:pt x="16230" y="1996"/>
                  </a:lnTo>
                  <a:lnTo>
                    <a:pt x="16230" y="2604"/>
                  </a:lnTo>
                  <a:lnTo>
                    <a:pt x="16279" y="3821"/>
                  </a:lnTo>
                  <a:lnTo>
                    <a:pt x="15890" y="3748"/>
                  </a:lnTo>
                  <a:lnTo>
                    <a:pt x="15476" y="3723"/>
                  </a:lnTo>
                  <a:lnTo>
                    <a:pt x="15038" y="3699"/>
                  </a:lnTo>
                  <a:lnTo>
                    <a:pt x="14624" y="3723"/>
                  </a:lnTo>
                  <a:lnTo>
                    <a:pt x="13797" y="3796"/>
                  </a:lnTo>
                  <a:lnTo>
                    <a:pt x="12970" y="3796"/>
                  </a:lnTo>
                  <a:lnTo>
                    <a:pt x="12386" y="3772"/>
                  </a:lnTo>
                  <a:lnTo>
                    <a:pt x="11802" y="3772"/>
                  </a:lnTo>
                  <a:lnTo>
                    <a:pt x="10634" y="3796"/>
                  </a:lnTo>
                  <a:lnTo>
                    <a:pt x="9466" y="3821"/>
                  </a:lnTo>
                  <a:lnTo>
                    <a:pt x="8322" y="3845"/>
                  </a:lnTo>
                  <a:lnTo>
                    <a:pt x="7130" y="3821"/>
                  </a:lnTo>
                  <a:lnTo>
                    <a:pt x="5962" y="3772"/>
                  </a:lnTo>
                  <a:lnTo>
                    <a:pt x="4794" y="3723"/>
                  </a:lnTo>
                  <a:lnTo>
                    <a:pt x="3139" y="3723"/>
                  </a:lnTo>
                  <a:lnTo>
                    <a:pt x="2653" y="3772"/>
                  </a:lnTo>
                  <a:lnTo>
                    <a:pt x="2166" y="3796"/>
                  </a:lnTo>
                  <a:lnTo>
                    <a:pt x="1679" y="3796"/>
                  </a:lnTo>
                  <a:lnTo>
                    <a:pt x="1096" y="3772"/>
                  </a:lnTo>
                  <a:lnTo>
                    <a:pt x="804" y="3772"/>
                  </a:lnTo>
                  <a:lnTo>
                    <a:pt x="512" y="3821"/>
                  </a:lnTo>
                  <a:lnTo>
                    <a:pt x="585" y="3115"/>
                  </a:lnTo>
                  <a:lnTo>
                    <a:pt x="658" y="2409"/>
                  </a:lnTo>
                  <a:lnTo>
                    <a:pt x="682" y="2166"/>
                  </a:lnTo>
                  <a:lnTo>
                    <a:pt x="682" y="1874"/>
                  </a:lnTo>
                  <a:lnTo>
                    <a:pt x="658" y="1606"/>
                  </a:lnTo>
                  <a:lnTo>
                    <a:pt x="585" y="1339"/>
                  </a:lnTo>
                  <a:lnTo>
                    <a:pt x="585" y="1339"/>
                  </a:lnTo>
                  <a:lnTo>
                    <a:pt x="877" y="1363"/>
                  </a:lnTo>
                  <a:lnTo>
                    <a:pt x="1169" y="1387"/>
                  </a:lnTo>
                  <a:lnTo>
                    <a:pt x="2069" y="1387"/>
                  </a:lnTo>
                  <a:lnTo>
                    <a:pt x="2969" y="1363"/>
                  </a:lnTo>
                  <a:lnTo>
                    <a:pt x="2945" y="1412"/>
                  </a:lnTo>
                  <a:lnTo>
                    <a:pt x="2774" y="1509"/>
                  </a:lnTo>
                  <a:lnTo>
                    <a:pt x="2604" y="1631"/>
                  </a:lnTo>
                  <a:lnTo>
                    <a:pt x="2458" y="1801"/>
                  </a:lnTo>
                  <a:lnTo>
                    <a:pt x="2336" y="1971"/>
                  </a:lnTo>
                  <a:lnTo>
                    <a:pt x="2288" y="2117"/>
                  </a:lnTo>
                  <a:lnTo>
                    <a:pt x="2239" y="2263"/>
                  </a:lnTo>
                  <a:lnTo>
                    <a:pt x="2239" y="2434"/>
                  </a:lnTo>
                  <a:lnTo>
                    <a:pt x="2215" y="2580"/>
                  </a:lnTo>
                  <a:lnTo>
                    <a:pt x="2239" y="2750"/>
                  </a:lnTo>
                  <a:lnTo>
                    <a:pt x="2288" y="2896"/>
                  </a:lnTo>
                  <a:lnTo>
                    <a:pt x="2361" y="3042"/>
                  </a:lnTo>
                  <a:lnTo>
                    <a:pt x="2458" y="3164"/>
                  </a:lnTo>
                  <a:lnTo>
                    <a:pt x="2604" y="3310"/>
                  </a:lnTo>
                  <a:lnTo>
                    <a:pt x="2750" y="3383"/>
                  </a:lnTo>
                  <a:lnTo>
                    <a:pt x="2920" y="3456"/>
                  </a:lnTo>
                  <a:lnTo>
                    <a:pt x="3091" y="3480"/>
                  </a:lnTo>
                  <a:lnTo>
                    <a:pt x="3285" y="3480"/>
                  </a:lnTo>
                  <a:lnTo>
                    <a:pt x="3480" y="3456"/>
                  </a:lnTo>
                  <a:lnTo>
                    <a:pt x="3650" y="3407"/>
                  </a:lnTo>
                  <a:lnTo>
                    <a:pt x="3821" y="3334"/>
                  </a:lnTo>
                  <a:lnTo>
                    <a:pt x="3967" y="3237"/>
                  </a:lnTo>
                  <a:lnTo>
                    <a:pt x="4088" y="3139"/>
                  </a:lnTo>
                  <a:lnTo>
                    <a:pt x="4161" y="2993"/>
                  </a:lnTo>
                  <a:lnTo>
                    <a:pt x="4234" y="2847"/>
                  </a:lnTo>
                  <a:lnTo>
                    <a:pt x="4259" y="2701"/>
                  </a:lnTo>
                  <a:lnTo>
                    <a:pt x="4283" y="2531"/>
                  </a:lnTo>
                  <a:lnTo>
                    <a:pt x="4259" y="2385"/>
                  </a:lnTo>
                  <a:lnTo>
                    <a:pt x="4234" y="2215"/>
                  </a:lnTo>
                  <a:lnTo>
                    <a:pt x="4186" y="2093"/>
                  </a:lnTo>
                  <a:lnTo>
                    <a:pt x="4137" y="1947"/>
                  </a:lnTo>
                  <a:lnTo>
                    <a:pt x="4064" y="1825"/>
                  </a:lnTo>
                  <a:lnTo>
                    <a:pt x="3967" y="1704"/>
                  </a:lnTo>
                  <a:lnTo>
                    <a:pt x="3869" y="1582"/>
                  </a:lnTo>
                  <a:lnTo>
                    <a:pt x="3748" y="1509"/>
                  </a:lnTo>
                  <a:lnTo>
                    <a:pt x="3626" y="1436"/>
                  </a:lnTo>
                  <a:lnTo>
                    <a:pt x="3480" y="1412"/>
                  </a:lnTo>
                  <a:lnTo>
                    <a:pt x="3431" y="1412"/>
                  </a:lnTo>
                  <a:lnTo>
                    <a:pt x="3456" y="1363"/>
                  </a:lnTo>
                  <a:lnTo>
                    <a:pt x="4502" y="1339"/>
                  </a:lnTo>
                  <a:close/>
                  <a:moveTo>
                    <a:pt x="11802" y="6011"/>
                  </a:moveTo>
                  <a:lnTo>
                    <a:pt x="11753" y="6132"/>
                  </a:lnTo>
                  <a:lnTo>
                    <a:pt x="11704" y="6254"/>
                  </a:lnTo>
                  <a:lnTo>
                    <a:pt x="11680" y="6522"/>
                  </a:lnTo>
                  <a:lnTo>
                    <a:pt x="11656" y="6789"/>
                  </a:lnTo>
                  <a:lnTo>
                    <a:pt x="11656" y="7057"/>
                  </a:lnTo>
                  <a:lnTo>
                    <a:pt x="11656" y="7446"/>
                  </a:lnTo>
                  <a:lnTo>
                    <a:pt x="11704" y="7860"/>
                  </a:lnTo>
                  <a:lnTo>
                    <a:pt x="9855" y="7860"/>
                  </a:lnTo>
                  <a:lnTo>
                    <a:pt x="9855" y="7836"/>
                  </a:lnTo>
                  <a:lnTo>
                    <a:pt x="9831" y="7325"/>
                  </a:lnTo>
                  <a:lnTo>
                    <a:pt x="9758" y="6814"/>
                  </a:lnTo>
                  <a:lnTo>
                    <a:pt x="9733" y="6619"/>
                  </a:lnTo>
                  <a:lnTo>
                    <a:pt x="9733" y="6449"/>
                  </a:lnTo>
                  <a:lnTo>
                    <a:pt x="9709" y="6084"/>
                  </a:lnTo>
                  <a:lnTo>
                    <a:pt x="10755" y="6059"/>
                  </a:lnTo>
                  <a:lnTo>
                    <a:pt x="11802" y="6011"/>
                  </a:lnTo>
                  <a:close/>
                  <a:moveTo>
                    <a:pt x="13870" y="5962"/>
                  </a:moveTo>
                  <a:lnTo>
                    <a:pt x="14089" y="6011"/>
                  </a:lnTo>
                  <a:lnTo>
                    <a:pt x="14162" y="6059"/>
                  </a:lnTo>
                  <a:lnTo>
                    <a:pt x="14235" y="6108"/>
                  </a:lnTo>
                  <a:lnTo>
                    <a:pt x="14284" y="6157"/>
                  </a:lnTo>
                  <a:lnTo>
                    <a:pt x="14259" y="6473"/>
                  </a:lnTo>
                  <a:lnTo>
                    <a:pt x="14284" y="6765"/>
                  </a:lnTo>
                  <a:lnTo>
                    <a:pt x="14284" y="7081"/>
                  </a:lnTo>
                  <a:lnTo>
                    <a:pt x="14284" y="7398"/>
                  </a:lnTo>
                  <a:lnTo>
                    <a:pt x="14235" y="7884"/>
                  </a:lnTo>
                  <a:lnTo>
                    <a:pt x="12142" y="7860"/>
                  </a:lnTo>
                  <a:lnTo>
                    <a:pt x="12118" y="7568"/>
                  </a:lnTo>
                  <a:lnTo>
                    <a:pt x="12094" y="7179"/>
                  </a:lnTo>
                  <a:lnTo>
                    <a:pt x="12094" y="6789"/>
                  </a:lnTo>
                  <a:lnTo>
                    <a:pt x="12094" y="6376"/>
                  </a:lnTo>
                  <a:lnTo>
                    <a:pt x="12069" y="6181"/>
                  </a:lnTo>
                  <a:lnTo>
                    <a:pt x="12045" y="6011"/>
                  </a:lnTo>
                  <a:lnTo>
                    <a:pt x="12288" y="5986"/>
                  </a:lnTo>
                  <a:lnTo>
                    <a:pt x="12872" y="5962"/>
                  </a:lnTo>
                  <a:close/>
                  <a:moveTo>
                    <a:pt x="7276" y="6011"/>
                  </a:moveTo>
                  <a:lnTo>
                    <a:pt x="9417" y="6059"/>
                  </a:lnTo>
                  <a:lnTo>
                    <a:pt x="9369" y="6181"/>
                  </a:lnTo>
                  <a:lnTo>
                    <a:pt x="9344" y="6351"/>
                  </a:lnTo>
                  <a:lnTo>
                    <a:pt x="9320" y="6497"/>
                  </a:lnTo>
                  <a:lnTo>
                    <a:pt x="9344" y="6668"/>
                  </a:lnTo>
                  <a:lnTo>
                    <a:pt x="9369" y="7008"/>
                  </a:lnTo>
                  <a:lnTo>
                    <a:pt x="9417" y="7276"/>
                  </a:lnTo>
                  <a:lnTo>
                    <a:pt x="9442" y="7884"/>
                  </a:lnTo>
                  <a:lnTo>
                    <a:pt x="8176" y="7909"/>
                  </a:lnTo>
                  <a:lnTo>
                    <a:pt x="7495" y="7957"/>
                  </a:lnTo>
                  <a:lnTo>
                    <a:pt x="7495" y="7446"/>
                  </a:lnTo>
                  <a:lnTo>
                    <a:pt x="7471" y="6960"/>
                  </a:lnTo>
                  <a:lnTo>
                    <a:pt x="7398" y="6473"/>
                  </a:lnTo>
                  <a:lnTo>
                    <a:pt x="7325" y="6254"/>
                  </a:lnTo>
                  <a:lnTo>
                    <a:pt x="7276" y="6011"/>
                  </a:lnTo>
                  <a:close/>
                  <a:moveTo>
                    <a:pt x="6911" y="6011"/>
                  </a:moveTo>
                  <a:lnTo>
                    <a:pt x="6887" y="6205"/>
                  </a:lnTo>
                  <a:lnTo>
                    <a:pt x="6887" y="6424"/>
                  </a:lnTo>
                  <a:lnTo>
                    <a:pt x="6960" y="6838"/>
                  </a:lnTo>
                  <a:lnTo>
                    <a:pt x="6984" y="7130"/>
                  </a:lnTo>
                  <a:lnTo>
                    <a:pt x="7008" y="7398"/>
                  </a:lnTo>
                  <a:lnTo>
                    <a:pt x="7008" y="7982"/>
                  </a:lnTo>
                  <a:lnTo>
                    <a:pt x="6157" y="8030"/>
                  </a:lnTo>
                  <a:lnTo>
                    <a:pt x="5281" y="8079"/>
                  </a:lnTo>
                  <a:lnTo>
                    <a:pt x="5062" y="8079"/>
                  </a:lnTo>
                  <a:lnTo>
                    <a:pt x="5037" y="7203"/>
                  </a:lnTo>
                  <a:lnTo>
                    <a:pt x="5037" y="6303"/>
                  </a:lnTo>
                  <a:lnTo>
                    <a:pt x="5037" y="6205"/>
                  </a:lnTo>
                  <a:lnTo>
                    <a:pt x="5013" y="6035"/>
                  </a:lnTo>
                  <a:lnTo>
                    <a:pt x="5743" y="6011"/>
                  </a:lnTo>
                  <a:close/>
                  <a:moveTo>
                    <a:pt x="2774" y="6011"/>
                  </a:moveTo>
                  <a:lnTo>
                    <a:pt x="3091" y="6035"/>
                  </a:lnTo>
                  <a:lnTo>
                    <a:pt x="3407" y="6059"/>
                  </a:lnTo>
                  <a:lnTo>
                    <a:pt x="3699" y="6059"/>
                  </a:lnTo>
                  <a:lnTo>
                    <a:pt x="4648" y="6035"/>
                  </a:lnTo>
                  <a:lnTo>
                    <a:pt x="4599" y="6303"/>
                  </a:lnTo>
                  <a:lnTo>
                    <a:pt x="4599" y="6522"/>
                  </a:lnTo>
                  <a:lnTo>
                    <a:pt x="4575" y="6911"/>
                  </a:lnTo>
                  <a:lnTo>
                    <a:pt x="4575" y="7300"/>
                  </a:lnTo>
                  <a:lnTo>
                    <a:pt x="4599" y="8103"/>
                  </a:lnTo>
                  <a:lnTo>
                    <a:pt x="3869" y="8079"/>
                  </a:lnTo>
                  <a:lnTo>
                    <a:pt x="3529" y="8055"/>
                  </a:lnTo>
                  <a:lnTo>
                    <a:pt x="3188" y="8006"/>
                  </a:lnTo>
                  <a:lnTo>
                    <a:pt x="2701" y="8006"/>
                  </a:lnTo>
                  <a:lnTo>
                    <a:pt x="2531" y="8030"/>
                  </a:lnTo>
                  <a:lnTo>
                    <a:pt x="2482" y="7519"/>
                  </a:lnTo>
                  <a:lnTo>
                    <a:pt x="2434" y="7008"/>
                  </a:lnTo>
                  <a:lnTo>
                    <a:pt x="2409" y="6741"/>
                  </a:lnTo>
                  <a:lnTo>
                    <a:pt x="2409" y="6497"/>
                  </a:lnTo>
                  <a:lnTo>
                    <a:pt x="2434" y="6254"/>
                  </a:lnTo>
                  <a:lnTo>
                    <a:pt x="2482" y="6011"/>
                  </a:lnTo>
                  <a:close/>
                  <a:moveTo>
                    <a:pt x="10220" y="8639"/>
                  </a:moveTo>
                  <a:lnTo>
                    <a:pt x="10147" y="8663"/>
                  </a:lnTo>
                  <a:lnTo>
                    <a:pt x="10098" y="8736"/>
                  </a:lnTo>
                  <a:lnTo>
                    <a:pt x="10098" y="8809"/>
                  </a:lnTo>
                  <a:lnTo>
                    <a:pt x="10123" y="8882"/>
                  </a:lnTo>
                  <a:lnTo>
                    <a:pt x="10196" y="9052"/>
                  </a:lnTo>
                  <a:lnTo>
                    <a:pt x="10317" y="9198"/>
                  </a:lnTo>
                  <a:lnTo>
                    <a:pt x="10439" y="9320"/>
                  </a:lnTo>
                  <a:lnTo>
                    <a:pt x="10366" y="9393"/>
                  </a:lnTo>
                  <a:lnTo>
                    <a:pt x="10317" y="9490"/>
                  </a:lnTo>
                  <a:lnTo>
                    <a:pt x="10269" y="9563"/>
                  </a:lnTo>
                  <a:lnTo>
                    <a:pt x="10269" y="9660"/>
                  </a:lnTo>
                  <a:lnTo>
                    <a:pt x="10293" y="9733"/>
                  </a:lnTo>
                  <a:lnTo>
                    <a:pt x="10317" y="9758"/>
                  </a:lnTo>
                  <a:lnTo>
                    <a:pt x="10342" y="9758"/>
                  </a:lnTo>
                  <a:lnTo>
                    <a:pt x="10439" y="9733"/>
                  </a:lnTo>
                  <a:lnTo>
                    <a:pt x="10536" y="9709"/>
                  </a:lnTo>
                  <a:lnTo>
                    <a:pt x="10707" y="9587"/>
                  </a:lnTo>
                  <a:lnTo>
                    <a:pt x="10780" y="9660"/>
                  </a:lnTo>
                  <a:lnTo>
                    <a:pt x="10877" y="9733"/>
                  </a:lnTo>
                  <a:lnTo>
                    <a:pt x="10999" y="9782"/>
                  </a:lnTo>
                  <a:lnTo>
                    <a:pt x="11096" y="9806"/>
                  </a:lnTo>
                  <a:lnTo>
                    <a:pt x="11145" y="9782"/>
                  </a:lnTo>
                  <a:lnTo>
                    <a:pt x="11193" y="9782"/>
                  </a:lnTo>
                  <a:lnTo>
                    <a:pt x="11266" y="9685"/>
                  </a:lnTo>
                  <a:lnTo>
                    <a:pt x="11291" y="9636"/>
                  </a:lnTo>
                  <a:lnTo>
                    <a:pt x="11315" y="9587"/>
                  </a:lnTo>
                  <a:lnTo>
                    <a:pt x="11291" y="9539"/>
                  </a:lnTo>
                  <a:lnTo>
                    <a:pt x="11266" y="9490"/>
                  </a:lnTo>
                  <a:lnTo>
                    <a:pt x="11218" y="9417"/>
                  </a:lnTo>
                  <a:lnTo>
                    <a:pt x="11169" y="9393"/>
                  </a:lnTo>
                  <a:lnTo>
                    <a:pt x="11047" y="9295"/>
                  </a:lnTo>
                  <a:lnTo>
                    <a:pt x="11266" y="9150"/>
                  </a:lnTo>
                  <a:lnTo>
                    <a:pt x="11485" y="9028"/>
                  </a:lnTo>
                  <a:lnTo>
                    <a:pt x="11558" y="8979"/>
                  </a:lnTo>
                  <a:lnTo>
                    <a:pt x="11607" y="8906"/>
                  </a:lnTo>
                  <a:lnTo>
                    <a:pt x="11631" y="8833"/>
                  </a:lnTo>
                  <a:lnTo>
                    <a:pt x="11607" y="8760"/>
                  </a:lnTo>
                  <a:lnTo>
                    <a:pt x="11558" y="8712"/>
                  </a:lnTo>
                  <a:lnTo>
                    <a:pt x="11510" y="8663"/>
                  </a:lnTo>
                  <a:lnTo>
                    <a:pt x="11437" y="8639"/>
                  </a:lnTo>
                  <a:lnTo>
                    <a:pt x="11339" y="8663"/>
                  </a:lnTo>
                  <a:lnTo>
                    <a:pt x="11193" y="8736"/>
                  </a:lnTo>
                  <a:lnTo>
                    <a:pt x="11047" y="8833"/>
                  </a:lnTo>
                  <a:lnTo>
                    <a:pt x="10780" y="9028"/>
                  </a:lnTo>
                  <a:lnTo>
                    <a:pt x="10512" y="8785"/>
                  </a:lnTo>
                  <a:lnTo>
                    <a:pt x="10366" y="8687"/>
                  </a:lnTo>
                  <a:lnTo>
                    <a:pt x="10293" y="8639"/>
                  </a:lnTo>
                  <a:close/>
                  <a:moveTo>
                    <a:pt x="12191" y="8322"/>
                  </a:moveTo>
                  <a:lnTo>
                    <a:pt x="14211" y="8347"/>
                  </a:lnTo>
                  <a:lnTo>
                    <a:pt x="14186" y="9028"/>
                  </a:lnTo>
                  <a:lnTo>
                    <a:pt x="14186" y="9368"/>
                  </a:lnTo>
                  <a:lnTo>
                    <a:pt x="14211" y="9709"/>
                  </a:lnTo>
                  <a:lnTo>
                    <a:pt x="14235" y="10171"/>
                  </a:lnTo>
                  <a:lnTo>
                    <a:pt x="13992" y="10147"/>
                  </a:lnTo>
                  <a:lnTo>
                    <a:pt x="13724" y="10147"/>
                  </a:lnTo>
                  <a:lnTo>
                    <a:pt x="13213" y="10171"/>
                  </a:lnTo>
                  <a:lnTo>
                    <a:pt x="12191" y="10196"/>
                  </a:lnTo>
                  <a:lnTo>
                    <a:pt x="12191" y="10196"/>
                  </a:lnTo>
                  <a:lnTo>
                    <a:pt x="12240" y="9247"/>
                  </a:lnTo>
                  <a:lnTo>
                    <a:pt x="12215" y="8785"/>
                  </a:lnTo>
                  <a:lnTo>
                    <a:pt x="12191" y="8322"/>
                  </a:lnTo>
                  <a:close/>
                  <a:moveTo>
                    <a:pt x="7008" y="8420"/>
                  </a:moveTo>
                  <a:lnTo>
                    <a:pt x="7033" y="9320"/>
                  </a:lnTo>
                  <a:lnTo>
                    <a:pt x="7033" y="9782"/>
                  </a:lnTo>
                  <a:lnTo>
                    <a:pt x="7033" y="10220"/>
                  </a:lnTo>
                  <a:lnTo>
                    <a:pt x="5110" y="10220"/>
                  </a:lnTo>
                  <a:lnTo>
                    <a:pt x="5110" y="9368"/>
                  </a:lnTo>
                  <a:lnTo>
                    <a:pt x="5086" y="8541"/>
                  </a:lnTo>
                  <a:lnTo>
                    <a:pt x="6059" y="8493"/>
                  </a:lnTo>
                  <a:lnTo>
                    <a:pt x="7008" y="8420"/>
                  </a:lnTo>
                  <a:close/>
                  <a:moveTo>
                    <a:pt x="9490" y="8322"/>
                  </a:moveTo>
                  <a:lnTo>
                    <a:pt x="9539" y="9052"/>
                  </a:lnTo>
                  <a:lnTo>
                    <a:pt x="9539" y="9417"/>
                  </a:lnTo>
                  <a:lnTo>
                    <a:pt x="9514" y="9782"/>
                  </a:lnTo>
                  <a:lnTo>
                    <a:pt x="9466" y="10220"/>
                  </a:lnTo>
                  <a:lnTo>
                    <a:pt x="7519" y="10220"/>
                  </a:lnTo>
                  <a:lnTo>
                    <a:pt x="7544" y="9782"/>
                  </a:lnTo>
                  <a:lnTo>
                    <a:pt x="7519" y="9320"/>
                  </a:lnTo>
                  <a:lnTo>
                    <a:pt x="7495" y="8420"/>
                  </a:lnTo>
                  <a:lnTo>
                    <a:pt x="7495" y="8395"/>
                  </a:lnTo>
                  <a:lnTo>
                    <a:pt x="7982" y="8371"/>
                  </a:lnTo>
                  <a:lnTo>
                    <a:pt x="9490" y="8322"/>
                  </a:lnTo>
                  <a:close/>
                  <a:moveTo>
                    <a:pt x="11753" y="8322"/>
                  </a:moveTo>
                  <a:lnTo>
                    <a:pt x="11802" y="8906"/>
                  </a:lnTo>
                  <a:lnTo>
                    <a:pt x="11802" y="9563"/>
                  </a:lnTo>
                  <a:lnTo>
                    <a:pt x="11753" y="10196"/>
                  </a:lnTo>
                  <a:lnTo>
                    <a:pt x="11680" y="10196"/>
                  </a:lnTo>
                  <a:lnTo>
                    <a:pt x="9879" y="10220"/>
                  </a:lnTo>
                  <a:lnTo>
                    <a:pt x="9928" y="9879"/>
                  </a:lnTo>
                  <a:lnTo>
                    <a:pt x="9952" y="9490"/>
                  </a:lnTo>
                  <a:lnTo>
                    <a:pt x="9952" y="9101"/>
                  </a:lnTo>
                  <a:lnTo>
                    <a:pt x="9928" y="8712"/>
                  </a:lnTo>
                  <a:lnTo>
                    <a:pt x="9904" y="8322"/>
                  </a:lnTo>
                  <a:close/>
                  <a:moveTo>
                    <a:pt x="2555" y="8298"/>
                  </a:moveTo>
                  <a:lnTo>
                    <a:pt x="2750" y="8371"/>
                  </a:lnTo>
                  <a:lnTo>
                    <a:pt x="2945" y="8420"/>
                  </a:lnTo>
                  <a:lnTo>
                    <a:pt x="3334" y="8468"/>
                  </a:lnTo>
                  <a:lnTo>
                    <a:pt x="3650" y="8517"/>
                  </a:lnTo>
                  <a:lnTo>
                    <a:pt x="3991" y="8517"/>
                  </a:lnTo>
                  <a:lnTo>
                    <a:pt x="4624" y="8541"/>
                  </a:lnTo>
                  <a:lnTo>
                    <a:pt x="4648" y="9368"/>
                  </a:lnTo>
                  <a:lnTo>
                    <a:pt x="4648" y="10220"/>
                  </a:lnTo>
                  <a:lnTo>
                    <a:pt x="3285" y="10220"/>
                  </a:lnTo>
                  <a:lnTo>
                    <a:pt x="2920" y="10244"/>
                  </a:lnTo>
                  <a:lnTo>
                    <a:pt x="2555" y="10293"/>
                  </a:lnTo>
                  <a:lnTo>
                    <a:pt x="2580" y="9393"/>
                  </a:lnTo>
                  <a:lnTo>
                    <a:pt x="2580" y="8931"/>
                  </a:lnTo>
                  <a:lnTo>
                    <a:pt x="2580" y="8468"/>
                  </a:lnTo>
                  <a:lnTo>
                    <a:pt x="2555" y="8298"/>
                  </a:lnTo>
                  <a:close/>
                  <a:moveTo>
                    <a:pt x="14259" y="10658"/>
                  </a:moveTo>
                  <a:lnTo>
                    <a:pt x="14259" y="11023"/>
                  </a:lnTo>
                  <a:lnTo>
                    <a:pt x="14235" y="11364"/>
                  </a:lnTo>
                  <a:lnTo>
                    <a:pt x="14186" y="11972"/>
                  </a:lnTo>
                  <a:lnTo>
                    <a:pt x="14162" y="12288"/>
                  </a:lnTo>
                  <a:lnTo>
                    <a:pt x="14162" y="12434"/>
                  </a:lnTo>
                  <a:lnTo>
                    <a:pt x="14186" y="12579"/>
                  </a:lnTo>
                  <a:lnTo>
                    <a:pt x="14186" y="12579"/>
                  </a:lnTo>
                  <a:lnTo>
                    <a:pt x="13773" y="12556"/>
                  </a:lnTo>
                  <a:lnTo>
                    <a:pt x="13018" y="12532"/>
                  </a:lnTo>
                  <a:lnTo>
                    <a:pt x="12142" y="12556"/>
                  </a:lnTo>
                  <a:lnTo>
                    <a:pt x="12167" y="12167"/>
                  </a:lnTo>
                  <a:lnTo>
                    <a:pt x="12167" y="11777"/>
                  </a:lnTo>
                  <a:lnTo>
                    <a:pt x="12142" y="11412"/>
                  </a:lnTo>
                  <a:lnTo>
                    <a:pt x="12142" y="11023"/>
                  </a:lnTo>
                  <a:lnTo>
                    <a:pt x="12167" y="10731"/>
                  </a:lnTo>
                  <a:lnTo>
                    <a:pt x="13213" y="10707"/>
                  </a:lnTo>
                  <a:lnTo>
                    <a:pt x="14259" y="10658"/>
                  </a:lnTo>
                  <a:close/>
                  <a:moveTo>
                    <a:pt x="11729" y="10731"/>
                  </a:moveTo>
                  <a:lnTo>
                    <a:pt x="11704" y="10828"/>
                  </a:lnTo>
                  <a:lnTo>
                    <a:pt x="11704" y="11266"/>
                  </a:lnTo>
                  <a:lnTo>
                    <a:pt x="11704" y="11704"/>
                  </a:lnTo>
                  <a:lnTo>
                    <a:pt x="11704" y="12142"/>
                  </a:lnTo>
                  <a:lnTo>
                    <a:pt x="11680" y="12580"/>
                  </a:lnTo>
                  <a:lnTo>
                    <a:pt x="11510" y="12580"/>
                  </a:lnTo>
                  <a:lnTo>
                    <a:pt x="9733" y="12653"/>
                  </a:lnTo>
                  <a:lnTo>
                    <a:pt x="9758" y="12556"/>
                  </a:lnTo>
                  <a:lnTo>
                    <a:pt x="9733" y="12459"/>
                  </a:lnTo>
                  <a:lnTo>
                    <a:pt x="9709" y="12240"/>
                  </a:lnTo>
                  <a:lnTo>
                    <a:pt x="9709" y="11850"/>
                  </a:lnTo>
                  <a:lnTo>
                    <a:pt x="9733" y="11461"/>
                  </a:lnTo>
                  <a:lnTo>
                    <a:pt x="9806" y="10755"/>
                  </a:lnTo>
                  <a:lnTo>
                    <a:pt x="11729" y="10731"/>
                  </a:lnTo>
                  <a:close/>
                  <a:moveTo>
                    <a:pt x="2555" y="10609"/>
                  </a:moveTo>
                  <a:lnTo>
                    <a:pt x="2872" y="10658"/>
                  </a:lnTo>
                  <a:lnTo>
                    <a:pt x="3188" y="10707"/>
                  </a:lnTo>
                  <a:lnTo>
                    <a:pt x="3845" y="10707"/>
                  </a:lnTo>
                  <a:lnTo>
                    <a:pt x="4624" y="10731"/>
                  </a:lnTo>
                  <a:lnTo>
                    <a:pt x="4599" y="11680"/>
                  </a:lnTo>
                  <a:lnTo>
                    <a:pt x="4575" y="12653"/>
                  </a:lnTo>
                  <a:lnTo>
                    <a:pt x="4064" y="12629"/>
                  </a:lnTo>
                  <a:lnTo>
                    <a:pt x="3553" y="12629"/>
                  </a:lnTo>
                  <a:lnTo>
                    <a:pt x="3042" y="12653"/>
                  </a:lnTo>
                  <a:lnTo>
                    <a:pt x="2555" y="12702"/>
                  </a:lnTo>
                  <a:lnTo>
                    <a:pt x="2555" y="11680"/>
                  </a:lnTo>
                  <a:lnTo>
                    <a:pt x="2531" y="10634"/>
                  </a:lnTo>
                  <a:lnTo>
                    <a:pt x="2555" y="10609"/>
                  </a:lnTo>
                  <a:close/>
                  <a:moveTo>
                    <a:pt x="5378" y="10731"/>
                  </a:moveTo>
                  <a:lnTo>
                    <a:pt x="6984" y="10755"/>
                  </a:lnTo>
                  <a:lnTo>
                    <a:pt x="6887" y="12045"/>
                  </a:lnTo>
                  <a:lnTo>
                    <a:pt x="6862" y="12386"/>
                  </a:lnTo>
                  <a:lnTo>
                    <a:pt x="6887" y="12556"/>
                  </a:lnTo>
                  <a:lnTo>
                    <a:pt x="6911" y="12653"/>
                  </a:lnTo>
                  <a:lnTo>
                    <a:pt x="6960" y="12702"/>
                  </a:lnTo>
                  <a:lnTo>
                    <a:pt x="6035" y="12702"/>
                  </a:lnTo>
                  <a:lnTo>
                    <a:pt x="5110" y="12678"/>
                  </a:lnTo>
                  <a:lnTo>
                    <a:pt x="5062" y="12678"/>
                  </a:lnTo>
                  <a:lnTo>
                    <a:pt x="5062" y="12653"/>
                  </a:lnTo>
                  <a:lnTo>
                    <a:pt x="5062" y="11704"/>
                  </a:lnTo>
                  <a:lnTo>
                    <a:pt x="5110" y="10731"/>
                  </a:lnTo>
                  <a:close/>
                  <a:moveTo>
                    <a:pt x="9393" y="10755"/>
                  </a:moveTo>
                  <a:lnTo>
                    <a:pt x="9296" y="11583"/>
                  </a:lnTo>
                  <a:lnTo>
                    <a:pt x="9271" y="11826"/>
                  </a:lnTo>
                  <a:lnTo>
                    <a:pt x="9247" y="12118"/>
                  </a:lnTo>
                  <a:lnTo>
                    <a:pt x="9271" y="12288"/>
                  </a:lnTo>
                  <a:lnTo>
                    <a:pt x="9271" y="12434"/>
                  </a:lnTo>
                  <a:lnTo>
                    <a:pt x="9320" y="12556"/>
                  </a:lnTo>
                  <a:lnTo>
                    <a:pt x="9369" y="12678"/>
                  </a:lnTo>
                  <a:lnTo>
                    <a:pt x="8225" y="12702"/>
                  </a:lnTo>
                  <a:lnTo>
                    <a:pt x="7325" y="12702"/>
                  </a:lnTo>
                  <a:lnTo>
                    <a:pt x="7349" y="12678"/>
                  </a:lnTo>
                  <a:lnTo>
                    <a:pt x="7373" y="12264"/>
                  </a:lnTo>
                  <a:lnTo>
                    <a:pt x="7398" y="11777"/>
                  </a:lnTo>
                  <a:lnTo>
                    <a:pt x="7471" y="10755"/>
                  </a:lnTo>
                  <a:close/>
                  <a:moveTo>
                    <a:pt x="13578" y="5451"/>
                  </a:moveTo>
                  <a:lnTo>
                    <a:pt x="13335" y="5475"/>
                  </a:lnTo>
                  <a:lnTo>
                    <a:pt x="12945" y="5500"/>
                  </a:lnTo>
                  <a:lnTo>
                    <a:pt x="11607" y="5573"/>
                  </a:lnTo>
                  <a:lnTo>
                    <a:pt x="10950" y="5621"/>
                  </a:lnTo>
                  <a:lnTo>
                    <a:pt x="10293" y="5646"/>
                  </a:lnTo>
                  <a:lnTo>
                    <a:pt x="9150" y="5621"/>
                  </a:lnTo>
                  <a:lnTo>
                    <a:pt x="8006" y="5621"/>
                  </a:lnTo>
                  <a:lnTo>
                    <a:pt x="6887" y="5597"/>
                  </a:lnTo>
                  <a:lnTo>
                    <a:pt x="5743" y="5597"/>
                  </a:lnTo>
                  <a:lnTo>
                    <a:pt x="4624" y="5621"/>
                  </a:lnTo>
                  <a:lnTo>
                    <a:pt x="3504" y="5646"/>
                  </a:lnTo>
                  <a:lnTo>
                    <a:pt x="3188" y="5646"/>
                  </a:lnTo>
                  <a:lnTo>
                    <a:pt x="2872" y="5621"/>
                  </a:lnTo>
                  <a:lnTo>
                    <a:pt x="2531" y="5621"/>
                  </a:lnTo>
                  <a:lnTo>
                    <a:pt x="2385" y="5670"/>
                  </a:lnTo>
                  <a:lnTo>
                    <a:pt x="2239" y="5719"/>
                  </a:lnTo>
                  <a:lnTo>
                    <a:pt x="2190" y="5792"/>
                  </a:lnTo>
                  <a:lnTo>
                    <a:pt x="2166" y="5865"/>
                  </a:lnTo>
                  <a:lnTo>
                    <a:pt x="2190" y="5938"/>
                  </a:lnTo>
                  <a:lnTo>
                    <a:pt x="2239" y="5986"/>
                  </a:lnTo>
                  <a:lnTo>
                    <a:pt x="2166" y="6108"/>
                  </a:lnTo>
                  <a:lnTo>
                    <a:pt x="2117" y="6254"/>
                  </a:lnTo>
                  <a:lnTo>
                    <a:pt x="2093" y="6522"/>
                  </a:lnTo>
                  <a:lnTo>
                    <a:pt x="2069" y="6935"/>
                  </a:lnTo>
                  <a:lnTo>
                    <a:pt x="2069" y="7325"/>
                  </a:lnTo>
                  <a:lnTo>
                    <a:pt x="2117" y="8128"/>
                  </a:lnTo>
                  <a:lnTo>
                    <a:pt x="2166" y="8736"/>
                  </a:lnTo>
                  <a:lnTo>
                    <a:pt x="2166" y="9344"/>
                  </a:lnTo>
                  <a:lnTo>
                    <a:pt x="2142" y="10561"/>
                  </a:lnTo>
                  <a:lnTo>
                    <a:pt x="2117" y="11753"/>
                  </a:lnTo>
                  <a:lnTo>
                    <a:pt x="2093" y="12361"/>
                  </a:lnTo>
                  <a:lnTo>
                    <a:pt x="2117" y="12970"/>
                  </a:lnTo>
                  <a:lnTo>
                    <a:pt x="2117" y="13043"/>
                  </a:lnTo>
                  <a:lnTo>
                    <a:pt x="2166" y="13116"/>
                  </a:lnTo>
                  <a:lnTo>
                    <a:pt x="2215" y="13164"/>
                  </a:lnTo>
                  <a:lnTo>
                    <a:pt x="2288" y="13189"/>
                  </a:lnTo>
                  <a:lnTo>
                    <a:pt x="2361" y="13189"/>
                  </a:lnTo>
                  <a:lnTo>
                    <a:pt x="2434" y="13164"/>
                  </a:lnTo>
                  <a:lnTo>
                    <a:pt x="2482" y="13116"/>
                  </a:lnTo>
                  <a:lnTo>
                    <a:pt x="2531" y="13067"/>
                  </a:lnTo>
                  <a:lnTo>
                    <a:pt x="3821" y="13067"/>
                  </a:lnTo>
                  <a:lnTo>
                    <a:pt x="4453" y="13091"/>
                  </a:lnTo>
                  <a:lnTo>
                    <a:pt x="5110" y="13091"/>
                  </a:lnTo>
                  <a:lnTo>
                    <a:pt x="6668" y="13140"/>
                  </a:lnTo>
                  <a:lnTo>
                    <a:pt x="8225" y="13140"/>
                  </a:lnTo>
                  <a:lnTo>
                    <a:pt x="9758" y="13116"/>
                  </a:lnTo>
                  <a:lnTo>
                    <a:pt x="11315" y="13067"/>
                  </a:lnTo>
                  <a:lnTo>
                    <a:pt x="12118" y="13043"/>
                  </a:lnTo>
                  <a:lnTo>
                    <a:pt x="12921" y="13091"/>
                  </a:lnTo>
                  <a:lnTo>
                    <a:pt x="14600" y="13091"/>
                  </a:lnTo>
                  <a:lnTo>
                    <a:pt x="14649" y="13043"/>
                  </a:lnTo>
                  <a:lnTo>
                    <a:pt x="14722" y="13018"/>
                  </a:lnTo>
                  <a:lnTo>
                    <a:pt x="14746" y="12970"/>
                  </a:lnTo>
                  <a:lnTo>
                    <a:pt x="14795" y="12897"/>
                  </a:lnTo>
                  <a:lnTo>
                    <a:pt x="14795" y="12824"/>
                  </a:lnTo>
                  <a:lnTo>
                    <a:pt x="14795" y="12775"/>
                  </a:lnTo>
                  <a:lnTo>
                    <a:pt x="14746" y="12702"/>
                  </a:lnTo>
                  <a:lnTo>
                    <a:pt x="14746" y="12678"/>
                  </a:lnTo>
                  <a:lnTo>
                    <a:pt x="14673" y="12605"/>
                  </a:lnTo>
                  <a:lnTo>
                    <a:pt x="14697" y="12507"/>
                  </a:lnTo>
                  <a:lnTo>
                    <a:pt x="14770" y="11753"/>
                  </a:lnTo>
                  <a:lnTo>
                    <a:pt x="14795" y="11023"/>
                  </a:lnTo>
                  <a:lnTo>
                    <a:pt x="14770" y="10269"/>
                  </a:lnTo>
                  <a:lnTo>
                    <a:pt x="14722" y="9514"/>
                  </a:lnTo>
                  <a:lnTo>
                    <a:pt x="14697" y="8979"/>
                  </a:lnTo>
                  <a:lnTo>
                    <a:pt x="14722" y="8468"/>
                  </a:lnTo>
                  <a:lnTo>
                    <a:pt x="14770" y="7398"/>
                  </a:lnTo>
                  <a:lnTo>
                    <a:pt x="14795" y="7033"/>
                  </a:lnTo>
                  <a:lnTo>
                    <a:pt x="14770" y="6668"/>
                  </a:lnTo>
                  <a:lnTo>
                    <a:pt x="14722" y="6327"/>
                  </a:lnTo>
                  <a:lnTo>
                    <a:pt x="14624" y="5986"/>
                  </a:lnTo>
                  <a:lnTo>
                    <a:pt x="14624" y="5889"/>
                  </a:lnTo>
                  <a:lnTo>
                    <a:pt x="14600" y="5816"/>
                  </a:lnTo>
                  <a:lnTo>
                    <a:pt x="14551" y="5719"/>
                  </a:lnTo>
                  <a:lnTo>
                    <a:pt x="14478" y="5670"/>
                  </a:lnTo>
                  <a:lnTo>
                    <a:pt x="14381" y="5597"/>
                  </a:lnTo>
                  <a:lnTo>
                    <a:pt x="14284" y="5548"/>
                  </a:lnTo>
                  <a:lnTo>
                    <a:pt x="14065" y="5500"/>
                  </a:lnTo>
                  <a:lnTo>
                    <a:pt x="13846" y="5475"/>
                  </a:lnTo>
                  <a:lnTo>
                    <a:pt x="13578" y="5451"/>
                  </a:lnTo>
                  <a:close/>
                  <a:moveTo>
                    <a:pt x="3796" y="4137"/>
                  </a:moveTo>
                  <a:lnTo>
                    <a:pt x="4916" y="4161"/>
                  </a:lnTo>
                  <a:lnTo>
                    <a:pt x="6059" y="4186"/>
                  </a:lnTo>
                  <a:lnTo>
                    <a:pt x="7179" y="4234"/>
                  </a:lnTo>
                  <a:lnTo>
                    <a:pt x="8322" y="4283"/>
                  </a:lnTo>
                  <a:lnTo>
                    <a:pt x="9393" y="4259"/>
                  </a:lnTo>
                  <a:lnTo>
                    <a:pt x="10463" y="4234"/>
                  </a:lnTo>
                  <a:lnTo>
                    <a:pt x="11534" y="4210"/>
                  </a:lnTo>
                  <a:lnTo>
                    <a:pt x="12605" y="4234"/>
                  </a:lnTo>
                  <a:lnTo>
                    <a:pt x="13529" y="4259"/>
                  </a:lnTo>
                  <a:lnTo>
                    <a:pt x="13992" y="4234"/>
                  </a:lnTo>
                  <a:lnTo>
                    <a:pt x="14478" y="4210"/>
                  </a:lnTo>
                  <a:lnTo>
                    <a:pt x="14916" y="4186"/>
                  </a:lnTo>
                  <a:lnTo>
                    <a:pt x="15379" y="4186"/>
                  </a:lnTo>
                  <a:lnTo>
                    <a:pt x="15817" y="4210"/>
                  </a:lnTo>
                  <a:lnTo>
                    <a:pt x="16060" y="4234"/>
                  </a:lnTo>
                  <a:lnTo>
                    <a:pt x="16279" y="4283"/>
                  </a:lnTo>
                  <a:lnTo>
                    <a:pt x="16303" y="4283"/>
                  </a:lnTo>
                  <a:lnTo>
                    <a:pt x="16303" y="4697"/>
                  </a:lnTo>
                  <a:lnTo>
                    <a:pt x="16279" y="5086"/>
                  </a:lnTo>
                  <a:lnTo>
                    <a:pt x="16230" y="6084"/>
                  </a:lnTo>
                  <a:lnTo>
                    <a:pt x="16206" y="7081"/>
                  </a:lnTo>
                  <a:lnTo>
                    <a:pt x="16182" y="9077"/>
                  </a:lnTo>
                  <a:lnTo>
                    <a:pt x="16157" y="10050"/>
                  </a:lnTo>
                  <a:lnTo>
                    <a:pt x="16133" y="10999"/>
                  </a:lnTo>
                  <a:lnTo>
                    <a:pt x="16157" y="11534"/>
                  </a:lnTo>
                  <a:lnTo>
                    <a:pt x="16206" y="12045"/>
                  </a:lnTo>
                  <a:lnTo>
                    <a:pt x="16279" y="12556"/>
                  </a:lnTo>
                  <a:lnTo>
                    <a:pt x="16328" y="13067"/>
                  </a:lnTo>
                  <a:lnTo>
                    <a:pt x="16328" y="13627"/>
                  </a:lnTo>
                  <a:lnTo>
                    <a:pt x="16303" y="14186"/>
                  </a:lnTo>
                  <a:lnTo>
                    <a:pt x="15281" y="14284"/>
                  </a:lnTo>
                  <a:lnTo>
                    <a:pt x="14259" y="14332"/>
                  </a:lnTo>
                  <a:lnTo>
                    <a:pt x="13213" y="14357"/>
                  </a:lnTo>
                  <a:lnTo>
                    <a:pt x="12191" y="14381"/>
                  </a:lnTo>
                  <a:lnTo>
                    <a:pt x="11096" y="14405"/>
                  </a:lnTo>
                  <a:lnTo>
                    <a:pt x="10025" y="14430"/>
                  </a:lnTo>
                  <a:lnTo>
                    <a:pt x="7860" y="14527"/>
                  </a:lnTo>
                  <a:lnTo>
                    <a:pt x="6789" y="14551"/>
                  </a:lnTo>
                  <a:lnTo>
                    <a:pt x="5719" y="14551"/>
                  </a:lnTo>
                  <a:lnTo>
                    <a:pt x="3602" y="14478"/>
                  </a:lnTo>
                  <a:lnTo>
                    <a:pt x="2604" y="14478"/>
                  </a:lnTo>
                  <a:lnTo>
                    <a:pt x="1606" y="14503"/>
                  </a:lnTo>
                  <a:lnTo>
                    <a:pt x="1047" y="14478"/>
                  </a:lnTo>
                  <a:lnTo>
                    <a:pt x="779" y="14478"/>
                  </a:lnTo>
                  <a:lnTo>
                    <a:pt x="633" y="14503"/>
                  </a:lnTo>
                  <a:lnTo>
                    <a:pt x="512" y="14527"/>
                  </a:lnTo>
                  <a:lnTo>
                    <a:pt x="463" y="13700"/>
                  </a:lnTo>
                  <a:lnTo>
                    <a:pt x="439" y="12848"/>
                  </a:lnTo>
                  <a:lnTo>
                    <a:pt x="439" y="11169"/>
                  </a:lnTo>
                  <a:lnTo>
                    <a:pt x="463" y="9466"/>
                  </a:lnTo>
                  <a:lnTo>
                    <a:pt x="487" y="7787"/>
                  </a:lnTo>
                  <a:lnTo>
                    <a:pt x="487" y="6887"/>
                  </a:lnTo>
                  <a:lnTo>
                    <a:pt x="463" y="5986"/>
                  </a:lnTo>
                  <a:lnTo>
                    <a:pt x="439" y="5086"/>
                  </a:lnTo>
                  <a:lnTo>
                    <a:pt x="463" y="4648"/>
                  </a:lnTo>
                  <a:lnTo>
                    <a:pt x="463" y="4186"/>
                  </a:lnTo>
                  <a:lnTo>
                    <a:pt x="804" y="4161"/>
                  </a:lnTo>
                  <a:lnTo>
                    <a:pt x="1144" y="4186"/>
                  </a:lnTo>
                  <a:lnTo>
                    <a:pt x="1801" y="4210"/>
                  </a:lnTo>
                  <a:lnTo>
                    <a:pt x="2288" y="4210"/>
                  </a:lnTo>
                  <a:lnTo>
                    <a:pt x="2799" y="4186"/>
                  </a:lnTo>
                  <a:lnTo>
                    <a:pt x="3285" y="4161"/>
                  </a:lnTo>
                  <a:lnTo>
                    <a:pt x="3796" y="4137"/>
                  </a:lnTo>
                  <a:close/>
                  <a:moveTo>
                    <a:pt x="15671" y="14770"/>
                  </a:moveTo>
                  <a:lnTo>
                    <a:pt x="15500" y="14965"/>
                  </a:lnTo>
                  <a:lnTo>
                    <a:pt x="15403" y="15062"/>
                  </a:lnTo>
                  <a:lnTo>
                    <a:pt x="15354" y="15184"/>
                  </a:lnTo>
                  <a:lnTo>
                    <a:pt x="15087" y="15184"/>
                  </a:lnTo>
                  <a:lnTo>
                    <a:pt x="15184" y="14989"/>
                  </a:lnTo>
                  <a:lnTo>
                    <a:pt x="15208" y="14892"/>
                  </a:lnTo>
                  <a:lnTo>
                    <a:pt x="15233" y="14770"/>
                  </a:lnTo>
                  <a:close/>
                  <a:moveTo>
                    <a:pt x="15038" y="14795"/>
                  </a:moveTo>
                  <a:lnTo>
                    <a:pt x="14965" y="14868"/>
                  </a:lnTo>
                  <a:lnTo>
                    <a:pt x="14868" y="15014"/>
                  </a:lnTo>
                  <a:lnTo>
                    <a:pt x="14770" y="15184"/>
                  </a:lnTo>
                  <a:lnTo>
                    <a:pt x="14405" y="15208"/>
                  </a:lnTo>
                  <a:lnTo>
                    <a:pt x="14527" y="15014"/>
                  </a:lnTo>
                  <a:lnTo>
                    <a:pt x="14649" y="14795"/>
                  </a:lnTo>
                  <a:close/>
                  <a:moveTo>
                    <a:pt x="10877" y="14843"/>
                  </a:moveTo>
                  <a:lnTo>
                    <a:pt x="10755" y="15014"/>
                  </a:lnTo>
                  <a:lnTo>
                    <a:pt x="10634" y="15233"/>
                  </a:lnTo>
                  <a:lnTo>
                    <a:pt x="10220" y="15233"/>
                  </a:lnTo>
                  <a:lnTo>
                    <a:pt x="10293" y="15038"/>
                  </a:lnTo>
                  <a:lnTo>
                    <a:pt x="10342" y="14868"/>
                  </a:lnTo>
                  <a:lnTo>
                    <a:pt x="10877" y="14843"/>
                  </a:lnTo>
                  <a:close/>
                  <a:moveTo>
                    <a:pt x="11753" y="14819"/>
                  </a:moveTo>
                  <a:lnTo>
                    <a:pt x="11729" y="14868"/>
                  </a:lnTo>
                  <a:lnTo>
                    <a:pt x="11607" y="15038"/>
                  </a:lnTo>
                  <a:lnTo>
                    <a:pt x="11485" y="15233"/>
                  </a:lnTo>
                  <a:lnTo>
                    <a:pt x="11072" y="15233"/>
                  </a:lnTo>
                  <a:lnTo>
                    <a:pt x="11169" y="15038"/>
                  </a:lnTo>
                  <a:lnTo>
                    <a:pt x="11291" y="14843"/>
                  </a:lnTo>
                  <a:lnTo>
                    <a:pt x="11753" y="14819"/>
                  </a:lnTo>
                  <a:close/>
                  <a:moveTo>
                    <a:pt x="12532" y="14819"/>
                  </a:moveTo>
                  <a:lnTo>
                    <a:pt x="12507" y="14868"/>
                  </a:lnTo>
                  <a:lnTo>
                    <a:pt x="12313" y="15233"/>
                  </a:lnTo>
                  <a:lnTo>
                    <a:pt x="11899" y="15233"/>
                  </a:lnTo>
                  <a:lnTo>
                    <a:pt x="12021" y="15014"/>
                  </a:lnTo>
                  <a:lnTo>
                    <a:pt x="12069" y="14916"/>
                  </a:lnTo>
                  <a:lnTo>
                    <a:pt x="12094" y="14819"/>
                  </a:lnTo>
                  <a:close/>
                  <a:moveTo>
                    <a:pt x="13529" y="14819"/>
                  </a:moveTo>
                  <a:lnTo>
                    <a:pt x="13481" y="14868"/>
                  </a:lnTo>
                  <a:lnTo>
                    <a:pt x="13237" y="15233"/>
                  </a:lnTo>
                  <a:lnTo>
                    <a:pt x="12678" y="15233"/>
                  </a:lnTo>
                  <a:lnTo>
                    <a:pt x="12775" y="15014"/>
                  </a:lnTo>
                  <a:lnTo>
                    <a:pt x="12897" y="14819"/>
                  </a:lnTo>
                  <a:close/>
                  <a:moveTo>
                    <a:pt x="14357" y="14795"/>
                  </a:moveTo>
                  <a:lnTo>
                    <a:pt x="14186" y="15014"/>
                  </a:lnTo>
                  <a:lnTo>
                    <a:pt x="14016" y="15208"/>
                  </a:lnTo>
                  <a:lnTo>
                    <a:pt x="13627" y="15233"/>
                  </a:lnTo>
                  <a:lnTo>
                    <a:pt x="13724" y="15062"/>
                  </a:lnTo>
                  <a:lnTo>
                    <a:pt x="13846" y="14868"/>
                  </a:lnTo>
                  <a:lnTo>
                    <a:pt x="13870" y="14819"/>
                  </a:lnTo>
                  <a:lnTo>
                    <a:pt x="14357" y="14795"/>
                  </a:lnTo>
                  <a:close/>
                  <a:moveTo>
                    <a:pt x="10025" y="14868"/>
                  </a:moveTo>
                  <a:lnTo>
                    <a:pt x="9952" y="14989"/>
                  </a:lnTo>
                  <a:lnTo>
                    <a:pt x="9831" y="15233"/>
                  </a:lnTo>
                  <a:lnTo>
                    <a:pt x="9320" y="15257"/>
                  </a:lnTo>
                  <a:lnTo>
                    <a:pt x="9417" y="15087"/>
                  </a:lnTo>
                  <a:lnTo>
                    <a:pt x="9514" y="14892"/>
                  </a:lnTo>
                  <a:lnTo>
                    <a:pt x="10025" y="14868"/>
                  </a:lnTo>
                  <a:close/>
                  <a:moveTo>
                    <a:pt x="9101" y="14916"/>
                  </a:moveTo>
                  <a:lnTo>
                    <a:pt x="9052" y="14989"/>
                  </a:lnTo>
                  <a:lnTo>
                    <a:pt x="8955" y="15111"/>
                  </a:lnTo>
                  <a:lnTo>
                    <a:pt x="8858" y="15281"/>
                  </a:lnTo>
                  <a:lnTo>
                    <a:pt x="8663" y="15281"/>
                  </a:lnTo>
                  <a:lnTo>
                    <a:pt x="8663" y="15257"/>
                  </a:lnTo>
                  <a:lnTo>
                    <a:pt x="8809" y="14916"/>
                  </a:lnTo>
                  <a:close/>
                  <a:moveTo>
                    <a:pt x="8468" y="14941"/>
                  </a:moveTo>
                  <a:lnTo>
                    <a:pt x="8395" y="15038"/>
                  </a:lnTo>
                  <a:lnTo>
                    <a:pt x="8225" y="15281"/>
                  </a:lnTo>
                  <a:lnTo>
                    <a:pt x="7738" y="15306"/>
                  </a:lnTo>
                  <a:lnTo>
                    <a:pt x="7763" y="15281"/>
                  </a:lnTo>
                  <a:lnTo>
                    <a:pt x="7836" y="15135"/>
                  </a:lnTo>
                  <a:lnTo>
                    <a:pt x="7909" y="14965"/>
                  </a:lnTo>
                  <a:lnTo>
                    <a:pt x="8468" y="14941"/>
                  </a:lnTo>
                  <a:close/>
                  <a:moveTo>
                    <a:pt x="16303" y="14746"/>
                  </a:moveTo>
                  <a:lnTo>
                    <a:pt x="16303" y="15014"/>
                  </a:lnTo>
                  <a:lnTo>
                    <a:pt x="16303" y="15306"/>
                  </a:lnTo>
                  <a:lnTo>
                    <a:pt x="16182" y="15257"/>
                  </a:lnTo>
                  <a:lnTo>
                    <a:pt x="16084" y="15233"/>
                  </a:lnTo>
                  <a:lnTo>
                    <a:pt x="15841" y="15208"/>
                  </a:lnTo>
                  <a:lnTo>
                    <a:pt x="15987" y="14989"/>
                  </a:lnTo>
                  <a:lnTo>
                    <a:pt x="16157" y="14746"/>
                  </a:lnTo>
                  <a:close/>
                  <a:moveTo>
                    <a:pt x="7617" y="14965"/>
                  </a:moveTo>
                  <a:lnTo>
                    <a:pt x="7471" y="15160"/>
                  </a:lnTo>
                  <a:lnTo>
                    <a:pt x="7349" y="15330"/>
                  </a:lnTo>
                  <a:lnTo>
                    <a:pt x="6911" y="15330"/>
                  </a:lnTo>
                  <a:lnTo>
                    <a:pt x="6984" y="15160"/>
                  </a:lnTo>
                  <a:lnTo>
                    <a:pt x="7057" y="14965"/>
                  </a:lnTo>
                  <a:close/>
                  <a:moveTo>
                    <a:pt x="6716" y="14965"/>
                  </a:moveTo>
                  <a:lnTo>
                    <a:pt x="6570" y="15160"/>
                  </a:lnTo>
                  <a:lnTo>
                    <a:pt x="6449" y="15354"/>
                  </a:lnTo>
                  <a:lnTo>
                    <a:pt x="5889" y="15379"/>
                  </a:lnTo>
                  <a:lnTo>
                    <a:pt x="5889" y="15379"/>
                  </a:lnTo>
                  <a:lnTo>
                    <a:pt x="6011" y="15257"/>
                  </a:lnTo>
                  <a:lnTo>
                    <a:pt x="6132" y="15135"/>
                  </a:lnTo>
                  <a:lnTo>
                    <a:pt x="6254" y="15038"/>
                  </a:lnTo>
                  <a:lnTo>
                    <a:pt x="6376" y="14965"/>
                  </a:lnTo>
                  <a:close/>
                  <a:moveTo>
                    <a:pt x="5256" y="14941"/>
                  </a:moveTo>
                  <a:lnTo>
                    <a:pt x="5865" y="14965"/>
                  </a:lnTo>
                  <a:lnTo>
                    <a:pt x="5792" y="15038"/>
                  </a:lnTo>
                  <a:lnTo>
                    <a:pt x="5646" y="15184"/>
                  </a:lnTo>
                  <a:lnTo>
                    <a:pt x="5500" y="15379"/>
                  </a:lnTo>
                  <a:lnTo>
                    <a:pt x="4672" y="15379"/>
                  </a:lnTo>
                  <a:lnTo>
                    <a:pt x="4867" y="15233"/>
                  </a:lnTo>
                  <a:lnTo>
                    <a:pt x="5062" y="15135"/>
                  </a:lnTo>
                  <a:lnTo>
                    <a:pt x="5183" y="15038"/>
                  </a:lnTo>
                  <a:lnTo>
                    <a:pt x="5232" y="14989"/>
                  </a:lnTo>
                  <a:lnTo>
                    <a:pt x="5256" y="14941"/>
                  </a:lnTo>
                  <a:close/>
                  <a:moveTo>
                    <a:pt x="4113" y="14916"/>
                  </a:moveTo>
                  <a:lnTo>
                    <a:pt x="4745" y="14941"/>
                  </a:lnTo>
                  <a:lnTo>
                    <a:pt x="4624" y="15038"/>
                  </a:lnTo>
                  <a:lnTo>
                    <a:pt x="4453" y="15184"/>
                  </a:lnTo>
                  <a:lnTo>
                    <a:pt x="4307" y="15354"/>
                  </a:lnTo>
                  <a:lnTo>
                    <a:pt x="4283" y="15403"/>
                  </a:lnTo>
                  <a:lnTo>
                    <a:pt x="3626" y="15403"/>
                  </a:lnTo>
                  <a:lnTo>
                    <a:pt x="3650" y="15354"/>
                  </a:lnTo>
                  <a:lnTo>
                    <a:pt x="3894" y="15087"/>
                  </a:lnTo>
                  <a:lnTo>
                    <a:pt x="4113" y="14916"/>
                  </a:lnTo>
                  <a:close/>
                  <a:moveTo>
                    <a:pt x="1874" y="14892"/>
                  </a:moveTo>
                  <a:lnTo>
                    <a:pt x="1801" y="14965"/>
                  </a:lnTo>
                  <a:lnTo>
                    <a:pt x="1631" y="15184"/>
                  </a:lnTo>
                  <a:lnTo>
                    <a:pt x="1558" y="15281"/>
                  </a:lnTo>
                  <a:lnTo>
                    <a:pt x="1509" y="15427"/>
                  </a:lnTo>
                  <a:lnTo>
                    <a:pt x="1217" y="15427"/>
                  </a:lnTo>
                  <a:lnTo>
                    <a:pt x="1266" y="15354"/>
                  </a:lnTo>
                  <a:lnTo>
                    <a:pt x="1436" y="15208"/>
                  </a:lnTo>
                  <a:lnTo>
                    <a:pt x="1509" y="15160"/>
                  </a:lnTo>
                  <a:lnTo>
                    <a:pt x="1558" y="15135"/>
                  </a:lnTo>
                  <a:lnTo>
                    <a:pt x="1606" y="15087"/>
                  </a:lnTo>
                  <a:lnTo>
                    <a:pt x="1631" y="15038"/>
                  </a:lnTo>
                  <a:lnTo>
                    <a:pt x="1631" y="14965"/>
                  </a:lnTo>
                  <a:lnTo>
                    <a:pt x="1631" y="14892"/>
                  </a:lnTo>
                  <a:close/>
                  <a:moveTo>
                    <a:pt x="2750" y="14892"/>
                  </a:moveTo>
                  <a:lnTo>
                    <a:pt x="2726" y="14916"/>
                  </a:lnTo>
                  <a:lnTo>
                    <a:pt x="2628" y="15087"/>
                  </a:lnTo>
                  <a:lnTo>
                    <a:pt x="2555" y="15233"/>
                  </a:lnTo>
                  <a:lnTo>
                    <a:pt x="2531" y="15330"/>
                  </a:lnTo>
                  <a:lnTo>
                    <a:pt x="2531" y="15427"/>
                  </a:lnTo>
                  <a:lnTo>
                    <a:pt x="1898" y="15427"/>
                  </a:lnTo>
                  <a:lnTo>
                    <a:pt x="2093" y="15233"/>
                  </a:lnTo>
                  <a:lnTo>
                    <a:pt x="2190" y="15135"/>
                  </a:lnTo>
                  <a:lnTo>
                    <a:pt x="2312" y="15038"/>
                  </a:lnTo>
                  <a:lnTo>
                    <a:pt x="2409" y="14989"/>
                  </a:lnTo>
                  <a:lnTo>
                    <a:pt x="2482" y="14892"/>
                  </a:lnTo>
                  <a:close/>
                  <a:moveTo>
                    <a:pt x="3553" y="14892"/>
                  </a:moveTo>
                  <a:lnTo>
                    <a:pt x="3431" y="15062"/>
                  </a:lnTo>
                  <a:lnTo>
                    <a:pt x="3310" y="15208"/>
                  </a:lnTo>
                  <a:lnTo>
                    <a:pt x="3261" y="15306"/>
                  </a:lnTo>
                  <a:lnTo>
                    <a:pt x="3188" y="15403"/>
                  </a:lnTo>
                  <a:lnTo>
                    <a:pt x="2920" y="15427"/>
                  </a:lnTo>
                  <a:lnTo>
                    <a:pt x="2823" y="15427"/>
                  </a:lnTo>
                  <a:lnTo>
                    <a:pt x="2969" y="15233"/>
                  </a:lnTo>
                  <a:lnTo>
                    <a:pt x="3066" y="15111"/>
                  </a:lnTo>
                  <a:lnTo>
                    <a:pt x="3164" y="14989"/>
                  </a:lnTo>
                  <a:lnTo>
                    <a:pt x="3285" y="14892"/>
                  </a:lnTo>
                  <a:close/>
                  <a:moveTo>
                    <a:pt x="877" y="14868"/>
                  </a:moveTo>
                  <a:lnTo>
                    <a:pt x="1193" y="14892"/>
                  </a:lnTo>
                  <a:lnTo>
                    <a:pt x="1023" y="15038"/>
                  </a:lnTo>
                  <a:lnTo>
                    <a:pt x="877" y="15233"/>
                  </a:lnTo>
                  <a:lnTo>
                    <a:pt x="804" y="15330"/>
                  </a:lnTo>
                  <a:lnTo>
                    <a:pt x="755" y="15452"/>
                  </a:lnTo>
                  <a:lnTo>
                    <a:pt x="585" y="15452"/>
                  </a:lnTo>
                  <a:lnTo>
                    <a:pt x="536" y="14868"/>
                  </a:lnTo>
                  <a:close/>
                  <a:moveTo>
                    <a:pt x="13894" y="1"/>
                  </a:moveTo>
                  <a:lnTo>
                    <a:pt x="13724" y="49"/>
                  </a:lnTo>
                  <a:lnTo>
                    <a:pt x="13578" y="122"/>
                  </a:lnTo>
                  <a:lnTo>
                    <a:pt x="13456" y="220"/>
                  </a:lnTo>
                  <a:lnTo>
                    <a:pt x="13335" y="341"/>
                  </a:lnTo>
                  <a:lnTo>
                    <a:pt x="13262" y="463"/>
                  </a:lnTo>
                  <a:lnTo>
                    <a:pt x="13189" y="609"/>
                  </a:lnTo>
                  <a:lnTo>
                    <a:pt x="13116" y="779"/>
                  </a:lnTo>
                  <a:lnTo>
                    <a:pt x="13067" y="925"/>
                  </a:lnTo>
                  <a:lnTo>
                    <a:pt x="11996" y="925"/>
                  </a:lnTo>
                  <a:lnTo>
                    <a:pt x="10901" y="950"/>
                  </a:lnTo>
                  <a:lnTo>
                    <a:pt x="9831" y="974"/>
                  </a:lnTo>
                  <a:lnTo>
                    <a:pt x="8736" y="974"/>
                  </a:lnTo>
                  <a:lnTo>
                    <a:pt x="7641" y="998"/>
                  </a:lnTo>
                  <a:lnTo>
                    <a:pt x="6108" y="974"/>
                  </a:lnTo>
                  <a:lnTo>
                    <a:pt x="4599" y="950"/>
                  </a:lnTo>
                  <a:lnTo>
                    <a:pt x="4648" y="852"/>
                  </a:lnTo>
                  <a:lnTo>
                    <a:pt x="4624" y="731"/>
                  </a:lnTo>
                  <a:lnTo>
                    <a:pt x="4599" y="609"/>
                  </a:lnTo>
                  <a:lnTo>
                    <a:pt x="4526" y="487"/>
                  </a:lnTo>
                  <a:lnTo>
                    <a:pt x="4429" y="366"/>
                  </a:lnTo>
                  <a:lnTo>
                    <a:pt x="4332" y="293"/>
                  </a:lnTo>
                  <a:lnTo>
                    <a:pt x="4210" y="220"/>
                  </a:lnTo>
                  <a:lnTo>
                    <a:pt x="4088" y="171"/>
                  </a:lnTo>
                  <a:lnTo>
                    <a:pt x="3894" y="147"/>
                  </a:lnTo>
                  <a:lnTo>
                    <a:pt x="3723" y="147"/>
                  </a:lnTo>
                  <a:lnTo>
                    <a:pt x="3553" y="220"/>
                  </a:lnTo>
                  <a:lnTo>
                    <a:pt x="3407" y="317"/>
                  </a:lnTo>
                  <a:lnTo>
                    <a:pt x="3285" y="439"/>
                  </a:lnTo>
                  <a:lnTo>
                    <a:pt x="3188" y="585"/>
                  </a:lnTo>
                  <a:lnTo>
                    <a:pt x="3115" y="755"/>
                  </a:lnTo>
                  <a:lnTo>
                    <a:pt x="3042" y="925"/>
                  </a:lnTo>
                  <a:lnTo>
                    <a:pt x="3042" y="998"/>
                  </a:lnTo>
                  <a:lnTo>
                    <a:pt x="1242" y="1047"/>
                  </a:lnTo>
                  <a:lnTo>
                    <a:pt x="828" y="1023"/>
                  </a:lnTo>
                  <a:lnTo>
                    <a:pt x="633" y="1023"/>
                  </a:lnTo>
                  <a:lnTo>
                    <a:pt x="439" y="1047"/>
                  </a:lnTo>
                  <a:lnTo>
                    <a:pt x="390" y="1023"/>
                  </a:lnTo>
                  <a:lnTo>
                    <a:pt x="317" y="1023"/>
                  </a:lnTo>
                  <a:lnTo>
                    <a:pt x="268" y="1071"/>
                  </a:lnTo>
                  <a:lnTo>
                    <a:pt x="244" y="1144"/>
                  </a:lnTo>
                  <a:lnTo>
                    <a:pt x="268" y="1850"/>
                  </a:lnTo>
                  <a:lnTo>
                    <a:pt x="268" y="2215"/>
                  </a:lnTo>
                  <a:lnTo>
                    <a:pt x="268" y="2555"/>
                  </a:lnTo>
                  <a:lnTo>
                    <a:pt x="171" y="3358"/>
                  </a:lnTo>
                  <a:lnTo>
                    <a:pt x="74" y="4137"/>
                  </a:lnTo>
                  <a:lnTo>
                    <a:pt x="49" y="4624"/>
                  </a:lnTo>
                  <a:lnTo>
                    <a:pt x="25" y="5086"/>
                  </a:lnTo>
                  <a:lnTo>
                    <a:pt x="25" y="6059"/>
                  </a:lnTo>
                  <a:lnTo>
                    <a:pt x="49" y="7008"/>
                  </a:lnTo>
                  <a:lnTo>
                    <a:pt x="74" y="7982"/>
                  </a:lnTo>
                  <a:lnTo>
                    <a:pt x="25" y="9879"/>
                  </a:lnTo>
                  <a:lnTo>
                    <a:pt x="1" y="11802"/>
                  </a:lnTo>
                  <a:lnTo>
                    <a:pt x="1" y="12751"/>
                  </a:lnTo>
                  <a:lnTo>
                    <a:pt x="1" y="13700"/>
                  </a:lnTo>
                  <a:lnTo>
                    <a:pt x="49" y="14673"/>
                  </a:lnTo>
                  <a:lnTo>
                    <a:pt x="122" y="15622"/>
                  </a:lnTo>
                  <a:lnTo>
                    <a:pt x="122" y="15671"/>
                  </a:lnTo>
                  <a:lnTo>
                    <a:pt x="147" y="15719"/>
                  </a:lnTo>
                  <a:lnTo>
                    <a:pt x="171" y="15792"/>
                  </a:lnTo>
                  <a:lnTo>
                    <a:pt x="195" y="15841"/>
                  </a:lnTo>
                  <a:lnTo>
                    <a:pt x="244" y="15865"/>
                  </a:lnTo>
                  <a:lnTo>
                    <a:pt x="293" y="15890"/>
                  </a:lnTo>
                  <a:lnTo>
                    <a:pt x="560" y="15938"/>
                  </a:lnTo>
                  <a:lnTo>
                    <a:pt x="828" y="15963"/>
                  </a:lnTo>
                  <a:lnTo>
                    <a:pt x="1339" y="15987"/>
                  </a:lnTo>
                  <a:lnTo>
                    <a:pt x="1850" y="15987"/>
                  </a:lnTo>
                  <a:lnTo>
                    <a:pt x="2385" y="15963"/>
                  </a:lnTo>
                  <a:lnTo>
                    <a:pt x="3577" y="15938"/>
                  </a:lnTo>
                  <a:lnTo>
                    <a:pt x="4770" y="15938"/>
                  </a:lnTo>
                  <a:lnTo>
                    <a:pt x="5938" y="15914"/>
                  </a:lnTo>
                  <a:lnTo>
                    <a:pt x="7130" y="15890"/>
                  </a:lnTo>
                  <a:lnTo>
                    <a:pt x="9466" y="15817"/>
                  </a:lnTo>
                  <a:lnTo>
                    <a:pt x="10536" y="15792"/>
                  </a:lnTo>
                  <a:lnTo>
                    <a:pt x="11607" y="15792"/>
                  </a:lnTo>
                  <a:lnTo>
                    <a:pt x="12678" y="15817"/>
                  </a:lnTo>
                  <a:lnTo>
                    <a:pt x="13748" y="15792"/>
                  </a:lnTo>
                  <a:lnTo>
                    <a:pt x="15038" y="15744"/>
                  </a:lnTo>
                  <a:lnTo>
                    <a:pt x="15646" y="15744"/>
                  </a:lnTo>
                  <a:lnTo>
                    <a:pt x="15914" y="15768"/>
                  </a:lnTo>
                  <a:lnTo>
                    <a:pt x="16011" y="15792"/>
                  </a:lnTo>
                  <a:lnTo>
                    <a:pt x="16060" y="15792"/>
                  </a:lnTo>
                  <a:lnTo>
                    <a:pt x="16084" y="15817"/>
                  </a:lnTo>
                  <a:lnTo>
                    <a:pt x="16157" y="15841"/>
                  </a:lnTo>
                  <a:lnTo>
                    <a:pt x="16279" y="15841"/>
                  </a:lnTo>
                  <a:lnTo>
                    <a:pt x="16328" y="15865"/>
                  </a:lnTo>
                  <a:lnTo>
                    <a:pt x="16401" y="15890"/>
                  </a:lnTo>
                  <a:lnTo>
                    <a:pt x="16474" y="15865"/>
                  </a:lnTo>
                  <a:lnTo>
                    <a:pt x="16547" y="15817"/>
                  </a:lnTo>
                  <a:lnTo>
                    <a:pt x="16595" y="15744"/>
                  </a:lnTo>
                  <a:lnTo>
                    <a:pt x="16620" y="15671"/>
                  </a:lnTo>
                  <a:lnTo>
                    <a:pt x="16668" y="15476"/>
                  </a:lnTo>
                  <a:lnTo>
                    <a:pt x="16693" y="15111"/>
                  </a:lnTo>
                  <a:lnTo>
                    <a:pt x="16717" y="14454"/>
                  </a:lnTo>
                  <a:lnTo>
                    <a:pt x="16741" y="13773"/>
                  </a:lnTo>
                  <a:lnTo>
                    <a:pt x="16717" y="13262"/>
                  </a:lnTo>
                  <a:lnTo>
                    <a:pt x="16693" y="12775"/>
                  </a:lnTo>
                  <a:lnTo>
                    <a:pt x="16571" y="11777"/>
                  </a:lnTo>
                  <a:lnTo>
                    <a:pt x="16547" y="11193"/>
                  </a:lnTo>
                  <a:lnTo>
                    <a:pt x="16547" y="10634"/>
                  </a:lnTo>
                  <a:lnTo>
                    <a:pt x="16595" y="9466"/>
                  </a:lnTo>
                  <a:lnTo>
                    <a:pt x="16644" y="8420"/>
                  </a:lnTo>
                  <a:lnTo>
                    <a:pt x="16668" y="7373"/>
                  </a:lnTo>
                  <a:lnTo>
                    <a:pt x="16693" y="6327"/>
                  </a:lnTo>
                  <a:lnTo>
                    <a:pt x="16717" y="5281"/>
                  </a:lnTo>
                  <a:lnTo>
                    <a:pt x="16766" y="4283"/>
                  </a:lnTo>
                  <a:lnTo>
                    <a:pt x="16741" y="3285"/>
                  </a:lnTo>
                  <a:lnTo>
                    <a:pt x="16693" y="2312"/>
                  </a:lnTo>
                  <a:lnTo>
                    <a:pt x="16595" y="1314"/>
                  </a:lnTo>
                  <a:lnTo>
                    <a:pt x="16644" y="1266"/>
                  </a:lnTo>
                  <a:lnTo>
                    <a:pt x="16668" y="1193"/>
                  </a:lnTo>
                  <a:lnTo>
                    <a:pt x="16668" y="1120"/>
                  </a:lnTo>
                  <a:lnTo>
                    <a:pt x="16668" y="1047"/>
                  </a:lnTo>
                  <a:lnTo>
                    <a:pt x="16620" y="998"/>
                  </a:lnTo>
                  <a:lnTo>
                    <a:pt x="16571" y="950"/>
                  </a:lnTo>
                  <a:lnTo>
                    <a:pt x="16522" y="901"/>
                  </a:lnTo>
                  <a:lnTo>
                    <a:pt x="16425" y="901"/>
                  </a:lnTo>
                  <a:lnTo>
                    <a:pt x="14916" y="925"/>
                  </a:lnTo>
                  <a:lnTo>
                    <a:pt x="14965" y="877"/>
                  </a:lnTo>
                  <a:lnTo>
                    <a:pt x="14989" y="755"/>
                  </a:lnTo>
                  <a:lnTo>
                    <a:pt x="14989" y="658"/>
                  </a:lnTo>
                  <a:lnTo>
                    <a:pt x="14989" y="560"/>
                  </a:lnTo>
                  <a:lnTo>
                    <a:pt x="14941" y="463"/>
                  </a:lnTo>
                  <a:lnTo>
                    <a:pt x="14892" y="366"/>
                  </a:lnTo>
                  <a:lnTo>
                    <a:pt x="14843" y="293"/>
                  </a:lnTo>
                  <a:lnTo>
                    <a:pt x="14673" y="171"/>
                  </a:lnTo>
                  <a:lnTo>
                    <a:pt x="14503" y="74"/>
                  </a:lnTo>
                  <a:lnTo>
                    <a:pt x="14284" y="25"/>
                  </a:lnTo>
                  <a:lnTo>
                    <a:pt x="14089" y="1"/>
                  </a:lnTo>
                  <a:close/>
                </a:path>
              </a:pathLst>
            </a:custGeom>
            <a:solidFill>
              <a:srgbClr val="FFFFFF"/>
            </a:solidFill>
            <a:ln>
              <a:noFill/>
            </a:ln>
            <a:effectLst>
              <a:outerShdw blurRad="57150" dist="19050" dir="5400000" algn="bl" rotWithShape="0">
                <a:srgbClr val="000000">
                  <a:alpha val="50000"/>
                </a:srgbClr>
              </a:outerShdw>
            </a:effectLst>
          </p:spPr>
          <p:txBody>
            <a:bodyPr spcFirstLastPara="1" lIns="91425" tIns="91425" rIns="91425" bIns="91425" anchor="ctr"/>
            <a:lstStyle/>
            <a:p>
              <a:pPr>
                <a:spcBef>
                  <a:spcPts val="0"/>
                </a:spcBef>
                <a:spcAft>
                  <a:spcPts val="0"/>
                </a:spcAft>
                <a:defRPr/>
              </a:pPr>
              <a:endParaRPr/>
            </a:p>
          </p:txBody>
        </p:sp>
        <p:sp>
          <p:nvSpPr>
            <p:cNvPr id="30731" name="Google Shape;610;p47"/>
            <p:cNvSpPr txBox="1">
              <a:spLocks noChangeArrowheads="1"/>
            </p:cNvSpPr>
            <p:nvPr/>
          </p:nvSpPr>
          <p:spPr bwMode="auto">
            <a:xfrm>
              <a:off x="3612653" y="4353737"/>
              <a:ext cx="1203299" cy="4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s-CZ" altLang="cs-CZ" sz="1800">
                  <a:latin typeface="Sniglet" charset="0"/>
                  <a:sym typeface="Sniglet" charset="0"/>
                </a:rPr>
                <a:t>30 DAYS</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Google Shape;620;p4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188" y="1765300"/>
            <a:ext cx="362585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Google Shape;622;p49"/>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3525" y="2530475"/>
            <a:ext cx="2209800" cy="294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Google Shape;623;p49"/>
          <p:cNvSpPr txBox="1">
            <a:spLocks noChangeArrowheads="1"/>
          </p:cNvSpPr>
          <p:nvPr/>
        </p:nvSpPr>
        <p:spPr bwMode="auto">
          <a:xfrm flipH="1">
            <a:off x="6232525" y="1608138"/>
            <a:ext cx="6970713"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cs-CZ" altLang="cs-CZ" sz="1800">
              <a:latin typeface="Arial" panose="020B0604020202020204" pitchFamily="34" charset="0"/>
            </a:endParaRPr>
          </a:p>
        </p:txBody>
      </p:sp>
      <p:sp>
        <p:nvSpPr>
          <p:cNvPr id="32773" name="Google Shape;624;p49"/>
          <p:cNvSpPr>
            <a:spLocks noGrp="1"/>
          </p:cNvSpPr>
          <p:nvPr>
            <p:ph type="ctrTitle" idx="4294967295"/>
          </p:nvPr>
        </p:nvSpPr>
        <p:spPr>
          <a:xfrm>
            <a:off x="7229475" y="1765300"/>
            <a:ext cx="1333500" cy="498475"/>
          </a:xfrm>
        </p:spPr>
        <p:txBody>
          <a:bodyPr lIns="68575" tIns="34275" rIns="68575" bIns="34275"/>
          <a:lstStyle/>
          <a:p>
            <a:r>
              <a:rPr lang="cs-CZ" altLang="cs-CZ" sz="1800">
                <a:solidFill>
                  <a:srgbClr val="6AA84F"/>
                </a:solidFill>
              </a:rPr>
              <a:t>Rotifer tank</a:t>
            </a:r>
          </a:p>
        </p:txBody>
      </p:sp>
      <p:grpSp>
        <p:nvGrpSpPr>
          <p:cNvPr id="32774" name="Skupina 1"/>
          <p:cNvGrpSpPr>
            <a:grpSpLocks/>
          </p:cNvGrpSpPr>
          <p:nvPr/>
        </p:nvGrpSpPr>
        <p:grpSpPr bwMode="auto">
          <a:xfrm>
            <a:off x="6910388" y="3730625"/>
            <a:ext cx="1485900" cy="1225550"/>
            <a:chOff x="6910388" y="3730625"/>
            <a:chExt cx="1485902" cy="1225550"/>
          </a:xfrm>
        </p:grpSpPr>
        <p:sp>
          <p:nvSpPr>
            <p:cNvPr id="626" name="Google Shape;626;p49"/>
            <p:cNvSpPr/>
            <p:nvPr/>
          </p:nvSpPr>
          <p:spPr bwMode="auto">
            <a:xfrm rot="15912399" flipH="1">
              <a:off x="7194551" y="3600449"/>
              <a:ext cx="1071563" cy="1331915"/>
            </a:xfrm>
            <a:custGeom>
              <a:avLst/>
              <a:gdLst/>
              <a:ahLst/>
              <a:cxnLst/>
              <a:rect l="l" t="t" r="r" b="b"/>
              <a:pathLst>
                <a:path w="29434" h="24718" extrusionOk="0">
                  <a:moveTo>
                    <a:pt x="26604" y="13869"/>
                  </a:moveTo>
                  <a:lnTo>
                    <a:pt x="26509" y="13963"/>
                  </a:lnTo>
                  <a:lnTo>
                    <a:pt x="26509" y="14057"/>
                  </a:lnTo>
                  <a:lnTo>
                    <a:pt x="26604" y="14246"/>
                  </a:lnTo>
                  <a:lnTo>
                    <a:pt x="26604" y="13869"/>
                  </a:lnTo>
                  <a:close/>
                  <a:moveTo>
                    <a:pt x="7925" y="23397"/>
                  </a:moveTo>
                  <a:lnTo>
                    <a:pt x="8302" y="23491"/>
                  </a:lnTo>
                  <a:lnTo>
                    <a:pt x="8113" y="23491"/>
                  </a:lnTo>
                  <a:lnTo>
                    <a:pt x="7925" y="23397"/>
                  </a:lnTo>
                  <a:close/>
                  <a:moveTo>
                    <a:pt x="28962" y="1"/>
                  </a:moveTo>
                  <a:lnTo>
                    <a:pt x="28962" y="95"/>
                  </a:lnTo>
                  <a:lnTo>
                    <a:pt x="28774" y="284"/>
                  </a:lnTo>
                  <a:lnTo>
                    <a:pt x="28868" y="284"/>
                  </a:lnTo>
                  <a:lnTo>
                    <a:pt x="28868" y="567"/>
                  </a:lnTo>
                  <a:lnTo>
                    <a:pt x="28679" y="567"/>
                  </a:lnTo>
                  <a:lnTo>
                    <a:pt x="28868" y="661"/>
                  </a:lnTo>
                  <a:lnTo>
                    <a:pt x="28679" y="850"/>
                  </a:lnTo>
                  <a:lnTo>
                    <a:pt x="28679" y="1039"/>
                  </a:lnTo>
                  <a:lnTo>
                    <a:pt x="28585" y="1039"/>
                  </a:lnTo>
                  <a:lnTo>
                    <a:pt x="28491" y="1227"/>
                  </a:lnTo>
                  <a:lnTo>
                    <a:pt x="28679" y="1416"/>
                  </a:lnTo>
                  <a:lnTo>
                    <a:pt x="28962" y="1605"/>
                  </a:lnTo>
                  <a:lnTo>
                    <a:pt x="28585" y="1793"/>
                  </a:lnTo>
                  <a:lnTo>
                    <a:pt x="28868" y="1982"/>
                  </a:lnTo>
                  <a:lnTo>
                    <a:pt x="28962" y="2171"/>
                  </a:lnTo>
                  <a:lnTo>
                    <a:pt x="28868" y="2265"/>
                  </a:lnTo>
                  <a:lnTo>
                    <a:pt x="28774" y="2359"/>
                  </a:lnTo>
                  <a:lnTo>
                    <a:pt x="28868" y="2359"/>
                  </a:lnTo>
                  <a:lnTo>
                    <a:pt x="28774" y="2454"/>
                  </a:lnTo>
                  <a:lnTo>
                    <a:pt x="28868" y="2548"/>
                  </a:lnTo>
                  <a:lnTo>
                    <a:pt x="28868" y="2642"/>
                  </a:lnTo>
                  <a:lnTo>
                    <a:pt x="28585" y="2642"/>
                  </a:lnTo>
                  <a:lnTo>
                    <a:pt x="28679" y="2737"/>
                  </a:lnTo>
                  <a:lnTo>
                    <a:pt x="28774" y="2831"/>
                  </a:lnTo>
                  <a:lnTo>
                    <a:pt x="28774" y="3303"/>
                  </a:lnTo>
                  <a:lnTo>
                    <a:pt x="28679" y="3680"/>
                  </a:lnTo>
                  <a:lnTo>
                    <a:pt x="28585" y="3963"/>
                  </a:lnTo>
                  <a:lnTo>
                    <a:pt x="28774" y="4058"/>
                  </a:lnTo>
                  <a:lnTo>
                    <a:pt x="28774" y="4341"/>
                  </a:lnTo>
                  <a:lnTo>
                    <a:pt x="28585" y="4246"/>
                  </a:lnTo>
                  <a:lnTo>
                    <a:pt x="28585" y="4341"/>
                  </a:lnTo>
                  <a:lnTo>
                    <a:pt x="28679" y="4435"/>
                  </a:lnTo>
                  <a:lnTo>
                    <a:pt x="28491" y="4435"/>
                  </a:lnTo>
                  <a:lnTo>
                    <a:pt x="28585" y="4718"/>
                  </a:lnTo>
                  <a:lnTo>
                    <a:pt x="28491" y="5001"/>
                  </a:lnTo>
                  <a:lnTo>
                    <a:pt x="28774" y="4907"/>
                  </a:lnTo>
                  <a:lnTo>
                    <a:pt x="29057" y="5095"/>
                  </a:lnTo>
                  <a:lnTo>
                    <a:pt x="29057" y="5095"/>
                  </a:lnTo>
                  <a:lnTo>
                    <a:pt x="28774" y="5001"/>
                  </a:lnTo>
                  <a:lnTo>
                    <a:pt x="28679" y="5001"/>
                  </a:lnTo>
                  <a:lnTo>
                    <a:pt x="28774" y="5095"/>
                  </a:lnTo>
                  <a:lnTo>
                    <a:pt x="28585" y="5095"/>
                  </a:lnTo>
                  <a:lnTo>
                    <a:pt x="28396" y="5567"/>
                  </a:lnTo>
                  <a:lnTo>
                    <a:pt x="28396" y="5756"/>
                  </a:lnTo>
                  <a:lnTo>
                    <a:pt x="28585" y="6039"/>
                  </a:lnTo>
                  <a:lnTo>
                    <a:pt x="28396" y="6982"/>
                  </a:lnTo>
                  <a:lnTo>
                    <a:pt x="28302" y="7359"/>
                  </a:lnTo>
                  <a:lnTo>
                    <a:pt x="28113" y="7737"/>
                  </a:lnTo>
                  <a:lnTo>
                    <a:pt x="28113" y="7642"/>
                  </a:lnTo>
                  <a:lnTo>
                    <a:pt x="28113" y="7548"/>
                  </a:lnTo>
                  <a:lnTo>
                    <a:pt x="27830" y="8114"/>
                  </a:lnTo>
                  <a:lnTo>
                    <a:pt x="27830" y="8114"/>
                  </a:lnTo>
                  <a:lnTo>
                    <a:pt x="27924" y="8020"/>
                  </a:lnTo>
                  <a:lnTo>
                    <a:pt x="27453" y="8963"/>
                  </a:lnTo>
                  <a:lnTo>
                    <a:pt x="27736" y="8963"/>
                  </a:lnTo>
                  <a:lnTo>
                    <a:pt x="27547" y="9246"/>
                  </a:lnTo>
                  <a:lnTo>
                    <a:pt x="27547" y="9435"/>
                  </a:lnTo>
                  <a:lnTo>
                    <a:pt x="27641" y="9529"/>
                  </a:lnTo>
                  <a:lnTo>
                    <a:pt x="27641" y="9812"/>
                  </a:lnTo>
                  <a:lnTo>
                    <a:pt x="27547" y="9906"/>
                  </a:lnTo>
                  <a:lnTo>
                    <a:pt x="27453" y="9906"/>
                  </a:lnTo>
                  <a:lnTo>
                    <a:pt x="27358" y="9718"/>
                  </a:lnTo>
                  <a:lnTo>
                    <a:pt x="27264" y="9812"/>
                  </a:lnTo>
                  <a:lnTo>
                    <a:pt x="27075" y="9906"/>
                  </a:lnTo>
                  <a:lnTo>
                    <a:pt x="27170" y="10001"/>
                  </a:lnTo>
                  <a:lnTo>
                    <a:pt x="27075" y="10095"/>
                  </a:lnTo>
                  <a:lnTo>
                    <a:pt x="27075" y="10284"/>
                  </a:lnTo>
                  <a:lnTo>
                    <a:pt x="27170" y="10472"/>
                  </a:lnTo>
                  <a:lnTo>
                    <a:pt x="27170" y="10755"/>
                  </a:lnTo>
                  <a:lnTo>
                    <a:pt x="26792" y="10755"/>
                  </a:lnTo>
                  <a:lnTo>
                    <a:pt x="26698" y="10661"/>
                  </a:lnTo>
                  <a:lnTo>
                    <a:pt x="26698" y="10850"/>
                  </a:lnTo>
                  <a:lnTo>
                    <a:pt x="26604" y="10944"/>
                  </a:lnTo>
                  <a:lnTo>
                    <a:pt x="26415" y="10944"/>
                  </a:lnTo>
                  <a:lnTo>
                    <a:pt x="26415" y="11038"/>
                  </a:lnTo>
                  <a:lnTo>
                    <a:pt x="26509" y="11038"/>
                  </a:lnTo>
                  <a:lnTo>
                    <a:pt x="26604" y="11133"/>
                  </a:lnTo>
                  <a:lnTo>
                    <a:pt x="26604" y="11321"/>
                  </a:lnTo>
                  <a:lnTo>
                    <a:pt x="26604" y="11510"/>
                  </a:lnTo>
                  <a:lnTo>
                    <a:pt x="26509" y="11510"/>
                  </a:lnTo>
                  <a:lnTo>
                    <a:pt x="26509" y="11416"/>
                  </a:lnTo>
                  <a:lnTo>
                    <a:pt x="26415" y="11416"/>
                  </a:lnTo>
                  <a:lnTo>
                    <a:pt x="26415" y="11321"/>
                  </a:lnTo>
                  <a:lnTo>
                    <a:pt x="26321" y="11793"/>
                  </a:lnTo>
                  <a:lnTo>
                    <a:pt x="26226" y="11699"/>
                  </a:lnTo>
                  <a:lnTo>
                    <a:pt x="26132" y="11793"/>
                  </a:lnTo>
                  <a:lnTo>
                    <a:pt x="26226" y="11793"/>
                  </a:lnTo>
                  <a:lnTo>
                    <a:pt x="26321" y="12076"/>
                  </a:lnTo>
                  <a:lnTo>
                    <a:pt x="26415" y="12359"/>
                  </a:lnTo>
                  <a:lnTo>
                    <a:pt x="26038" y="12548"/>
                  </a:lnTo>
                  <a:lnTo>
                    <a:pt x="25755" y="12737"/>
                  </a:lnTo>
                  <a:lnTo>
                    <a:pt x="25660" y="12925"/>
                  </a:lnTo>
                  <a:lnTo>
                    <a:pt x="25755" y="12925"/>
                  </a:lnTo>
                  <a:lnTo>
                    <a:pt x="25755" y="13020"/>
                  </a:lnTo>
                  <a:lnTo>
                    <a:pt x="25849" y="12737"/>
                  </a:lnTo>
                  <a:lnTo>
                    <a:pt x="25943" y="13020"/>
                  </a:lnTo>
                  <a:lnTo>
                    <a:pt x="26038" y="12831"/>
                  </a:lnTo>
                  <a:lnTo>
                    <a:pt x="26132" y="12925"/>
                  </a:lnTo>
                  <a:lnTo>
                    <a:pt x="25943" y="13208"/>
                  </a:lnTo>
                  <a:lnTo>
                    <a:pt x="25660" y="13114"/>
                  </a:lnTo>
                  <a:lnTo>
                    <a:pt x="25472" y="13208"/>
                  </a:lnTo>
                  <a:lnTo>
                    <a:pt x="25377" y="13397"/>
                  </a:lnTo>
                  <a:lnTo>
                    <a:pt x="25283" y="13869"/>
                  </a:lnTo>
                  <a:lnTo>
                    <a:pt x="25189" y="14435"/>
                  </a:lnTo>
                  <a:lnTo>
                    <a:pt x="25094" y="14623"/>
                  </a:lnTo>
                  <a:lnTo>
                    <a:pt x="25000" y="14812"/>
                  </a:lnTo>
                  <a:lnTo>
                    <a:pt x="24906" y="14718"/>
                  </a:lnTo>
                  <a:lnTo>
                    <a:pt x="24811" y="14529"/>
                  </a:lnTo>
                  <a:lnTo>
                    <a:pt x="24717" y="14906"/>
                  </a:lnTo>
                  <a:lnTo>
                    <a:pt x="24717" y="15189"/>
                  </a:lnTo>
                  <a:lnTo>
                    <a:pt x="24717" y="15284"/>
                  </a:lnTo>
                  <a:lnTo>
                    <a:pt x="24811" y="15284"/>
                  </a:lnTo>
                  <a:lnTo>
                    <a:pt x="24528" y="15378"/>
                  </a:lnTo>
                  <a:lnTo>
                    <a:pt x="24340" y="15472"/>
                  </a:lnTo>
                  <a:lnTo>
                    <a:pt x="24057" y="15944"/>
                  </a:lnTo>
                  <a:lnTo>
                    <a:pt x="23962" y="16416"/>
                  </a:lnTo>
                  <a:lnTo>
                    <a:pt x="23774" y="16699"/>
                  </a:lnTo>
                  <a:lnTo>
                    <a:pt x="23396" y="16699"/>
                  </a:lnTo>
                  <a:lnTo>
                    <a:pt x="23208" y="16982"/>
                  </a:lnTo>
                  <a:lnTo>
                    <a:pt x="23019" y="17359"/>
                  </a:lnTo>
                  <a:lnTo>
                    <a:pt x="22830" y="17831"/>
                  </a:lnTo>
                  <a:lnTo>
                    <a:pt x="22830" y="17736"/>
                  </a:lnTo>
                  <a:lnTo>
                    <a:pt x="22736" y="17642"/>
                  </a:lnTo>
                  <a:lnTo>
                    <a:pt x="22736" y="17642"/>
                  </a:lnTo>
                  <a:lnTo>
                    <a:pt x="22830" y="17925"/>
                  </a:lnTo>
                  <a:lnTo>
                    <a:pt x="22453" y="17925"/>
                  </a:lnTo>
                  <a:lnTo>
                    <a:pt x="22547" y="17736"/>
                  </a:lnTo>
                  <a:lnTo>
                    <a:pt x="22453" y="17736"/>
                  </a:lnTo>
                  <a:lnTo>
                    <a:pt x="22359" y="17831"/>
                  </a:lnTo>
                  <a:lnTo>
                    <a:pt x="22264" y="18208"/>
                  </a:lnTo>
                  <a:lnTo>
                    <a:pt x="22170" y="18491"/>
                  </a:lnTo>
                  <a:lnTo>
                    <a:pt x="22076" y="18585"/>
                  </a:lnTo>
                  <a:lnTo>
                    <a:pt x="21887" y="18585"/>
                  </a:lnTo>
                  <a:lnTo>
                    <a:pt x="21698" y="19152"/>
                  </a:lnTo>
                  <a:lnTo>
                    <a:pt x="21604" y="18869"/>
                  </a:lnTo>
                  <a:lnTo>
                    <a:pt x="21604" y="19057"/>
                  </a:lnTo>
                  <a:lnTo>
                    <a:pt x="21415" y="19152"/>
                  </a:lnTo>
                  <a:lnTo>
                    <a:pt x="20943" y="19529"/>
                  </a:lnTo>
                  <a:lnTo>
                    <a:pt x="20377" y="19812"/>
                  </a:lnTo>
                  <a:lnTo>
                    <a:pt x="19906" y="20095"/>
                  </a:lnTo>
                  <a:lnTo>
                    <a:pt x="20094" y="20189"/>
                  </a:lnTo>
                  <a:lnTo>
                    <a:pt x="20189" y="20284"/>
                  </a:lnTo>
                  <a:lnTo>
                    <a:pt x="19906" y="20378"/>
                  </a:lnTo>
                  <a:lnTo>
                    <a:pt x="19906" y="20284"/>
                  </a:lnTo>
                  <a:lnTo>
                    <a:pt x="19811" y="20189"/>
                  </a:lnTo>
                  <a:lnTo>
                    <a:pt x="19811" y="20284"/>
                  </a:lnTo>
                  <a:lnTo>
                    <a:pt x="19811" y="20378"/>
                  </a:lnTo>
                  <a:lnTo>
                    <a:pt x="19245" y="20284"/>
                  </a:lnTo>
                  <a:lnTo>
                    <a:pt x="19340" y="20378"/>
                  </a:lnTo>
                  <a:lnTo>
                    <a:pt x="19245" y="20472"/>
                  </a:lnTo>
                  <a:lnTo>
                    <a:pt x="19434" y="20567"/>
                  </a:lnTo>
                  <a:lnTo>
                    <a:pt x="19340" y="20661"/>
                  </a:lnTo>
                  <a:lnTo>
                    <a:pt x="18962" y="20661"/>
                  </a:lnTo>
                  <a:lnTo>
                    <a:pt x="18585" y="21038"/>
                  </a:lnTo>
                  <a:lnTo>
                    <a:pt x="18113" y="21416"/>
                  </a:lnTo>
                  <a:lnTo>
                    <a:pt x="17736" y="21699"/>
                  </a:lnTo>
                  <a:lnTo>
                    <a:pt x="17359" y="21793"/>
                  </a:lnTo>
                  <a:lnTo>
                    <a:pt x="17076" y="22076"/>
                  </a:lnTo>
                  <a:lnTo>
                    <a:pt x="16793" y="22359"/>
                  </a:lnTo>
                  <a:lnTo>
                    <a:pt x="16698" y="22265"/>
                  </a:lnTo>
                  <a:lnTo>
                    <a:pt x="16604" y="22170"/>
                  </a:lnTo>
                  <a:lnTo>
                    <a:pt x="16321" y="22170"/>
                  </a:lnTo>
                  <a:lnTo>
                    <a:pt x="15849" y="22453"/>
                  </a:lnTo>
                  <a:lnTo>
                    <a:pt x="14340" y="22831"/>
                  </a:lnTo>
                  <a:lnTo>
                    <a:pt x="14340" y="22925"/>
                  </a:lnTo>
                  <a:lnTo>
                    <a:pt x="14340" y="23019"/>
                  </a:lnTo>
                  <a:lnTo>
                    <a:pt x="14245" y="23114"/>
                  </a:lnTo>
                  <a:lnTo>
                    <a:pt x="14057" y="23019"/>
                  </a:lnTo>
                  <a:lnTo>
                    <a:pt x="13962" y="22925"/>
                  </a:lnTo>
                  <a:lnTo>
                    <a:pt x="13774" y="22925"/>
                  </a:lnTo>
                  <a:lnTo>
                    <a:pt x="13774" y="23208"/>
                  </a:lnTo>
                  <a:lnTo>
                    <a:pt x="13491" y="23114"/>
                  </a:lnTo>
                  <a:lnTo>
                    <a:pt x="13113" y="23114"/>
                  </a:lnTo>
                  <a:lnTo>
                    <a:pt x="12642" y="23208"/>
                  </a:lnTo>
                  <a:lnTo>
                    <a:pt x="12453" y="23302"/>
                  </a:lnTo>
                  <a:lnTo>
                    <a:pt x="12076" y="23208"/>
                  </a:lnTo>
                  <a:lnTo>
                    <a:pt x="11793" y="23114"/>
                  </a:lnTo>
                  <a:lnTo>
                    <a:pt x="11510" y="23585"/>
                  </a:lnTo>
                  <a:lnTo>
                    <a:pt x="11321" y="23397"/>
                  </a:lnTo>
                  <a:lnTo>
                    <a:pt x="11132" y="23302"/>
                  </a:lnTo>
                  <a:lnTo>
                    <a:pt x="10849" y="23302"/>
                  </a:lnTo>
                  <a:lnTo>
                    <a:pt x="10566" y="23397"/>
                  </a:lnTo>
                  <a:lnTo>
                    <a:pt x="10566" y="23302"/>
                  </a:lnTo>
                  <a:lnTo>
                    <a:pt x="10189" y="23302"/>
                  </a:lnTo>
                  <a:lnTo>
                    <a:pt x="9717" y="23491"/>
                  </a:lnTo>
                  <a:lnTo>
                    <a:pt x="9717" y="23302"/>
                  </a:lnTo>
                  <a:lnTo>
                    <a:pt x="9623" y="23491"/>
                  </a:lnTo>
                  <a:lnTo>
                    <a:pt x="9434" y="23680"/>
                  </a:lnTo>
                  <a:lnTo>
                    <a:pt x="9340" y="23585"/>
                  </a:lnTo>
                  <a:lnTo>
                    <a:pt x="9434" y="23585"/>
                  </a:lnTo>
                  <a:lnTo>
                    <a:pt x="9340" y="23491"/>
                  </a:lnTo>
                  <a:lnTo>
                    <a:pt x="9246" y="23491"/>
                  </a:lnTo>
                  <a:lnTo>
                    <a:pt x="9246" y="23585"/>
                  </a:lnTo>
                  <a:lnTo>
                    <a:pt x="9151" y="23491"/>
                  </a:lnTo>
                  <a:lnTo>
                    <a:pt x="8868" y="23680"/>
                  </a:lnTo>
                  <a:lnTo>
                    <a:pt x="8774" y="23680"/>
                  </a:lnTo>
                  <a:lnTo>
                    <a:pt x="8680" y="23491"/>
                  </a:lnTo>
                  <a:lnTo>
                    <a:pt x="8585" y="23585"/>
                  </a:lnTo>
                  <a:lnTo>
                    <a:pt x="8491" y="23585"/>
                  </a:lnTo>
                  <a:lnTo>
                    <a:pt x="8397" y="23491"/>
                  </a:lnTo>
                  <a:lnTo>
                    <a:pt x="8302" y="23491"/>
                  </a:lnTo>
                  <a:lnTo>
                    <a:pt x="8208" y="23302"/>
                  </a:lnTo>
                  <a:lnTo>
                    <a:pt x="8302" y="23114"/>
                  </a:lnTo>
                  <a:lnTo>
                    <a:pt x="8302" y="23114"/>
                  </a:lnTo>
                  <a:lnTo>
                    <a:pt x="8019" y="23208"/>
                  </a:lnTo>
                  <a:lnTo>
                    <a:pt x="7642" y="23208"/>
                  </a:lnTo>
                  <a:lnTo>
                    <a:pt x="7359" y="23302"/>
                  </a:lnTo>
                  <a:lnTo>
                    <a:pt x="7264" y="23302"/>
                  </a:lnTo>
                  <a:lnTo>
                    <a:pt x="7264" y="23397"/>
                  </a:lnTo>
                  <a:lnTo>
                    <a:pt x="7547" y="23397"/>
                  </a:lnTo>
                  <a:lnTo>
                    <a:pt x="7453" y="23491"/>
                  </a:lnTo>
                  <a:lnTo>
                    <a:pt x="7359" y="23491"/>
                  </a:lnTo>
                  <a:lnTo>
                    <a:pt x="7170" y="23680"/>
                  </a:lnTo>
                  <a:lnTo>
                    <a:pt x="6981" y="23397"/>
                  </a:lnTo>
                  <a:lnTo>
                    <a:pt x="6698" y="23208"/>
                  </a:lnTo>
                  <a:lnTo>
                    <a:pt x="6604" y="23114"/>
                  </a:lnTo>
                  <a:lnTo>
                    <a:pt x="6415" y="23208"/>
                  </a:lnTo>
                  <a:lnTo>
                    <a:pt x="6227" y="23302"/>
                  </a:lnTo>
                  <a:lnTo>
                    <a:pt x="6132" y="23491"/>
                  </a:lnTo>
                  <a:lnTo>
                    <a:pt x="6038" y="23491"/>
                  </a:lnTo>
                  <a:lnTo>
                    <a:pt x="6038" y="23397"/>
                  </a:lnTo>
                  <a:lnTo>
                    <a:pt x="6132" y="23208"/>
                  </a:lnTo>
                  <a:lnTo>
                    <a:pt x="5849" y="23302"/>
                  </a:lnTo>
                  <a:lnTo>
                    <a:pt x="5661" y="23397"/>
                  </a:lnTo>
                  <a:lnTo>
                    <a:pt x="5095" y="23208"/>
                  </a:lnTo>
                  <a:lnTo>
                    <a:pt x="4057" y="23019"/>
                  </a:lnTo>
                  <a:lnTo>
                    <a:pt x="2925" y="22831"/>
                  </a:lnTo>
                  <a:lnTo>
                    <a:pt x="2265" y="22831"/>
                  </a:lnTo>
                  <a:lnTo>
                    <a:pt x="2265" y="22642"/>
                  </a:lnTo>
                  <a:lnTo>
                    <a:pt x="1887" y="22642"/>
                  </a:lnTo>
                  <a:lnTo>
                    <a:pt x="1510" y="22548"/>
                  </a:lnTo>
                  <a:lnTo>
                    <a:pt x="944" y="22076"/>
                  </a:lnTo>
                  <a:lnTo>
                    <a:pt x="944" y="21887"/>
                  </a:lnTo>
                  <a:lnTo>
                    <a:pt x="1038" y="21699"/>
                  </a:lnTo>
                  <a:lnTo>
                    <a:pt x="755" y="21699"/>
                  </a:lnTo>
                  <a:lnTo>
                    <a:pt x="472" y="21793"/>
                  </a:lnTo>
                  <a:lnTo>
                    <a:pt x="95" y="22076"/>
                  </a:lnTo>
                  <a:lnTo>
                    <a:pt x="0" y="22265"/>
                  </a:lnTo>
                  <a:lnTo>
                    <a:pt x="0" y="22359"/>
                  </a:lnTo>
                  <a:lnTo>
                    <a:pt x="283" y="22453"/>
                  </a:lnTo>
                  <a:lnTo>
                    <a:pt x="189" y="22548"/>
                  </a:lnTo>
                  <a:lnTo>
                    <a:pt x="95" y="22453"/>
                  </a:lnTo>
                  <a:lnTo>
                    <a:pt x="95" y="22642"/>
                  </a:lnTo>
                  <a:lnTo>
                    <a:pt x="283" y="22642"/>
                  </a:lnTo>
                  <a:lnTo>
                    <a:pt x="566" y="22736"/>
                  </a:lnTo>
                  <a:lnTo>
                    <a:pt x="472" y="22831"/>
                  </a:lnTo>
                  <a:lnTo>
                    <a:pt x="472" y="22925"/>
                  </a:lnTo>
                  <a:lnTo>
                    <a:pt x="661" y="22736"/>
                  </a:lnTo>
                  <a:lnTo>
                    <a:pt x="755" y="22925"/>
                  </a:lnTo>
                  <a:lnTo>
                    <a:pt x="755" y="23019"/>
                  </a:lnTo>
                  <a:lnTo>
                    <a:pt x="661" y="23019"/>
                  </a:lnTo>
                  <a:lnTo>
                    <a:pt x="944" y="23114"/>
                  </a:lnTo>
                  <a:lnTo>
                    <a:pt x="1132" y="23208"/>
                  </a:lnTo>
                  <a:lnTo>
                    <a:pt x="1604" y="23397"/>
                  </a:lnTo>
                  <a:lnTo>
                    <a:pt x="1510" y="23491"/>
                  </a:lnTo>
                  <a:lnTo>
                    <a:pt x="1510" y="23585"/>
                  </a:lnTo>
                  <a:lnTo>
                    <a:pt x="1793" y="23680"/>
                  </a:lnTo>
                  <a:lnTo>
                    <a:pt x="2170" y="23774"/>
                  </a:lnTo>
                  <a:lnTo>
                    <a:pt x="2453" y="23774"/>
                  </a:lnTo>
                  <a:lnTo>
                    <a:pt x="2359" y="23868"/>
                  </a:lnTo>
                  <a:lnTo>
                    <a:pt x="2642" y="24057"/>
                  </a:lnTo>
                  <a:lnTo>
                    <a:pt x="2736" y="23868"/>
                  </a:lnTo>
                  <a:lnTo>
                    <a:pt x="3019" y="23680"/>
                  </a:lnTo>
                  <a:lnTo>
                    <a:pt x="2925" y="23963"/>
                  </a:lnTo>
                  <a:lnTo>
                    <a:pt x="2831" y="24151"/>
                  </a:lnTo>
                  <a:lnTo>
                    <a:pt x="3114" y="23868"/>
                  </a:lnTo>
                  <a:lnTo>
                    <a:pt x="3208" y="24151"/>
                  </a:lnTo>
                  <a:lnTo>
                    <a:pt x="3302" y="23963"/>
                  </a:lnTo>
                  <a:lnTo>
                    <a:pt x="3491" y="24057"/>
                  </a:lnTo>
                  <a:lnTo>
                    <a:pt x="3585" y="24340"/>
                  </a:lnTo>
                  <a:lnTo>
                    <a:pt x="3680" y="24246"/>
                  </a:lnTo>
                  <a:lnTo>
                    <a:pt x="3774" y="24057"/>
                  </a:lnTo>
                  <a:lnTo>
                    <a:pt x="3868" y="24151"/>
                  </a:lnTo>
                  <a:lnTo>
                    <a:pt x="3868" y="24340"/>
                  </a:lnTo>
                  <a:lnTo>
                    <a:pt x="4434" y="24151"/>
                  </a:lnTo>
                  <a:lnTo>
                    <a:pt x="4717" y="24057"/>
                  </a:lnTo>
                  <a:lnTo>
                    <a:pt x="4812" y="24151"/>
                  </a:lnTo>
                  <a:lnTo>
                    <a:pt x="4812" y="23868"/>
                  </a:lnTo>
                  <a:lnTo>
                    <a:pt x="5000" y="23774"/>
                  </a:lnTo>
                  <a:lnTo>
                    <a:pt x="5000" y="23868"/>
                  </a:lnTo>
                  <a:lnTo>
                    <a:pt x="4906" y="24057"/>
                  </a:lnTo>
                  <a:lnTo>
                    <a:pt x="5095" y="23963"/>
                  </a:lnTo>
                  <a:lnTo>
                    <a:pt x="5378" y="23963"/>
                  </a:lnTo>
                  <a:lnTo>
                    <a:pt x="5378" y="24151"/>
                  </a:lnTo>
                  <a:lnTo>
                    <a:pt x="5000" y="24151"/>
                  </a:lnTo>
                  <a:lnTo>
                    <a:pt x="5095" y="24246"/>
                  </a:lnTo>
                  <a:lnTo>
                    <a:pt x="5000" y="24246"/>
                  </a:lnTo>
                  <a:lnTo>
                    <a:pt x="5000" y="24434"/>
                  </a:lnTo>
                  <a:lnTo>
                    <a:pt x="5378" y="24434"/>
                  </a:lnTo>
                  <a:lnTo>
                    <a:pt x="5566" y="24246"/>
                  </a:lnTo>
                  <a:lnTo>
                    <a:pt x="5944" y="24340"/>
                  </a:lnTo>
                  <a:lnTo>
                    <a:pt x="6415" y="24340"/>
                  </a:lnTo>
                  <a:lnTo>
                    <a:pt x="6321" y="24434"/>
                  </a:lnTo>
                  <a:lnTo>
                    <a:pt x="6510" y="24434"/>
                  </a:lnTo>
                  <a:lnTo>
                    <a:pt x="6604" y="24340"/>
                  </a:lnTo>
                  <a:lnTo>
                    <a:pt x="6604" y="24246"/>
                  </a:lnTo>
                  <a:lnTo>
                    <a:pt x="6793" y="24340"/>
                  </a:lnTo>
                  <a:lnTo>
                    <a:pt x="6604" y="24434"/>
                  </a:lnTo>
                  <a:lnTo>
                    <a:pt x="6793" y="24434"/>
                  </a:lnTo>
                  <a:lnTo>
                    <a:pt x="6887" y="24340"/>
                  </a:lnTo>
                  <a:lnTo>
                    <a:pt x="6981" y="24434"/>
                  </a:lnTo>
                  <a:lnTo>
                    <a:pt x="7264" y="24434"/>
                  </a:lnTo>
                  <a:lnTo>
                    <a:pt x="7925" y="24623"/>
                  </a:lnTo>
                  <a:lnTo>
                    <a:pt x="8680" y="24623"/>
                  </a:lnTo>
                  <a:lnTo>
                    <a:pt x="9057" y="24529"/>
                  </a:lnTo>
                  <a:lnTo>
                    <a:pt x="9529" y="24529"/>
                  </a:lnTo>
                  <a:lnTo>
                    <a:pt x="10000" y="24623"/>
                  </a:lnTo>
                  <a:lnTo>
                    <a:pt x="10566" y="24717"/>
                  </a:lnTo>
                  <a:lnTo>
                    <a:pt x="11415" y="24623"/>
                  </a:lnTo>
                  <a:lnTo>
                    <a:pt x="12359" y="24529"/>
                  </a:lnTo>
                  <a:lnTo>
                    <a:pt x="12830" y="24340"/>
                  </a:lnTo>
                  <a:lnTo>
                    <a:pt x="12925" y="24529"/>
                  </a:lnTo>
                  <a:lnTo>
                    <a:pt x="13019" y="24340"/>
                  </a:lnTo>
                  <a:lnTo>
                    <a:pt x="13113" y="24529"/>
                  </a:lnTo>
                  <a:lnTo>
                    <a:pt x="13208" y="24434"/>
                  </a:lnTo>
                  <a:lnTo>
                    <a:pt x="13113" y="24340"/>
                  </a:lnTo>
                  <a:lnTo>
                    <a:pt x="13962" y="24340"/>
                  </a:lnTo>
                  <a:lnTo>
                    <a:pt x="13962" y="24434"/>
                  </a:lnTo>
                  <a:lnTo>
                    <a:pt x="13962" y="24529"/>
                  </a:lnTo>
                  <a:lnTo>
                    <a:pt x="14717" y="24246"/>
                  </a:lnTo>
                  <a:lnTo>
                    <a:pt x="15566" y="24057"/>
                  </a:lnTo>
                  <a:lnTo>
                    <a:pt x="15378" y="23963"/>
                  </a:lnTo>
                  <a:lnTo>
                    <a:pt x="15472" y="23868"/>
                  </a:lnTo>
                  <a:lnTo>
                    <a:pt x="15566" y="23963"/>
                  </a:lnTo>
                  <a:lnTo>
                    <a:pt x="15472" y="23774"/>
                  </a:lnTo>
                  <a:lnTo>
                    <a:pt x="15661" y="23868"/>
                  </a:lnTo>
                  <a:lnTo>
                    <a:pt x="15566" y="24057"/>
                  </a:lnTo>
                  <a:lnTo>
                    <a:pt x="16038" y="23963"/>
                  </a:lnTo>
                  <a:lnTo>
                    <a:pt x="16698" y="23680"/>
                  </a:lnTo>
                  <a:lnTo>
                    <a:pt x="17264" y="23397"/>
                  </a:lnTo>
                  <a:lnTo>
                    <a:pt x="17453" y="23208"/>
                  </a:lnTo>
                  <a:lnTo>
                    <a:pt x="17547" y="23019"/>
                  </a:lnTo>
                  <a:lnTo>
                    <a:pt x="17736" y="23114"/>
                  </a:lnTo>
                  <a:lnTo>
                    <a:pt x="17830" y="23114"/>
                  </a:lnTo>
                  <a:lnTo>
                    <a:pt x="18019" y="23019"/>
                  </a:lnTo>
                  <a:lnTo>
                    <a:pt x="18208" y="22736"/>
                  </a:lnTo>
                  <a:lnTo>
                    <a:pt x="18302" y="22548"/>
                  </a:lnTo>
                  <a:lnTo>
                    <a:pt x="18868" y="22359"/>
                  </a:lnTo>
                  <a:lnTo>
                    <a:pt x="19623" y="22076"/>
                  </a:lnTo>
                  <a:lnTo>
                    <a:pt x="20189" y="21699"/>
                  </a:lnTo>
                  <a:lnTo>
                    <a:pt x="20849" y="21227"/>
                  </a:lnTo>
                  <a:lnTo>
                    <a:pt x="21321" y="20755"/>
                  </a:lnTo>
                  <a:lnTo>
                    <a:pt x="21510" y="20472"/>
                  </a:lnTo>
                  <a:lnTo>
                    <a:pt x="22170" y="19906"/>
                  </a:lnTo>
                  <a:lnTo>
                    <a:pt x="22736" y="19435"/>
                  </a:lnTo>
                  <a:lnTo>
                    <a:pt x="23113" y="18963"/>
                  </a:lnTo>
                  <a:lnTo>
                    <a:pt x="23302" y="18585"/>
                  </a:lnTo>
                  <a:lnTo>
                    <a:pt x="23396" y="18774"/>
                  </a:lnTo>
                  <a:lnTo>
                    <a:pt x="23585" y="18397"/>
                  </a:lnTo>
                  <a:lnTo>
                    <a:pt x="23774" y="18114"/>
                  </a:lnTo>
                  <a:lnTo>
                    <a:pt x="24057" y="17736"/>
                  </a:lnTo>
                  <a:lnTo>
                    <a:pt x="24245" y="17453"/>
                  </a:lnTo>
                  <a:lnTo>
                    <a:pt x="24340" y="17453"/>
                  </a:lnTo>
                  <a:lnTo>
                    <a:pt x="24434" y="17359"/>
                  </a:lnTo>
                  <a:lnTo>
                    <a:pt x="24623" y="16982"/>
                  </a:lnTo>
                  <a:lnTo>
                    <a:pt x="25189" y="16227"/>
                  </a:lnTo>
                  <a:lnTo>
                    <a:pt x="25566" y="15661"/>
                  </a:lnTo>
                  <a:lnTo>
                    <a:pt x="25943" y="15189"/>
                  </a:lnTo>
                  <a:lnTo>
                    <a:pt x="26226" y="14529"/>
                  </a:lnTo>
                  <a:lnTo>
                    <a:pt x="26509" y="13680"/>
                  </a:lnTo>
                  <a:lnTo>
                    <a:pt x="26604" y="13869"/>
                  </a:lnTo>
                  <a:lnTo>
                    <a:pt x="26604" y="13586"/>
                  </a:lnTo>
                  <a:lnTo>
                    <a:pt x="26698" y="13303"/>
                  </a:lnTo>
                  <a:lnTo>
                    <a:pt x="26792" y="13303"/>
                  </a:lnTo>
                  <a:lnTo>
                    <a:pt x="26887" y="13397"/>
                  </a:lnTo>
                  <a:lnTo>
                    <a:pt x="27170" y="12831"/>
                  </a:lnTo>
                  <a:lnTo>
                    <a:pt x="27264" y="12548"/>
                  </a:lnTo>
                  <a:lnTo>
                    <a:pt x="27264" y="12454"/>
                  </a:lnTo>
                  <a:lnTo>
                    <a:pt x="26981" y="12076"/>
                  </a:lnTo>
                  <a:lnTo>
                    <a:pt x="27075" y="12171"/>
                  </a:lnTo>
                  <a:lnTo>
                    <a:pt x="27170" y="12076"/>
                  </a:lnTo>
                  <a:lnTo>
                    <a:pt x="27358" y="12076"/>
                  </a:lnTo>
                  <a:lnTo>
                    <a:pt x="27453" y="12171"/>
                  </a:lnTo>
                  <a:lnTo>
                    <a:pt x="27453" y="11982"/>
                  </a:lnTo>
                  <a:lnTo>
                    <a:pt x="27547" y="11793"/>
                  </a:lnTo>
                  <a:lnTo>
                    <a:pt x="27641" y="11793"/>
                  </a:lnTo>
                  <a:lnTo>
                    <a:pt x="27547" y="11510"/>
                  </a:lnTo>
                  <a:lnTo>
                    <a:pt x="27641" y="11133"/>
                  </a:lnTo>
                  <a:lnTo>
                    <a:pt x="27830" y="10755"/>
                  </a:lnTo>
                  <a:lnTo>
                    <a:pt x="27924" y="10661"/>
                  </a:lnTo>
                  <a:lnTo>
                    <a:pt x="28113" y="10661"/>
                  </a:lnTo>
                  <a:lnTo>
                    <a:pt x="28019" y="10378"/>
                  </a:lnTo>
                  <a:lnTo>
                    <a:pt x="28019" y="10284"/>
                  </a:lnTo>
                  <a:lnTo>
                    <a:pt x="28019" y="10095"/>
                  </a:lnTo>
                  <a:lnTo>
                    <a:pt x="28113" y="10284"/>
                  </a:lnTo>
                  <a:lnTo>
                    <a:pt x="28208" y="10001"/>
                  </a:lnTo>
                  <a:lnTo>
                    <a:pt x="28019" y="10001"/>
                  </a:lnTo>
                  <a:lnTo>
                    <a:pt x="27924" y="9906"/>
                  </a:lnTo>
                  <a:lnTo>
                    <a:pt x="28113" y="9718"/>
                  </a:lnTo>
                  <a:lnTo>
                    <a:pt x="28208" y="9718"/>
                  </a:lnTo>
                  <a:lnTo>
                    <a:pt x="28113" y="9529"/>
                  </a:lnTo>
                  <a:lnTo>
                    <a:pt x="28396" y="9529"/>
                  </a:lnTo>
                  <a:lnTo>
                    <a:pt x="28302" y="9057"/>
                  </a:lnTo>
                  <a:lnTo>
                    <a:pt x="28396" y="9057"/>
                  </a:lnTo>
                  <a:lnTo>
                    <a:pt x="28396" y="8963"/>
                  </a:lnTo>
                  <a:lnTo>
                    <a:pt x="28396" y="8774"/>
                  </a:lnTo>
                  <a:lnTo>
                    <a:pt x="28491" y="8491"/>
                  </a:lnTo>
                  <a:lnTo>
                    <a:pt x="28585" y="8114"/>
                  </a:lnTo>
                  <a:lnTo>
                    <a:pt x="28774" y="8303"/>
                  </a:lnTo>
                  <a:lnTo>
                    <a:pt x="28962" y="7454"/>
                  </a:lnTo>
                  <a:lnTo>
                    <a:pt x="29057" y="6699"/>
                  </a:lnTo>
                  <a:lnTo>
                    <a:pt x="29245" y="5661"/>
                  </a:lnTo>
                  <a:lnTo>
                    <a:pt x="29340" y="4718"/>
                  </a:lnTo>
                  <a:lnTo>
                    <a:pt x="29340" y="4341"/>
                  </a:lnTo>
                  <a:lnTo>
                    <a:pt x="29057" y="4435"/>
                  </a:lnTo>
                  <a:lnTo>
                    <a:pt x="28962" y="4435"/>
                  </a:lnTo>
                  <a:lnTo>
                    <a:pt x="28962" y="4246"/>
                  </a:lnTo>
                  <a:lnTo>
                    <a:pt x="29151" y="4341"/>
                  </a:lnTo>
                  <a:lnTo>
                    <a:pt x="29245" y="4152"/>
                  </a:lnTo>
                  <a:lnTo>
                    <a:pt x="29151" y="4152"/>
                  </a:lnTo>
                  <a:lnTo>
                    <a:pt x="29057" y="3963"/>
                  </a:lnTo>
                  <a:lnTo>
                    <a:pt x="28962" y="3680"/>
                  </a:lnTo>
                  <a:lnTo>
                    <a:pt x="28962" y="3680"/>
                  </a:lnTo>
                  <a:lnTo>
                    <a:pt x="29245" y="3774"/>
                  </a:lnTo>
                  <a:lnTo>
                    <a:pt x="29057" y="3586"/>
                  </a:lnTo>
                  <a:lnTo>
                    <a:pt x="29057" y="3397"/>
                  </a:lnTo>
                  <a:lnTo>
                    <a:pt x="29245" y="3586"/>
                  </a:lnTo>
                  <a:lnTo>
                    <a:pt x="29245" y="3491"/>
                  </a:lnTo>
                  <a:lnTo>
                    <a:pt x="29434" y="3114"/>
                  </a:lnTo>
                  <a:lnTo>
                    <a:pt x="29245" y="2925"/>
                  </a:lnTo>
                  <a:lnTo>
                    <a:pt x="28962" y="2642"/>
                  </a:lnTo>
                  <a:lnTo>
                    <a:pt x="28962" y="2642"/>
                  </a:lnTo>
                  <a:lnTo>
                    <a:pt x="29245" y="2831"/>
                  </a:lnTo>
                  <a:lnTo>
                    <a:pt x="29340" y="2737"/>
                  </a:lnTo>
                  <a:lnTo>
                    <a:pt x="29434" y="2359"/>
                  </a:lnTo>
                  <a:lnTo>
                    <a:pt x="29434" y="2265"/>
                  </a:lnTo>
                  <a:lnTo>
                    <a:pt x="29434" y="2171"/>
                  </a:lnTo>
                  <a:lnTo>
                    <a:pt x="29340" y="2171"/>
                  </a:lnTo>
                  <a:lnTo>
                    <a:pt x="28774" y="944"/>
                  </a:lnTo>
                  <a:lnTo>
                    <a:pt x="28962" y="661"/>
                  </a:lnTo>
                  <a:lnTo>
                    <a:pt x="29057" y="473"/>
                  </a:lnTo>
                  <a:lnTo>
                    <a:pt x="29151" y="473"/>
                  </a:lnTo>
                  <a:lnTo>
                    <a:pt x="28868" y="190"/>
                  </a:lnTo>
                  <a:lnTo>
                    <a:pt x="29057" y="190"/>
                  </a:lnTo>
                  <a:lnTo>
                    <a:pt x="28962" y="1"/>
                  </a:lnTo>
                  <a:close/>
                </a:path>
              </a:pathLst>
            </a:custGeom>
            <a:solidFill>
              <a:srgbClr val="FFFFFF"/>
            </a:solidFill>
            <a:ln>
              <a:noFill/>
            </a:ln>
            <a:effectLst>
              <a:outerShdw blurRad="57150" dist="19050" dir="5400000" algn="bl" rotWithShape="0">
                <a:srgbClr val="000000">
                  <a:alpha val="50000"/>
                </a:srgbClr>
              </a:outerShdw>
            </a:effectLst>
          </p:spPr>
          <p:txBody>
            <a:bodyPr spcFirstLastPara="1" lIns="91425" tIns="91425" rIns="91425" bIns="91425" anchor="ctr"/>
            <a:lstStyle/>
            <a:p>
              <a:pPr>
                <a:spcBef>
                  <a:spcPts val="0"/>
                </a:spcBef>
                <a:spcAft>
                  <a:spcPts val="0"/>
                </a:spcAft>
                <a:defRPr/>
              </a:pPr>
              <a:endParaRPr/>
            </a:p>
          </p:txBody>
        </p:sp>
        <p:sp>
          <p:nvSpPr>
            <p:cNvPr id="627" name="Google Shape;627;p49"/>
            <p:cNvSpPr/>
            <p:nvPr/>
          </p:nvSpPr>
          <p:spPr bwMode="auto">
            <a:xfrm rot="15912399" flipH="1">
              <a:off x="6961982" y="4656931"/>
              <a:ext cx="247650" cy="350837"/>
            </a:xfrm>
            <a:custGeom>
              <a:avLst/>
              <a:gdLst/>
              <a:ahLst/>
              <a:cxnLst/>
              <a:rect l="l" t="t" r="r" b="b"/>
              <a:pathLst>
                <a:path w="6793" h="6511" extrusionOk="0">
                  <a:moveTo>
                    <a:pt x="1038" y="6416"/>
                  </a:moveTo>
                  <a:lnTo>
                    <a:pt x="1038" y="6463"/>
                  </a:lnTo>
                  <a:lnTo>
                    <a:pt x="1038" y="6463"/>
                  </a:lnTo>
                  <a:lnTo>
                    <a:pt x="943" y="6416"/>
                  </a:lnTo>
                  <a:close/>
                  <a:moveTo>
                    <a:pt x="2641" y="1"/>
                  </a:moveTo>
                  <a:lnTo>
                    <a:pt x="2641" y="190"/>
                  </a:lnTo>
                  <a:lnTo>
                    <a:pt x="2641" y="473"/>
                  </a:lnTo>
                  <a:lnTo>
                    <a:pt x="2641" y="567"/>
                  </a:lnTo>
                  <a:lnTo>
                    <a:pt x="2547" y="284"/>
                  </a:lnTo>
                  <a:lnTo>
                    <a:pt x="2547" y="756"/>
                  </a:lnTo>
                  <a:lnTo>
                    <a:pt x="2453" y="284"/>
                  </a:lnTo>
                  <a:lnTo>
                    <a:pt x="2453" y="473"/>
                  </a:lnTo>
                  <a:lnTo>
                    <a:pt x="2453" y="661"/>
                  </a:lnTo>
                  <a:lnTo>
                    <a:pt x="2075" y="1227"/>
                  </a:lnTo>
                  <a:lnTo>
                    <a:pt x="1509" y="2171"/>
                  </a:lnTo>
                  <a:lnTo>
                    <a:pt x="849" y="3114"/>
                  </a:lnTo>
                  <a:lnTo>
                    <a:pt x="377" y="3774"/>
                  </a:lnTo>
                  <a:lnTo>
                    <a:pt x="283" y="4152"/>
                  </a:lnTo>
                  <a:lnTo>
                    <a:pt x="472" y="4246"/>
                  </a:lnTo>
                  <a:lnTo>
                    <a:pt x="472" y="4340"/>
                  </a:lnTo>
                  <a:lnTo>
                    <a:pt x="377" y="4435"/>
                  </a:lnTo>
                  <a:lnTo>
                    <a:pt x="283" y="4435"/>
                  </a:lnTo>
                  <a:lnTo>
                    <a:pt x="566" y="4529"/>
                  </a:lnTo>
                  <a:lnTo>
                    <a:pt x="472" y="4435"/>
                  </a:lnTo>
                  <a:lnTo>
                    <a:pt x="566" y="4435"/>
                  </a:lnTo>
                  <a:lnTo>
                    <a:pt x="849" y="4623"/>
                  </a:lnTo>
                  <a:lnTo>
                    <a:pt x="566" y="4623"/>
                  </a:lnTo>
                  <a:lnTo>
                    <a:pt x="472" y="4812"/>
                  </a:lnTo>
                  <a:lnTo>
                    <a:pt x="377" y="5284"/>
                  </a:lnTo>
                  <a:lnTo>
                    <a:pt x="283" y="5944"/>
                  </a:lnTo>
                  <a:lnTo>
                    <a:pt x="189" y="6133"/>
                  </a:lnTo>
                  <a:lnTo>
                    <a:pt x="0" y="6227"/>
                  </a:lnTo>
                  <a:lnTo>
                    <a:pt x="566" y="6416"/>
                  </a:lnTo>
                  <a:lnTo>
                    <a:pt x="1038" y="6494"/>
                  </a:lnTo>
                  <a:lnTo>
                    <a:pt x="1038" y="6494"/>
                  </a:lnTo>
                  <a:lnTo>
                    <a:pt x="1038" y="6510"/>
                  </a:lnTo>
                  <a:lnTo>
                    <a:pt x="1051" y="6497"/>
                  </a:lnTo>
                  <a:lnTo>
                    <a:pt x="1051" y="6497"/>
                  </a:lnTo>
                  <a:lnTo>
                    <a:pt x="1132" y="6510"/>
                  </a:lnTo>
                  <a:lnTo>
                    <a:pt x="1069" y="6479"/>
                  </a:lnTo>
                  <a:lnTo>
                    <a:pt x="1069" y="6479"/>
                  </a:lnTo>
                  <a:lnTo>
                    <a:pt x="1132" y="6416"/>
                  </a:lnTo>
                  <a:lnTo>
                    <a:pt x="1226" y="6133"/>
                  </a:lnTo>
                  <a:lnTo>
                    <a:pt x="1226" y="5944"/>
                  </a:lnTo>
                  <a:lnTo>
                    <a:pt x="1038" y="5755"/>
                  </a:lnTo>
                  <a:lnTo>
                    <a:pt x="1415" y="5755"/>
                  </a:lnTo>
                  <a:lnTo>
                    <a:pt x="1321" y="5661"/>
                  </a:lnTo>
                  <a:lnTo>
                    <a:pt x="1415" y="5661"/>
                  </a:lnTo>
                  <a:lnTo>
                    <a:pt x="1604" y="5755"/>
                  </a:lnTo>
                  <a:lnTo>
                    <a:pt x="1415" y="5567"/>
                  </a:lnTo>
                  <a:lnTo>
                    <a:pt x="1038" y="5189"/>
                  </a:lnTo>
                  <a:lnTo>
                    <a:pt x="1226" y="5284"/>
                  </a:lnTo>
                  <a:lnTo>
                    <a:pt x="1604" y="5378"/>
                  </a:lnTo>
                  <a:lnTo>
                    <a:pt x="2264" y="3491"/>
                  </a:lnTo>
                  <a:lnTo>
                    <a:pt x="3019" y="1605"/>
                  </a:lnTo>
                  <a:lnTo>
                    <a:pt x="3019" y="1888"/>
                  </a:lnTo>
                  <a:lnTo>
                    <a:pt x="3113" y="1699"/>
                  </a:lnTo>
                  <a:lnTo>
                    <a:pt x="3113" y="1888"/>
                  </a:lnTo>
                  <a:lnTo>
                    <a:pt x="3302" y="1699"/>
                  </a:lnTo>
                  <a:lnTo>
                    <a:pt x="3208" y="1888"/>
                  </a:lnTo>
                  <a:lnTo>
                    <a:pt x="3302" y="1982"/>
                  </a:lnTo>
                  <a:lnTo>
                    <a:pt x="3585" y="2076"/>
                  </a:lnTo>
                  <a:lnTo>
                    <a:pt x="3962" y="2171"/>
                  </a:lnTo>
                  <a:lnTo>
                    <a:pt x="4340" y="1982"/>
                  </a:lnTo>
                  <a:lnTo>
                    <a:pt x="4151" y="2171"/>
                  </a:lnTo>
                  <a:lnTo>
                    <a:pt x="4151" y="2359"/>
                  </a:lnTo>
                  <a:lnTo>
                    <a:pt x="4151" y="2454"/>
                  </a:lnTo>
                  <a:lnTo>
                    <a:pt x="4245" y="2548"/>
                  </a:lnTo>
                  <a:lnTo>
                    <a:pt x="4623" y="2548"/>
                  </a:lnTo>
                  <a:lnTo>
                    <a:pt x="4811" y="2359"/>
                  </a:lnTo>
                  <a:lnTo>
                    <a:pt x="5000" y="2642"/>
                  </a:lnTo>
                  <a:lnTo>
                    <a:pt x="5283" y="3020"/>
                  </a:lnTo>
                  <a:lnTo>
                    <a:pt x="5755" y="3208"/>
                  </a:lnTo>
                  <a:lnTo>
                    <a:pt x="6132" y="3208"/>
                  </a:lnTo>
                  <a:lnTo>
                    <a:pt x="6038" y="3397"/>
                  </a:lnTo>
                  <a:lnTo>
                    <a:pt x="6038" y="3586"/>
                  </a:lnTo>
                  <a:lnTo>
                    <a:pt x="6132" y="3680"/>
                  </a:lnTo>
                  <a:lnTo>
                    <a:pt x="6321" y="3680"/>
                  </a:lnTo>
                  <a:lnTo>
                    <a:pt x="6698" y="3586"/>
                  </a:lnTo>
                  <a:lnTo>
                    <a:pt x="6698" y="3869"/>
                  </a:lnTo>
                  <a:lnTo>
                    <a:pt x="6509" y="3963"/>
                  </a:lnTo>
                  <a:lnTo>
                    <a:pt x="6509" y="3963"/>
                  </a:lnTo>
                  <a:lnTo>
                    <a:pt x="6792" y="3869"/>
                  </a:lnTo>
                  <a:lnTo>
                    <a:pt x="6792" y="3491"/>
                  </a:lnTo>
                  <a:lnTo>
                    <a:pt x="6698" y="3397"/>
                  </a:lnTo>
                  <a:lnTo>
                    <a:pt x="6509" y="3586"/>
                  </a:lnTo>
                  <a:lnTo>
                    <a:pt x="6509" y="3586"/>
                  </a:lnTo>
                  <a:lnTo>
                    <a:pt x="6604" y="3303"/>
                  </a:lnTo>
                  <a:lnTo>
                    <a:pt x="6604" y="3114"/>
                  </a:lnTo>
                  <a:lnTo>
                    <a:pt x="6509" y="3020"/>
                  </a:lnTo>
                  <a:lnTo>
                    <a:pt x="6226" y="3020"/>
                  </a:lnTo>
                  <a:lnTo>
                    <a:pt x="5849" y="3114"/>
                  </a:lnTo>
                  <a:lnTo>
                    <a:pt x="5849" y="3114"/>
                  </a:lnTo>
                  <a:lnTo>
                    <a:pt x="5943" y="2831"/>
                  </a:lnTo>
                  <a:lnTo>
                    <a:pt x="5943" y="2925"/>
                  </a:lnTo>
                  <a:lnTo>
                    <a:pt x="6132" y="2548"/>
                  </a:lnTo>
                  <a:lnTo>
                    <a:pt x="5660" y="2359"/>
                  </a:lnTo>
                  <a:lnTo>
                    <a:pt x="5283" y="2171"/>
                  </a:lnTo>
                  <a:lnTo>
                    <a:pt x="4906" y="2171"/>
                  </a:lnTo>
                  <a:lnTo>
                    <a:pt x="4906" y="1699"/>
                  </a:lnTo>
                  <a:lnTo>
                    <a:pt x="5094" y="1322"/>
                  </a:lnTo>
                  <a:lnTo>
                    <a:pt x="4717" y="1605"/>
                  </a:lnTo>
                  <a:lnTo>
                    <a:pt x="4811" y="1322"/>
                  </a:lnTo>
                  <a:lnTo>
                    <a:pt x="4811" y="1322"/>
                  </a:lnTo>
                  <a:lnTo>
                    <a:pt x="4717" y="1416"/>
                  </a:lnTo>
                  <a:lnTo>
                    <a:pt x="4434" y="1605"/>
                  </a:lnTo>
                  <a:lnTo>
                    <a:pt x="4623" y="1322"/>
                  </a:lnTo>
                  <a:lnTo>
                    <a:pt x="4623" y="1227"/>
                  </a:lnTo>
                  <a:lnTo>
                    <a:pt x="4528" y="1133"/>
                  </a:lnTo>
                  <a:lnTo>
                    <a:pt x="4340" y="1322"/>
                  </a:lnTo>
                  <a:lnTo>
                    <a:pt x="4340" y="1510"/>
                  </a:lnTo>
                  <a:lnTo>
                    <a:pt x="4245" y="1322"/>
                  </a:lnTo>
                  <a:lnTo>
                    <a:pt x="4151" y="1227"/>
                  </a:lnTo>
                  <a:lnTo>
                    <a:pt x="3868" y="944"/>
                  </a:lnTo>
                  <a:lnTo>
                    <a:pt x="3208" y="567"/>
                  </a:lnTo>
                  <a:lnTo>
                    <a:pt x="2925" y="378"/>
                  </a:lnTo>
                  <a:lnTo>
                    <a:pt x="2736" y="1"/>
                  </a:lnTo>
                  <a:close/>
                </a:path>
              </a:pathLst>
            </a:custGeom>
            <a:solidFill>
              <a:srgbClr val="FFFFFF"/>
            </a:solidFill>
            <a:ln>
              <a:noFill/>
            </a:ln>
            <a:effectLst>
              <a:outerShdw blurRad="57150" dist="19050" dir="5400000" algn="bl" rotWithShape="0">
                <a:srgbClr val="000000">
                  <a:alpha val="50000"/>
                </a:srgbClr>
              </a:outerShdw>
            </a:effectLst>
          </p:spPr>
          <p:txBody>
            <a:bodyPr spcFirstLastPara="1" lIns="91425" tIns="91425" rIns="91425" bIns="91425" anchor="ctr"/>
            <a:lstStyle/>
            <a:p>
              <a:pPr>
                <a:spcBef>
                  <a:spcPts val="0"/>
                </a:spcBef>
                <a:spcAft>
                  <a:spcPts val="0"/>
                </a:spcAft>
                <a:defRPr/>
              </a:pPr>
              <a:endParaRPr/>
            </a:p>
          </p:txBody>
        </p:sp>
      </p:grpSp>
      <p:sp>
        <p:nvSpPr>
          <p:cNvPr id="32775" name="Google Shape;628;p49"/>
          <p:cNvSpPr>
            <a:spLocks noGrp="1"/>
          </p:cNvSpPr>
          <p:nvPr>
            <p:ph type="ctrTitle" idx="4294967295"/>
          </p:nvPr>
        </p:nvSpPr>
        <p:spPr>
          <a:xfrm>
            <a:off x="7781925" y="3302000"/>
            <a:ext cx="1274763" cy="498475"/>
          </a:xfrm>
        </p:spPr>
        <p:txBody>
          <a:bodyPr lIns="68575" tIns="34275" rIns="68575" bIns="34275"/>
          <a:lstStyle/>
          <a:p>
            <a:r>
              <a:rPr lang="cs-CZ" altLang="cs-CZ" sz="1800">
                <a:solidFill>
                  <a:srgbClr val="6AA84F"/>
                </a:solidFill>
              </a:rPr>
              <a:t>Biofilter</a:t>
            </a:r>
          </a:p>
        </p:txBody>
      </p:sp>
      <p:sp>
        <p:nvSpPr>
          <p:cNvPr id="630" name="Google Shape;630;p49"/>
          <p:cNvSpPr/>
          <p:nvPr/>
        </p:nvSpPr>
        <p:spPr bwMode="auto">
          <a:xfrm rot="10614059">
            <a:off x="6405563" y="1936750"/>
            <a:ext cx="915987" cy="863600"/>
          </a:xfrm>
          <a:custGeom>
            <a:avLst/>
            <a:gdLst/>
            <a:ahLst/>
            <a:cxnLst/>
            <a:rect l="l" t="t" r="r" b="b"/>
            <a:pathLst>
              <a:path w="29434" h="24718" extrusionOk="0">
                <a:moveTo>
                  <a:pt x="26604" y="13869"/>
                </a:moveTo>
                <a:lnTo>
                  <a:pt x="26509" y="13963"/>
                </a:lnTo>
                <a:lnTo>
                  <a:pt x="26509" y="14057"/>
                </a:lnTo>
                <a:lnTo>
                  <a:pt x="26604" y="14246"/>
                </a:lnTo>
                <a:lnTo>
                  <a:pt x="26604" y="13869"/>
                </a:lnTo>
                <a:close/>
                <a:moveTo>
                  <a:pt x="7925" y="23397"/>
                </a:moveTo>
                <a:lnTo>
                  <a:pt x="8302" y="23491"/>
                </a:lnTo>
                <a:lnTo>
                  <a:pt x="8113" y="23491"/>
                </a:lnTo>
                <a:lnTo>
                  <a:pt x="7925" y="23397"/>
                </a:lnTo>
                <a:close/>
                <a:moveTo>
                  <a:pt x="28962" y="1"/>
                </a:moveTo>
                <a:lnTo>
                  <a:pt x="28962" y="95"/>
                </a:lnTo>
                <a:lnTo>
                  <a:pt x="28774" y="284"/>
                </a:lnTo>
                <a:lnTo>
                  <a:pt x="28868" y="284"/>
                </a:lnTo>
                <a:lnTo>
                  <a:pt x="28868" y="567"/>
                </a:lnTo>
                <a:lnTo>
                  <a:pt x="28679" y="567"/>
                </a:lnTo>
                <a:lnTo>
                  <a:pt x="28868" y="661"/>
                </a:lnTo>
                <a:lnTo>
                  <a:pt x="28679" y="850"/>
                </a:lnTo>
                <a:lnTo>
                  <a:pt x="28679" y="1039"/>
                </a:lnTo>
                <a:lnTo>
                  <a:pt x="28585" y="1039"/>
                </a:lnTo>
                <a:lnTo>
                  <a:pt x="28491" y="1227"/>
                </a:lnTo>
                <a:lnTo>
                  <a:pt x="28679" y="1416"/>
                </a:lnTo>
                <a:lnTo>
                  <a:pt x="28962" y="1605"/>
                </a:lnTo>
                <a:lnTo>
                  <a:pt x="28585" y="1793"/>
                </a:lnTo>
                <a:lnTo>
                  <a:pt x="28868" y="1982"/>
                </a:lnTo>
                <a:lnTo>
                  <a:pt x="28962" y="2171"/>
                </a:lnTo>
                <a:lnTo>
                  <a:pt x="28868" y="2265"/>
                </a:lnTo>
                <a:lnTo>
                  <a:pt x="28774" y="2359"/>
                </a:lnTo>
                <a:lnTo>
                  <a:pt x="28868" y="2359"/>
                </a:lnTo>
                <a:lnTo>
                  <a:pt x="28774" y="2454"/>
                </a:lnTo>
                <a:lnTo>
                  <a:pt x="28868" y="2548"/>
                </a:lnTo>
                <a:lnTo>
                  <a:pt x="28868" y="2642"/>
                </a:lnTo>
                <a:lnTo>
                  <a:pt x="28585" y="2642"/>
                </a:lnTo>
                <a:lnTo>
                  <a:pt x="28679" y="2737"/>
                </a:lnTo>
                <a:lnTo>
                  <a:pt x="28774" y="2831"/>
                </a:lnTo>
                <a:lnTo>
                  <a:pt x="28774" y="3303"/>
                </a:lnTo>
                <a:lnTo>
                  <a:pt x="28679" y="3680"/>
                </a:lnTo>
                <a:lnTo>
                  <a:pt x="28585" y="3963"/>
                </a:lnTo>
                <a:lnTo>
                  <a:pt x="28774" y="4058"/>
                </a:lnTo>
                <a:lnTo>
                  <a:pt x="28774" y="4341"/>
                </a:lnTo>
                <a:lnTo>
                  <a:pt x="28585" y="4246"/>
                </a:lnTo>
                <a:lnTo>
                  <a:pt x="28585" y="4341"/>
                </a:lnTo>
                <a:lnTo>
                  <a:pt x="28679" y="4435"/>
                </a:lnTo>
                <a:lnTo>
                  <a:pt x="28491" y="4435"/>
                </a:lnTo>
                <a:lnTo>
                  <a:pt x="28585" y="4718"/>
                </a:lnTo>
                <a:lnTo>
                  <a:pt x="28491" y="5001"/>
                </a:lnTo>
                <a:lnTo>
                  <a:pt x="28774" y="4907"/>
                </a:lnTo>
                <a:lnTo>
                  <a:pt x="29057" y="5095"/>
                </a:lnTo>
                <a:lnTo>
                  <a:pt x="29057" y="5095"/>
                </a:lnTo>
                <a:lnTo>
                  <a:pt x="28774" y="5001"/>
                </a:lnTo>
                <a:lnTo>
                  <a:pt x="28679" y="5001"/>
                </a:lnTo>
                <a:lnTo>
                  <a:pt x="28774" y="5095"/>
                </a:lnTo>
                <a:lnTo>
                  <a:pt x="28585" y="5095"/>
                </a:lnTo>
                <a:lnTo>
                  <a:pt x="28396" y="5567"/>
                </a:lnTo>
                <a:lnTo>
                  <a:pt x="28396" y="5756"/>
                </a:lnTo>
                <a:lnTo>
                  <a:pt x="28585" y="6039"/>
                </a:lnTo>
                <a:lnTo>
                  <a:pt x="28396" y="6982"/>
                </a:lnTo>
                <a:lnTo>
                  <a:pt x="28302" y="7359"/>
                </a:lnTo>
                <a:lnTo>
                  <a:pt x="28113" y="7737"/>
                </a:lnTo>
                <a:lnTo>
                  <a:pt x="28113" y="7642"/>
                </a:lnTo>
                <a:lnTo>
                  <a:pt x="28113" y="7548"/>
                </a:lnTo>
                <a:lnTo>
                  <a:pt x="27830" y="8114"/>
                </a:lnTo>
                <a:lnTo>
                  <a:pt x="27830" y="8114"/>
                </a:lnTo>
                <a:lnTo>
                  <a:pt x="27924" y="8020"/>
                </a:lnTo>
                <a:lnTo>
                  <a:pt x="27453" y="8963"/>
                </a:lnTo>
                <a:lnTo>
                  <a:pt x="27736" y="8963"/>
                </a:lnTo>
                <a:lnTo>
                  <a:pt x="27547" y="9246"/>
                </a:lnTo>
                <a:lnTo>
                  <a:pt x="27547" y="9435"/>
                </a:lnTo>
                <a:lnTo>
                  <a:pt x="27641" y="9529"/>
                </a:lnTo>
                <a:lnTo>
                  <a:pt x="27641" y="9812"/>
                </a:lnTo>
                <a:lnTo>
                  <a:pt x="27547" y="9906"/>
                </a:lnTo>
                <a:lnTo>
                  <a:pt x="27453" y="9906"/>
                </a:lnTo>
                <a:lnTo>
                  <a:pt x="27358" y="9718"/>
                </a:lnTo>
                <a:lnTo>
                  <a:pt x="27264" y="9812"/>
                </a:lnTo>
                <a:lnTo>
                  <a:pt x="27075" y="9906"/>
                </a:lnTo>
                <a:lnTo>
                  <a:pt x="27170" y="10001"/>
                </a:lnTo>
                <a:lnTo>
                  <a:pt x="27075" y="10095"/>
                </a:lnTo>
                <a:lnTo>
                  <a:pt x="27075" y="10284"/>
                </a:lnTo>
                <a:lnTo>
                  <a:pt x="27170" y="10472"/>
                </a:lnTo>
                <a:lnTo>
                  <a:pt x="27170" y="10755"/>
                </a:lnTo>
                <a:lnTo>
                  <a:pt x="26792" y="10755"/>
                </a:lnTo>
                <a:lnTo>
                  <a:pt x="26698" y="10661"/>
                </a:lnTo>
                <a:lnTo>
                  <a:pt x="26698" y="10850"/>
                </a:lnTo>
                <a:lnTo>
                  <a:pt x="26604" y="10944"/>
                </a:lnTo>
                <a:lnTo>
                  <a:pt x="26415" y="10944"/>
                </a:lnTo>
                <a:lnTo>
                  <a:pt x="26415" y="11038"/>
                </a:lnTo>
                <a:lnTo>
                  <a:pt x="26509" y="11038"/>
                </a:lnTo>
                <a:lnTo>
                  <a:pt x="26604" y="11133"/>
                </a:lnTo>
                <a:lnTo>
                  <a:pt x="26604" y="11321"/>
                </a:lnTo>
                <a:lnTo>
                  <a:pt x="26604" y="11510"/>
                </a:lnTo>
                <a:lnTo>
                  <a:pt x="26509" y="11510"/>
                </a:lnTo>
                <a:lnTo>
                  <a:pt x="26509" y="11416"/>
                </a:lnTo>
                <a:lnTo>
                  <a:pt x="26415" y="11416"/>
                </a:lnTo>
                <a:lnTo>
                  <a:pt x="26415" y="11321"/>
                </a:lnTo>
                <a:lnTo>
                  <a:pt x="26321" y="11793"/>
                </a:lnTo>
                <a:lnTo>
                  <a:pt x="26226" y="11699"/>
                </a:lnTo>
                <a:lnTo>
                  <a:pt x="26132" y="11793"/>
                </a:lnTo>
                <a:lnTo>
                  <a:pt x="26226" y="11793"/>
                </a:lnTo>
                <a:lnTo>
                  <a:pt x="26321" y="12076"/>
                </a:lnTo>
                <a:lnTo>
                  <a:pt x="26415" y="12359"/>
                </a:lnTo>
                <a:lnTo>
                  <a:pt x="26038" y="12548"/>
                </a:lnTo>
                <a:lnTo>
                  <a:pt x="25755" y="12737"/>
                </a:lnTo>
                <a:lnTo>
                  <a:pt x="25660" y="12925"/>
                </a:lnTo>
                <a:lnTo>
                  <a:pt x="25755" y="12925"/>
                </a:lnTo>
                <a:lnTo>
                  <a:pt x="25755" y="13020"/>
                </a:lnTo>
                <a:lnTo>
                  <a:pt x="25849" y="12737"/>
                </a:lnTo>
                <a:lnTo>
                  <a:pt x="25943" y="13020"/>
                </a:lnTo>
                <a:lnTo>
                  <a:pt x="26038" y="12831"/>
                </a:lnTo>
                <a:lnTo>
                  <a:pt x="26132" y="12925"/>
                </a:lnTo>
                <a:lnTo>
                  <a:pt x="25943" y="13208"/>
                </a:lnTo>
                <a:lnTo>
                  <a:pt x="25660" y="13114"/>
                </a:lnTo>
                <a:lnTo>
                  <a:pt x="25472" y="13208"/>
                </a:lnTo>
                <a:lnTo>
                  <a:pt x="25377" y="13397"/>
                </a:lnTo>
                <a:lnTo>
                  <a:pt x="25283" y="13869"/>
                </a:lnTo>
                <a:lnTo>
                  <a:pt x="25189" y="14435"/>
                </a:lnTo>
                <a:lnTo>
                  <a:pt x="25094" y="14623"/>
                </a:lnTo>
                <a:lnTo>
                  <a:pt x="25000" y="14812"/>
                </a:lnTo>
                <a:lnTo>
                  <a:pt x="24906" y="14718"/>
                </a:lnTo>
                <a:lnTo>
                  <a:pt x="24811" y="14529"/>
                </a:lnTo>
                <a:lnTo>
                  <a:pt x="24717" y="14906"/>
                </a:lnTo>
                <a:lnTo>
                  <a:pt x="24717" y="15189"/>
                </a:lnTo>
                <a:lnTo>
                  <a:pt x="24717" y="15284"/>
                </a:lnTo>
                <a:lnTo>
                  <a:pt x="24811" y="15284"/>
                </a:lnTo>
                <a:lnTo>
                  <a:pt x="24528" y="15378"/>
                </a:lnTo>
                <a:lnTo>
                  <a:pt x="24340" y="15472"/>
                </a:lnTo>
                <a:lnTo>
                  <a:pt x="24057" y="15944"/>
                </a:lnTo>
                <a:lnTo>
                  <a:pt x="23962" y="16416"/>
                </a:lnTo>
                <a:lnTo>
                  <a:pt x="23774" y="16699"/>
                </a:lnTo>
                <a:lnTo>
                  <a:pt x="23396" y="16699"/>
                </a:lnTo>
                <a:lnTo>
                  <a:pt x="23208" y="16982"/>
                </a:lnTo>
                <a:lnTo>
                  <a:pt x="23019" y="17359"/>
                </a:lnTo>
                <a:lnTo>
                  <a:pt x="22830" y="17831"/>
                </a:lnTo>
                <a:lnTo>
                  <a:pt x="22830" y="17736"/>
                </a:lnTo>
                <a:lnTo>
                  <a:pt x="22736" y="17642"/>
                </a:lnTo>
                <a:lnTo>
                  <a:pt x="22736" y="17642"/>
                </a:lnTo>
                <a:lnTo>
                  <a:pt x="22830" y="17925"/>
                </a:lnTo>
                <a:lnTo>
                  <a:pt x="22453" y="17925"/>
                </a:lnTo>
                <a:lnTo>
                  <a:pt x="22547" y="17736"/>
                </a:lnTo>
                <a:lnTo>
                  <a:pt x="22453" y="17736"/>
                </a:lnTo>
                <a:lnTo>
                  <a:pt x="22359" y="17831"/>
                </a:lnTo>
                <a:lnTo>
                  <a:pt x="22264" y="18208"/>
                </a:lnTo>
                <a:lnTo>
                  <a:pt x="22170" y="18491"/>
                </a:lnTo>
                <a:lnTo>
                  <a:pt x="22076" y="18585"/>
                </a:lnTo>
                <a:lnTo>
                  <a:pt x="21887" y="18585"/>
                </a:lnTo>
                <a:lnTo>
                  <a:pt x="21698" y="19152"/>
                </a:lnTo>
                <a:lnTo>
                  <a:pt x="21604" y="18869"/>
                </a:lnTo>
                <a:lnTo>
                  <a:pt x="21604" y="19057"/>
                </a:lnTo>
                <a:lnTo>
                  <a:pt x="21415" y="19152"/>
                </a:lnTo>
                <a:lnTo>
                  <a:pt x="20943" y="19529"/>
                </a:lnTo>
                <a:lnTo>
                  <a:pt x="20377" y="19812"/>
                </a:lnTo>
                <a:lnTo>
                  <a:pt x="19906" y="20095"/>
                </a:lnTo>
                <a:lnTo>
                  <a:pt x="20094" y="20189"/>
                </a:lnTo>
                <a:lnTo>
                  <a:pt x="20189" y="20284"/>
                </a:lnTo>
                <a:lnTo>
                  <a:pt x="19906" y="20378"/>
                </a:lnTo>
                <a:lnTo>
                  <a:pt x="19906" y="20284"/>
                </a:lnTo>
                <a:lnTo>
                  <a:pt x="19811" y="20189"/>
                </a:lnTo>
                <a:lnTo>
                  <a:pt x="19811" y="20284"/>
                </a:lnTo>
                <a:lnTo>
                  <a:pt x="19811" y="20378"/>
                </a:lnTo>
                <a:lnTo>
                  <a:pt x="19245" y="20284"/>
                </a:lnTo>
                <a:lnTo>
                  <a:pt x="19340" y="20378"/>
                </a:lnTo>
                <a:lnTo>
                  <a:pt x="19245" y="20472"/>
                </a:lnTo>
                <a:lnTo>
                  <a:pt x="19434" y="20567"/>
                </a:lnTo>
                <a:lnTo>
                  <a:pt x="19340" y="20661"/>
                </a:lnTo>
                <a:lnTo>
                  <a:pt x="18962" y="20661"/>
                </a:lnTo>
                <a:lnTo>
                  <a:pt x="18585" y="21038"/>
                </a:lnTo>
                <a:lnTo>
                  <a:pt x="18113" y="21416"/>
                </a:lnTo>
                <a:lnTo>
                  <a:pt x="17736" y="21699"/>
                </a:lnTo>
                <a:lnTo>
                  <a:pt x="17359" y="21793"/>
                </a:lnTo>
                <a:lnTo>
                  <a:pt x="17076" y="22076"/>
                </a:lnTo>
                <a:lnTo>
                  <a:pt x="16793" y="22359"/>
                </a:lnTo>
                <a:lnTo>
                  <a:pt x="16698" y="22265"/>
                </a:lnTo>
                <a:lnTo>
                  <a:pt x="16604" y="22170"/>
                </a:lnTo>
                <a:lnTo>
                  <a:pt x="16321" y="22170"/>
                </a:lnTo>
                <a:lnTo>
                  <a:pt x="15849" y="22453"/>
                </a:lnTo>
                <a:lnTo>
                  <a:pt x="14340" y="22831"/>
                </a:lnTo>
                <a:lnTo>
                  <a:pt x="14340" y="22925"/>
                </a:lnTo>
                <a:lnTo>
                  <a:pt x="14340" y="23019"/>
                </a:lnTo>
                <a:lnTo>
                  <a:pt x="14245" y="23114"/>
                </a:lnTo>
                <a:lnTo>
                  <a:pt x="14057" y="23019"/>
                </a:lnTo>
                <a:lnTo>
                  <a:pt x="13962" y="22925"/>
                </a:lnTo>
                <a:lnTo>
                  <a:pt x="13774" y="22925"/>
                </a:lnTo>
                <a:lnTo>
                  <a:pt x="13774" y="23208"/>
                </a:lnTo>
                <a:lnTo>
                  <a:pt x="13491" y="23114"/>
                </a:lnTo>
                <a:lnTo>
                  <a:pt x="13113" y="23114"/>
                </a:lnTo>
                <a:lnTo>
                  <a:pt x="12642" y="23208"/>
                </a:lnTo>
                <a:lnTo>
                  <a:pt x="12453" y="23302"/>
                </a:lnTo>
                <a:lnTo>
                  <a:pt x="12076" y="23208"/>
                </a:lnTo>
                <a:lnTo>
                  <a:pt x="11793" y="23114"/>
                </a:lnTo>
                <a:lnTo>
                  <a:pt x="11510" y="23585"/>
                </a:lnTo>
                <a:lnTo>
                  <a:pt x="11321" y="23397"/>
                </a:lnTo>
                <a:lnTo>
                  <a:pt x="11132" y="23302"/>
                </a:lnTo>
                <a:lnTo>
                  <a:pt x="10849" y="23302"/>
                </a:lnTo>
                <a:lnTo>
                  <a:pt x="10566" y="23397"/>
                </a:lnTo>
                <a:lnTo>
                  <a:pt x="10566" y="23302"/>
                </a:lnTo>
                <a:lnTo>
                  <a:pt x="10189" y="23302"/>
                </a:lnTo>
                <a:lnTo>
                  <a:pt x="9717" y="23491"/>
                </a:lnTo>
                <a:lnTo>
                  <a:pt x="9717" y="23302"/>
                </a:lnTo>
                <a:lnTo>
                  <a:pt x="9623" y="23491"/>
                </a:lnTo>
                <a:lnTo>
                  <a:pt x="9434" y="23680"/>
                </a:lnTo>
                <a:lnTo>
                  <a:pt x="9340" y="23585"/>
                </a:lnTo>
                <a:lnTo>
                  <a:pt x="9434" y="23585"/>
                </a:lnTo>
                <a:lnTo>
                  <a:pt x="9340" y="23491"/>
                </a:lnTo>
                <a:lnTo>
                  <a:pt x="9246" y="23491"/>
                </a:lnTo>
                <a:lnTo>
                  <a:pt x="9246" y="23585"/>
                </a:lnTo>
                <a:lnTo>
                  <a:pt x="9151" y="23491"/>
                </a:lnTo>
                <a:lnTo>
                  <a:pt x="8868" y="23680"/>
                </a:lnTo>
                <a:lnTo>
                  <a:pt x="8774" y="23680"/>
                </a:lnTo>
                <a:lnTo>
                  <a:pt x="8680" y="23491"/>
                </a:lnTo>
                <a:lnTo>
                  <a:pt x="8585" y="23585"/>
                </a:lnTo>
                <a:lnTo>
                  <a:pt x="8491" y="23585"/>
                </a:lnTo>
                <a:lnTo>
                  <a:pt x="8397" y="23491"/>
                </a:lnTo>
                <a:lnTo>
                  <a:pt x="8302" y="23491"/>
                </a:lnTo>
                <a:lnTo>
                  <a:pt x="8208" y="23302"/>
                </a:lnTo>
                <a:lnTo>
                  <a:pt x="8302" y="23114"/>
                </a:lnTo>
                <a:lnTo>
                  <a:pt x="8302" y="23114"/>
                </a:lnTo>
                <a:lnTo>
                  <a:pt x="8019" y="23208"/>
                </a:lnTo>
                <a:lnTo>
                  <a:pt x="7642" y="23208"/>
                </a:lnTo>
                <a:lnTo>
                  <a:pt x="7359" y="23302"/>
                </a:lnTo>
                <a:lnTo>
                  <a:pt x="7264" y="23302"/>
                </a:lnTo>
                <a:lnTo>
                  <a:pt x="7264" y="23397"/>
                </a:lnTo>
                <a:lnTo>
                  <a:pt x="7547" y="23397"/>
                </a:lnTo>
                <a:lnTo>
                  <a:pt x="7453" y="23491"/>
                </a:lnTo>
                <a:lnTo>
                  <a:pt x="7359" y="23491"/>
                </a:lnTo>
                <a:lnTo>
                  <a:pt x="7170" y="23680"/>
                </a:lnTo>
                <a:lnTo>
                  <a:pt x="6981" y="23397"/>
                </a:lnTo>
                <a:lnTo>
                  <a:pt x="6698" y="23208"/>
                </a:lnTo>
                <a:lnTo>
                  <a:pt x="6604" y="23114"/>
                </a:lnTo>
                <a:lnTo>
                  <a:pt x="6415" y="23208"/>
                </a:lnTo>
                <a:lnTo>
                  <a:pt x="6227" y="23302"/>
                </a:lnTo>
                <a:lnTo>
                  <a:pt x="6132" y="23491"/>
                </a:lnTo>
                <a:lnTo>
                  <a:pt x="6038" y="23491"/>
                </a:lnTo>
                <a:lnTo>
                  <a:pt x="6038" y="23397"/>
                </a:lnTo>
                <a:lnTo>
                  <a:pt x="6132" y="23208"/>
                </a:lnTo>
                <a:lnTo>
                  <a:pt x="5849" y="23302"/>
                </a:lnTo>
                <a:lnTo>
                  <a:pt x="5661" y="23397"/>
                </a:lnTo>
                <a:lnTo>
                  <a:pt x="5095" y="23208"/>
                </a:lnTo>
                <a:lnTo>
                  <a:pt x="4057" y="23019"/>
                </a:lnTo>
                <a:lnTo>
                  <a:pt x="2925" y="22831"/>
                </a:lnTo>
                <a:lnTo>
                  <a:pt x="2265" y="22831"/>
                </a:lnTo>
                <a:lnTo>
                  <a:pt x="2265" y="22642"/>
                </a:lnTo>
                <a:lnTo>
                  <a:pt x="1887" y="22642"/>
                </a:lnTo>
                <a:lnTo>
                  <a:pt x="1510" y="22548"/>
                </a:lnTo>
                <a:lnTo>
                  <a:pt x="944" y="22076"/>
                </a:lnTo>
                <a:lnTo>
                  <a:pt x="944" y="21887"/>
                </a:lnTo>
                <a:lnTo>
                  <a:pt x="1038" y="21699"/>
                </a:lnTo>
                <a:lnTo>
                  <a:pt x="755" y="21699"/>
                </a:lnTo>
                <a:lnTo>
                  <a:pt x="472" y="21793"/>
                </a:lnTo>
                <a:lnTo>
                  <a:pt x="95" y="22076"/>
                </a:lnTo>
                <a:lnTo>
                  <a:pt x="0" y="22265"/>
                </a:lnTo>
                <a:lnTo>
                  <a:pt x="0" y="22359"/>
                </a:lnTo>
                <a:lnTo>
                  <a:pt x="283" y="22453"/>
                </a:lnTo>
                <a:lnTo>
                  <a:pt x="189" y="22548"/>
                </a:lnTo>
                <a:lnTo>
                  <a:pt x="95" y="22453"/>
                </a:lnTo>
                <a:lnTo>
                  <a:pt x="95" y="22642"/>
                </a:lnTo>
                <a:lnTo>
                  <a:pt x="283" y="22642"/>
                </a:lnTo>
                <a:lnTo>
                  <a:pt x="566" y="22736"/>
                </a:lnTo>
                <a:lnTo>
                  <a:pt x="472" y="22831"/>
                </a:lnTo>
                <a:lnTo>
                  <a:pt x="472" y="22925"/>
                </a:lnTo>
                <a:lnTo>
                  <a:pt x="661" y="22736"/>
                </a:lnTo>
                <a:lnTo>
                  <a:pt x="755" y="22925"/>
                </a:lnTo>
                <a:lnTo>
                  <a:pt x="755" y="23019"/>
                </a:lnTo>
                <a:lnTo>
                  <a:pt x="661" y="23019"/>
                </a:lnTo>
                <a:lnTo>
                  <a:pt x="944" y="23114"/>
                </a:lnTo>
                <a:lnTo>
                  <a:pt x="1132" y="23208"/>
                </a:lnTo>
                <a:lnTo>
                  <a:pt x="1604" y="23397"/>
                </a:lnTo>
                <a:lnTo>
                  <a:pt x="1510" y="23491"/>
                </a:lnTo>
                <a:lnTo>
                  <a:pt x="1510" y="23585"/>
                </a:lnTo>
                <a:lnTo>
                  <a:pt x="1793" y="23680"/>
                </a:lnTo>
                <a:lnTo>
                  <a:pt x="2170" y="23774"/>
                </a:lnTo>
                <a:lnTo>
                  <a:pt x="2453" y="23774"/>
                </a:lnTo>
                <a:lnTo>
                  <a:pt x="2359" y="23868"/>
                </a:lnTo>
                <a:lnTo>
                  <a:pt x="2642" y="24057"/>
                </a:lnTo>
                <a:lnTo>
                  <a:pt x="2736" y="23868"/>
                </a:lnTo>
                <a:lnTo>
                  <a:pt x="3019" y="23680"/>
                </a:lnTo>
                <a:lnTo>
                  <a:pt x="2925" y="23963"/>
                </a:lnTo>
                <a:lnTo>
                  <a:pt x="2831" y="24151"/>
                </a:lnTo>
                <a:lnTo>
                  <a:pt x="3114" y="23868"/>
                </a:lnTo>
                <a:lnTo>
                  <a:pt x="3208" y="24151"/>
                </a:lnTo>
                <a:lnTo>
                  <a:pt x="3302" y="23963"/>
                </a:lnTo>
                <a:lnTo>
                  <a:pt x="3491" y="24057"/>
                </a:lnTo>
                <a:lnTo>
                  <a:pt x="3585" y="24340"/>
                </a:lnTo>
                <a:lnTo>
                  <a:pt x="3680" y="24246"/>
                </a:lnTo>
                <a:lnTo>
                  <a:pt x="3774" y="24057"/>
                </a:lnTo>
                <a:lnTo>
                  <a:pt x="3868" y="24151"/>
                </a:lnTo>
                <a:lnTo>
                  <a:pt x="3868" y="24340"/>
                </a:lnTo>
                <a:lnTo>
                  <a:pt x="4434" y="24151"/>
                </a:lnTo>
                <a:lnTo>
                  <a:pt x="4717" y="24057"/>
                </a:lnTo>
                <a:lnTo>
                  <a:pt x="4812" y="24151"/>
                </a:lnTo>
                <a:lnTo>
                  <a:pt x="4812" y="23868"/>
                </a:lnTo>
                <a:lnTo>
                  <a:pt x="5000" y="23774"/>
                </a:lnTo>
                <a:lnTo>
                  <a:pt x="5000" y="23868"/>
                </a:lnTo>
                <a:lnTo>
                  <a:pt x="4906" y="24057"/>
                </a:lnTo>
                <a:lnTo>
                  <a:pt x="5095" y="23963"/>
                </a:lnTo>
                <a:lnTo>
                  <a:pt x="5378" y="23963"/>
                </a:lnTo>
                <a:lnTo>
                  <a:pt x="5378" y="24151"/>
                </a:lnTo>
                <a:lnTo>
                  <a:pt x="5000" y="24151"/>
                </a:lnTo>
                <a:lnTo>
                  <a:pt x="5095" y="24246"/>
                </a:lnTo>
                <a:lnTo>
                  <a:pt x="5000" y="24246"/>
                </a:lnTo>
                <a:lnTo>
                  <a:pt x="5000" y="24434"/>
                </a:lnTo>
                <a:lnTo>
                  <a:pt x="5378" y="24434"/>
                </a:lnTo>
                <a:lnTo>
                  <a:pt x="5566" y="24246"/>
                </a:lnTo>
                <a:lnTo>
                  <a:pt x="5944" y="24340"/>
                </a:lnTo>
                <a:lnTo>
                  <a:pt x="6415" y="24340"/>
                </a:lnTo>
                <a:lnTo>
                  <a:pt x="6321" y="24434"/>
                </a:lnTo>
                <a:lnTo>
                  <a:pt x="6510" y="24434"/>
                </a:lnTo>
                <a:lnTo>
                  <a:pt x="6604" y="24340"/>
                </a:lnTo>
                <a:lnTo>
                  <a:pt x="6604" y="24246"/>
                </a:lnTo>
                <a:lnTo>
                  <a:pt x="6793" y="24340"/>
                </a:lnTo>
                <a:lnTo>
                  <a:pt x="6604" y="24434"/>
                </a:lnTo>
                <a:lnTo>
                  <a:pt x="6793" y="24434"/>
                </a:lnTo>
                <a:lnTo>
                  <a:pt x="6887" y="24340"/>
                </a:lnTo>
                <a:lnTo>
                  <a:pt x="6981" y="24434"/>
                </a:lnTo>
                <a:lnTo>
                  <a:pt x="7264" y="24434"/>
                </a:lnTo>
                <a:lnTo>
                  <a:pt x="7925" y="24623"/>
                </a:lnTo>
                <a:lnTo>
                  <a:pt x="8680" y="24623"/>
                </a:lnTo>
                <a:lnTo>
                  <a:pt x="9057" y="24529"/>
                </a:lnTo>
                <a:lnTo>
                  <a:pt x="9529" y="24529"/>
                </a:lnTo>
                <a:lnTo>
                  <a:pt x="10000" y="24623"/>
                </a:lnTo>
                <a:lnTo>
                  <a:pt x="10566" y="24717"/>
                </a:lnTo>
                <a:lnTo>
                  <a:pt x="11415" y="24623"/>
                </a:lnTo>
                <a:lnTo>
                  <a:pt x="12359" y="24529"/>
                </a:lnTo>
                <a:lnTo>
                  <a:pt x="12830" y="24340"/>
                </a:lnTo>
                <a:lnTo>
                  <a:pt x="12925" y="24529"/>
                </a:lnTo>
                <a:lnTo>
                  <a:pt x="13019" y="24340"/>
                </a:lnTo>
                <a:lnTo>
                  <a:pt x="13113" y="24529"/>
                </a:lnTo>
                <a:lnTo>
                  <a:pt x="13208" y="24434"/>
                </a:lnTo>
                <a:lnTo>
                  <a:pt x="13113" y="24340"/>
                </a:lnTo>
                <a:lnTo>
                  <a:pt x="13962" y="24340"/>
                </a:lnTo>
                <a:lnTo>
                  <a:pt x="13962" y="24434"/>
                </a:lnTo>
                <a:lnTo>
                  <a:pt x="13962" y="24529"/>
                </a:lnTo>
                <a:lnTo>
                  <a:pt x="14717" y="24246"/>
                </a:lnTo>
                <a:lnTo>
                  <a:pt x="15566" y="24057"/>
                </a:lnTo>
                <a:lnTo>
                  <a:pt x="15378" y="23963"/>
                </a:lnTo>
                <a:lnTo>
                  <a:pt x="15472" y="23868"/>
                </a:lnTo>
                <a:lnTo>
                  <a:pt x="15566" y="23963"/>
                </a:lnTo>
                <a:lnTo>
                  <a:pt x="15472" y="23774"/>
                </a:lnTo>
                <a:lnTo>
                  <a:pt x="15661" y="23868"/>
                </a:lnTo>
                <a:lnTo>
                  <a:pt x="15566" y="24057"/>
                </a:lnTo>
                <a:lnTo>
                  <a:pt x="16038" y="23963"/>
                </a:lnTo>
                <a:lnTo>
                  <a:pt x="16698" y="23680"/>
                </a:lnTo>
                <a:lnTo>
                  <a:pt x="17264" y="23397"/>
                </a:lnTo>
                <a:lnTo>
                  <a:pt x="17453" y="23208"/>
                </a:lnTo>
                <a:lnTo>
                  <a:pt x="17547" y="23019"/>
                </a:lnTo>
                <a:lnTo>
                  <a:pt x="17736" y="23114"/>
                </a:lnTo>
                <a:lnTo>
                  <a:pt x="17830" y="23114"/>
                </a:lnTo>
                <a:lnTo>
                  <a:pt x="18019" y="23019"/>
                </a:lnTo>
                <a:lnTo>
                  <a:pt x="18208" y="22736"/>
                </a:lnTo>
                <a:lnTo>
                  <a:pt x="18302" y="22548"/>
                </a:lnTo>
                <a:lnTo>
                  <a:pt x="18868" y="22359"/>
                </a:lnTo>
                <a:lnTo>
                  <a:pt x="19623" y="22076"/>
                </a:lnTo>
                <a:lnTo>
                  <a:pt x="20189" y="21699"/>
                </a:lnTo>
                <a:lnTo>
                  <a:pt x="20849" y="21227"/>
                </a:lnTo>
                <a:lnTo>
                  <a:pt x="21321" y="20755"/>
                </a:lnTo>
                <a:lnTo>
                  <a:pt x="21510" y="20472"/>
                </a:lnTo>
                <a:lnTo>
                  <a:pt x="22170" y="19906"/>
                </a:lnTo>
                <a:lnTo>
                  <a:pt x="22736" y="19435"/>
                </a:lnTo>
                <a:lnTo>
                  <a:pt x="23113" y="18963"/>
                </a:lnTo>
                <a:lnTo>
                  <a:pt x="23302" y="18585"/>
                </a:lnTo>
                <a:lnTo>
                  <a:pt x="23396" y="18774"/>
                </a:lnTo>
                <a:lnTo>
                  <a:pt x="23585" y="18397"/>
                </a:lnTo>
                <a:lnTo>
                  <a:pt x="23774" y="18114"/>
                </a:lnTo>
                <a:lnTo>
                  <a:pt x="24057" y="17736"/>
                </a:lnTo>
                <a:lnTo>
                  <a:pt x="24245" y="17453"/>
                </a:lnTo>
                <a:lnTo>
                  <a:pt x="24340" y="17453"/>
                </a:lnTo>
                <a:lnTo>
                  <a:pt x="24434" y="17359"/>
                </a:lnTo>
                <a:lnTo>
                  <a:pt x="24623" y="16982"/>
                </a:lnTo>
                <a:lnTo>
                  <a:pt x="25189" y="16227"/>
                </a:lnTo>
                <a:lnTo>
                  <a:pt x="25566" y="15661"/>
                </a:lnTo>
                <a:lnTo>
                  <a:pt x="25943" y="15189"/>
                </a:lnTo>
                <a:lnTo>
                  <a:pt x="26226" y="14529"/>
                </a:lnTo>
                <a:lnTo>
                  <a:pt x="26509" y="13680"/>
                </a:lnTo>
                <a:lnTo>
                  <a:pt x="26604" y="13869"/>
                </a:lnTo>
                <a:lnTo>
                  <a:pt x="26604" y="13586"/>
                </a:lnTo>
                <a:lnTo>
                  <a:pt x="26698" y="13303"/>
                </a:lnTo>
                <a:lnTo>
                  <a:pt x="26792" y="13303"/>
                </a:lnTo>
                <a:lnTo>
                  <a:pt x="26887" y="13397"/>
                </a:lnTo>
                <a:lnTo>
                  <a:pt x="27170" y="12831"/>
                </a:lnTo>
                <a:lnTo>
                  <a:pt x="27264" y="12548"/>
                </a:lnTo>
                <a:lnTo>
                  <a:pt x="27264" y="12454"/>
                </a:lnTo>
                <a:lnTo>
                  <a:pt x="26981" y="12076"/>
                </a:lnTo>
                <a:lnTo>
                  <a:pt x="27075" y="12171"/>
                </a:lnTo>
                <a:lnTo>
                  <a:pt x="27170" y="12076"/>
                </a:lnTo>
                <a:lnTo>
                  <a:pt x="27358" y="12076"/>
                </a:lnTo>
                <a:lnTo>
                  <a:pt x="27453" y="12171"/>
                </a:lnTo>
                <a:lnTo>
                  <a:pt x="27453" y="11982"/>
                </a:lnTo>
                <a:lnTo>
                  <a:pt x="27547" y="11793"/>
                </a:lnTo>
                <a:lnTo>
                  <a:pt x="27641" y="11793"/>
                </a:lnTo>
                <a:lnTo>
                  <a:pt x="27547" y="11510"/>
                </a:lnTo>
                <a:lnTo>
                  <a:pt x="27641" y="11133"/>
                </a:lnTo>
                <a:lnTo>
                  <a:pt x="27830" y="10755"/>
                </a:lnTo>
                <a:lnTo>
                  <a:pt x="27924" y="10661"/>
                </a:lnTo>
                <a:lnTo>
                  <a:pt x="28113" y="10661"/>
                </a:lnTo>
                <a:lnTo>
                  <a:pt x="28019" y="10378"/>
                </a:lnTo>
                <a:lnTo>
                  <a:pt x="28019" y="10284"/>
                </a:lnTo>
                <a:lnTo>
                  <a:pt x="28019" y="10095"/>
                </a:lnTo>
                <a:lnTo>
                  <a:pt x="28113" y="10284"/>
                </a:lnTo>
                <a:lnTo>
                  <a:pt x="28208" y="10001"/>
                </a:lnTo>
                <a:lnTo>
                  <a:pt x="28019" y="10001"/>
                </a:lnTo>
                <a:lnTo>
                  <a:pt x="27924" y="9906"/>
                </a:lnTo>
                <a:lnTo>
                  <a:pt x="28113" y="9718"/>
                </a:lnTo>
                <a:lnTo>
                  <a:pt x="28208" y="9718"/>
                </a:lnTo>
                <a:lnTo>
                  <a:pt x="28113" y="9529"/>
                </a:lnTo>
                <a:lnTo>
                  <a:pt x="28396" y="9529"/>
                </a:lnTo>
                <a:lnTo>
                  <a:pt x="28302" y="9057"/>
                </a:lnTo>
                <a:lnTo>
                  <a:pt x="28396" y="9057"/>
                </a:lnTo>
                <a:lnTo>
                  <a:pt x="28396" y="8963"/>
                </a:lnTo>
                <a:lnTo>
                  <a:pt x="28396" y="8774"/>
                </a:lnTo>
                <a:lnTo>
                  <a:pt x="28491" y="8491"/>
                </a:lnTo>
                <a:lnTo>
                  <a:pt x="28585" y="8114"/>
                </a:lnTo>
                <a:lnTo>
                  <a:pt x="28774" y="8303"/>
                </a:lnTo>
                <a:lnTo>
                  <a:pt x="28962" y="7454"/>
                </a:lnTo>
                <a:lnTo>
                  <a:pt x="29057" y="6699"/>
                </a:lnTo>
                <a:lnTo>
                  <a:pt x="29245" y="5661"/>
                </a:lnTo>
                <a:lnTo>
                  <a:pt x="29340" y="4718"/>
                </a:lnTo>
                <a:lnTo>
                  <a:pt x="29340" y="4341"/>
                </a:lnTo>
                <a:lnTo>
                  <a:pt x="29057" y="4435"/>
                </a:lnTo>
                <a:lnTo>
                  <a:pt x="28962" y="4435"/>
                </a:lnTo>
                <a:lnTo>
                  <a:pt x="28962" y="4246"/>
                </a:lnTo>
                <a:lnTo>
                  <a:pt x="29151" y="4341"/>
                </a:lnTo>
                <a:lnTo>
                  <a:pt x="29245" y="4152"/>
                </a:lnTo>
                <a:lnTo>
                  <a:pt x="29151" y="4152"/>
                </a:lnTo>
                <a:lnTo>
                  <a:pt x="29057" y="3963"/>
                </a:lnTo>
                <a:lnTo>
                  <a:pt x="28962" y="3680"/>
                </a:lnTo>
                <a:lnTo>
                  <a:pt x="28962" y="3680"/>
                </a:lnTo>
                <a:lnTo>
                  <a:pt x="29245" y="3774"/>
                </a:lnTo>
                <a:lnTo>
                  <a:pt x="29057" y="3586"/>
                </a:lnTo>
                <a:lnTo>
                  <a:pt x="29057" y="3397"/>
                </a:lnTo>
                <a:lnTo>
                  <a:pt x="29245" y="3586"/>
                </a:lnTo>
                <a:lnTo>
                  <a:pt x="29245" y="3491"/>
                </a:lnTo>
                <a:lnTo>
                  <a:pt x="29434" y="3114"/>
                </a:lnTo>
                <a:lnTo>
                  <a:pt x="29245" y="2925"/>
                </a:lnTo>
                <a:lnTo>
                  <a:pt x="28962" y="2642"/>
                </a:lnTo>
                <a:lnTo>
                  <a:pt x="28962" y="2642"/>
                </a:lnTo>
                <a:lnTo>
                  <a:pt x="29245" y="2831"/>
                </a:lnTo>
                <a:lnTo>
                  <a:pt x="29340" y="2737"/>
                </a:lnTo>
                <a:lnTo>
                  <a:pt x="29434" y="2359"/>
                </a:lnTo>
                <a:lnTo>
                  <a:pt x="29434" y="2265"/>
                </a:lnTo>
                <a:lnTo>
                  <a:pt x="29434" y="2171"/>
                </a:lnTo>
                <a:lnTo>
                  <a:pt x="29340" y="2171"/>
                </a:lnTo>
                <a:lnTo>
                  <a:pt x="28774" y="944"/>
                </a:lnTo>
                <a:lnTo>
                  <a:pt x="28962" y="661"/>
                </a:lnTo>
                <a:lnTo>
                  <a:pt x="29057" y="473"/>
                </a:lnTo>
                <a:lnTo>
                  <a:pt x="29151" y="473"/>
                </a:lnTo>
                <a:lnTo>
                  <a:pt x="28868" y="190"/>
                </a:lnTo>
                <a:lnTo>
                  <a:pt x="29057" y="190"/>
                </a:lnTo>
                <a:lnTo>
                  <a:pt x="28962" y="1"/>
                </a:lnTo>
                <a:close/>
              </a:path>
            </a:pathLst>
          </a:custGeom>
          <a:solidFill>
            <a:srgbClr val="FFFFFF"/>
          </a:solidFill>
          <a:ln>
            <a:noFill/>
          </a:ln>
          <a:effectLst>
            <a:outerShdw blurRad="57150" dist="19050" dir="5400000" algn="bl" rotWithShape="0">
              <a:srgbClr val="000000">
                <a:alpha val="50000"/>
              </a:srgbClr>
            </a:outerShdw>
          </a:effectLst>
        </p:spPr>
        <p:txBody>
          <a:bodyPr spcFirstLastPara="1" lIns="91425" tIns="91425" rIns="91425" bIns="91425" anchor="ctr"/>
          <a:lstStyle/>
          <a:p>
            <a:pPr>
              <a:spcBef>
                <a:spcPts val="0"/>
              </a:spcBef>
              <a:spcAft>
                <a:spcPts val="0"/>
              </a:spcAft>
              <a:defRPr/>
            </a:pPr>
            <a:endParaRPr/>
          </a:p>
        </p:txBody>
      </p:sp>
      <p:sp>
        <p:nvSpPr>
          <p:cNvPr id="631" name="Google Shape;631;p49"/>
          <p:cNvSpPr/>
          <p:nvPr/>
        </p:nvSpPr>
        <p:spPr bwMode="auto">
          <a:xfrm rot="10614059">
            <a:off x="6348413" y="2724150"/>
            <a:ext cx="211137" cy="227013"/>
          </a:xfrm>
          <a:custGeom>
            <a:avLst/>
            <a:gdLst/>
            <a:ahLst/>
            <a:cxnLst/>
            <a:rect l="l" t="t" r="r" b="b"/>
            <a:pathLst>
              <a:path w="6793" h="6511" extrusionOk="0">
                <a:moveTo>
                  <a:pt x="1038" y="6416"/>
                </a:moveTo>
                <a:lnTo>
                  <a:pt x="1038" y="6463"/>
                </a:lnTo>
                <a:lnTo>
                  <a:pt x="1038" y="6463"/>
                </a:lnTo>
                <a:lnTo>
                  <a:pt x="943" y="6416"/>
                </a:lnTo>
                <a:close/>
                <a:moveTo>
                  <a:pt x="2641" y="1"/>
                </a:moveTo>
                <a:lnTo>
                  <a:pt x="2641" y="190"/>
                </a:lnTo>
                <a:lnTo>
                  <a:pt x="2641" y="473"/>
                </a:lnTo>
                <a:lnTo>
                  <a:pt x="2641" y="567"/>
                </a:lnTo>
                <a:lnTo>
                  <a:pt x="2547" y="284"/>
                </a:lnTo>
                <a:lnTo>
                  <a:pt x="2547" y="756"/>
                </a:lnTo>
                <a:lnTo>
                  <a:pt x="2453" y="284"/>
                </a:lnTo>
                <a:lnTo>
                  <a:pt x="2453" y="473"/>
                </a:lnTo>
                <a:lnTo>
                  <a:pt x="2453" y="661"/>
                </a:lnTo>
                <a:lnTo>
                  <a:pt x="2075" y="1227"/>
                </a:lnTo>
                <a:lnTo>
                  <a:pt x="1509" y="2171"/>
                </a:lnTo>
                <a:lnTo>
                  <a:pt x="849" y="3114"/>
                </a:lnTo>
                <a:lnTo>
                  <a:pt x="377" y="3774"/>
                </a:lnTo>
                <a:lnTo>
                  <a:pt x="283" y="4152"/>
                </a:lnTo>
                <a:lnTo>
                  <a:pt x="472" y="4246"/>
                </a:lnTo>
                <a:lnTo>
                  <a:pt x="472" y="4340"/>
                </a:lnTo>
                <a:lnTo>
                  <a:pt x="377" y="4435"/>
                </a:lnTo>
                <a:lnTo>
                  <a:pt x="283" y="4435"/>
                </a:lnTo>
                <a:lnTo>
                  <a:pt x="566" y="4529"/>
                </a:lnTo>
                <a:lnTo>
                  <a:pt x="472" y="4435"/>
                </a:lnTo>
                <a:lnTo>
                  <a:pt x="566" y="4435"/>
                </a:lnTo>
                <a:lnTo>
                  <a:pt x="849" y="4623"/>
                </a:lnTo>
                <a:lnTo>
                  <a:pt x="566" y="4623"/>
                </a:lnTo>
                <a:lnTo>
                  <a:pt x="472" y="4812"/>
                </a:lnTo>
                <a:lnTo>
                  <a:pt x="377" y="5284"/>
                </a:lnTo>
                <a:lnTo>
                  <a:pt x="283" y="5944"/>
                </a:lnTo>
                <a:lnTo>
                  <a:pt x="189" y="6133"/>
                </a:lnTo>
                <a:lnTo>
                  <a:pt x="0" y="6227"/>
                </a:lnTo>
                <a:lnTo>
                  <a:pt x="566" y="6416"/>
                </a:lnTo>
                <a:lnTo>
                  <a:pt x="1038" y="6494"/>
                </a:lnTo>
                <a:lnTo>
                  <a:pt x="1038" y="6494"/>
                </a:lnTo>
                <a:lnTo>
                  <a:pt x="1038" y="6510"/>
                </a:lnTo>
                <a:lnTo>
                  <a:pt x="1051" y="6497"/>
                </a:lnTo>
                <a:lnTo>
                  <a:pt x="1051" y="6497"/>
                </a:lnTo>
                <a:lnTo>
                  <a:pt x="1132" y="6510"/>
                </a:lnTo>
                <a:lnTo>
                  <a:pt x="1069" y="6479"/>
                </a:lnTo>
                <a:lnTo>
                  <a:pt x="1069" y="6479"/>
                </a:lnTo>
                <a:lnTo>
                  <a:pt x="1132" y="6416"/>
                </a:lnTo>
                <a:lnTo>
                  <a:pt x="1226" y="6133"/>
                </a:lnTo>
                <a:lnTo>
                  <a:pt x="1226" y="5944"/>
                </a:lnTo>
                <a:lnTo>
                  <a:pt x="1038" y="5755"/>
                </a:lnTo>
                <a:lnTo>
                  <a:pt x="1415" y="5755"/>
                </a:lnTo>
                <a:lnTo>
                  <a:pt x="1321" y="5661"/>
                </a:lnTo>
                <a:lnTo>
                  <a:pt x="1415" y="5661"/>
                </a:lnTo>
                <a:lnTo>
                  <a:pt x="1604" y="5755"/>
                </a:lnTo>
                <a:lnTo>
                  <a:pt x="1415" y="5567"/>
                </a:lnTo>
                <a:lnTo>
                  <a:pt x="1038" y="5189"/>
                </a:lnTo>
                <a:lnTo>
                  <a:pt x="1226" y="5284"/>
                </a:lnTo>
                <a:lnTo>
                  <a:pt x="1604" y="5378"/>
                </a:lnTo>
                <a:lnTo>
                  <a:pt x="2264" y="3491"/>
                </a:lnTo>
                <a:lnTo>
                  <a:pt x="3019" y="1605"/>
                </a:lnTo>
                <a:lnTo>
                  <a:pt x="3019" y="1888"/>
                </a:lnTo>
                <a:lnTo>
                  <a:pt x="3113" y="1699"/>
                </a:lnTo>
                <a:lnTo>
                  <a:pt x="3113" y="1888"/>
                </a:lnTo>
                <a:lnTo>
                  <a:pt x="3302" y="1699"/>
                </a:lnTo>
                <a:lnTo>
                  <a:pt x="3208" y="1888"/>
                </a:lnTo>
                <a:lnTo>
                  <a:pt x="3302" y="1982"/>
                </a:lnTo>
                <a:lnTo>
                  <a:pt x="3585" y="2076"/>
                </a:lnTo>
                <a:lnTo>
                  <a:pt x="3962" y="2171"/>
                </a:lnTo>
                <a:lnTo>
                  <a:pt x="4340" y="1982"/>
                </a:lnTo>
                <a:lnTo>
                  <a:pt x="4151" y="2171"/>
                </a:lnTo>
                <a:lnTo>
                  <a:pt x="4151" y="2359"/>
                </a:lnTo>
                <a:lnTo>
                  <a:pt x="4151" y="2454"/>
                </a:lnTo>
                <a:lnTo>
                  <a:pt x="4245" y="2548"/>
                </a:lnTo>
                <a:lnTo>
                  <a:pt x="4623" y="2548"/>
                </a:lnTo>
                <a:lnTo>
                  <a:pt x="4811" y="2359"/>
                </a:lnTo>
                <a:lnTo>
                  <a:pt x="5000" y="2642"/>
                </a:lnTo>
                <a:lnTo>
                  <a:pt x="5283" y="3020"/>
                </a:lnTo>
                <a:lnTo>
                  <a:pt x="5755" y="3208"/>
                </a:lnTo>
                <a:lnTo>
                  <a:pt x="6132" y="3208"/>
                </a:lnTo>
                <a:lnTo>
                  <a:pt x="6038" y="3397"/>
                </a:lnTo>
                <a:lnTo>
                  <a:pt x="6038" y="3586"/>
                </a:lnTo>
                <a:lnTo>
                  <a:pt x="6132" y="3680"/>
                </a:lnTo>
                <a:lnTo>
                  <a:pt x="6321" y="3680"/>
                </a:lnTo>
                <a:lnTo>
                  <a:pt x="6698" y="3586"/>
                </a:lnTo>
                <a:lnTo>
                  <a:pt x="6698" y="3869"/>
                </a:lnTo>
                <a:lnTo>
                  <a:pt x="6509" y="3963"/>
                </a:lnTo>
                <a:lnTo>
                  <a:pt x="6509" y="3963"/>
                </a:lnTo>
                <a:lnTo>
                  <a:pt x="6792" y="3869"/>
                </a:lnTo>
                <a:lnTo>
                  <a:pt x="6792" y="3491"/>
                </a:lnTo>
                <a:lnTo>
                  <a:pt x="6698" y="3397"/>
                </a:lnTo>
                <a:lnTo>
                  <a:pt x="6509" y="3586"/>
                </a:lnTo>
                <a:lnTo>
                  <a:pt x="6509" y="3586"/>
                </a:lnTo>
                <a:lnTo>
                  <a:pt x="6604" y="3303"/>
                </a:lnTo>
                <a:lnTo>
                  <a:pt x="6604" y="3114"/>
                </a:lnTo>
                <a:lnTo>
                  <a:pt x="6509" y="3020"/>
                </a:lnTo>
                <a:lnTo>
                  <a:pt x="6226" y="3020"/>
                </a:lnTo>
                <a:lnTo>
                  <a:pt x="5849" y="3114"/>
                </a:lnTo>
                <a:lnTo>
                  <a:pt x="5849" y="3114"/>
                </a:lnTo>
                <a:lnTo>
                  <a:pt x="5943" y="2831"/>
                </a:lnTo>
                <a:lnTo>
                  <a:pt x="5943" y="2925"/>
                </a:lnTo>
                <a:lnTo>
                  <a:pt x="6132" y="2548"/>
                </a:lnTo>
                <a:lnTo>
                  <a:pt x="5660" y="2359"/>
                </a:lnTo>
                <a:lnTo>
                  <a:pt x="5283" y="2171"/>
                </a:lnTo>
                <a:lnTo>
                  <a:pt x="4906" y="2171"/>
                </a:lnTo>
                <a:lnTo>
                  <a:pt x="4906" y="1699"/>
                </a:lnTo>
                <a:lnTo>
                  <a:pt x="5094" y="1322"/>
                </a:lnTo>
                <a:lnTo>
                  <a:pt x="4717" y="1605"/>
                </a:lnTo>
                <a:lnTo>
                  <a:pt x="4811" y="1322"/>
                </a:lnTo>
                <a:lnTo>
                  <a:pt x="4811" y="1322"/>
                </a:lnTo>
                <a:lnTo>
                  <a:pt x="4717" y="1416"/>
                </a:lnTo>
                <a:lnTo>
                  <a:pt x="4434" y="1605"/>
                </a:lnTo>
                <a:lnTo>
                  <a:pt x="4623" y="1322"/>
                </a:lnTo>
                <a:lnTo>
                  <a:pt x="4623" y="1227"/>
                </a:lnTo>
                <a:lnTo>
                  <a:pt x="4528" y="1133"/>
                </a:lnTo>
                <a:lnTo>
                  <a:pt x="4340" y="1322"/>
                </a:lnTo>
                <a:lnTo>
                  <a:pt x="4340" y="1510"/>
                </a:lnTo>
                <a:lnTo>
                  <a:pt x="4245" y="1322"/>
                </a:lnTo>
                <a:lnTo>
                  <a:pt x="4151" y="1227"/>
                </a:lnTo>
                <a:lnTo>
                  <a:pt x="3868" y="944"/>
                </a:lnTo>
                <a:lnTo>
                  <a:pt x="3208" y="567"/>
                </a:lnTo>
                <a:lnTo>
                  <a:pt x="2925" y="378"/>
                </a:lnTo>
                <a:lnTo>
                  <a:pt x="2736" y="1"/>
                </a:lnTo>
                <a:close/>
              </a:path>
            </a:pathLst>
          </a:custGeom>
          <a:solidFill>
            <a:srgbClr val="FFFFFF"/>
          </a:solidFill>
          <a:ln>
            <a:noFill/>
          </a:ln>
          <a:effectLst>
            <a:outerShdw blurRad="57150" dist="19050" dir="5400000" algn="bl" rotWithShape="0">
              <a:srgbClr val="000000">
                <a:alpha val="50000"/>
              </a:srgbClr>
            </a:outerShdw>
          </a:effectLst>
        </p:spPr>
        <p:txBody>
          <a:bodyPr spcFirstLastPara="1" lIns="91425" tIns="91425" rIns="91425" bIns="91425" anchor="ctr"/>
          <a:lstStyle/>
          <a:p>
            <a:pPr>
              <a:spcBef>
                <a:spcPts val="0"/>
              </a:spcBef>
              <a:spcAft>
                <a:spcPts val="0"/>
              </a:spcAft>
              <a:defRPr/>
            </a:pPr>
            <a:endParaRPr/>
          </a:p>
        </p:txBody>
      </p:sp>
      <p:sp>
        <p:nvSpPr>
          <p:cNvPr id="15" name="TextovéPole 14"/>
          <p:cNvSpPr txBox="1"/>
          <p:nvPr/>
        </p:nvSpPr>
        <p:spPr>
          <a:xfrm>
            <a:off x="179512" y="762575"/>
            <a:ext cx="8640960" cy="461665"/>
          </a:xfrm>
          <a:prstGeom prst="rect">
            <a:avLst/>
          </a:prstGeom>
          <a:solidFill>
            <a:schemeClr val="bg1">
              <a:lumMod val="85000"/>
            </a:schemeClr>
          </a:solidFill>
          <a:effectLst>
            <a:glow rad="63500">
              <a:schemeClr val="accent3">
                <a:lumMod val="75000"/>
                <a:alpha val="40000"/>
              </a:schemeClr>
            </a:glow>
            <a:softEdge rad="31750"/>
          </a:effectLst>
        </p:spPr>
        <p:txBody>
          <a:bodyPr>
            <a:spAutoFit/>
          </a:bodyPr>
          <a:lstStyle/>
          <a:p>
            <a:pPr algn="ctr">
              <a:defRPr/>
            </a:pPr>
            <a:r>
              <a:rPr lang="en-US" altLang="cs-CZ" sz="2400" b="1" dirty="0"/>
              <a:t>Continuous production of </a:t>
            </a:r>
            <a:r>
              <a:rPr lang="en-US" sz="2400" b="1" i="1" dirty="0"/>
              <a:t>Brachionus plicatilis</a:t>
            </a:r>
          </a:p>
        </p:txBody>
      </p:sp>
      <p:pic>
        <p:nvPicPr>
          <p:cNvPr id="3278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4525" y="74613"/>
            <a:ext cx="3024188"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Zástupný symbol pro číslo snímku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88CB63B-9802-4AC7-8BFD-D5E8B35FC473}" type="slidenum">
              <a:rPr lang="de-DE" altLang="cs-CZ" sz="1200" smtClean="0">
                <a:solidFill>
                  <a:srgbClr val="898989"/>
                </a:solidFill>
              </a:rPr>
              <a:pPr>
                <a:spcBef>
                  <a:spcPct val="0"/>
                </a:spcBef>
                <a:buFontTx/>
                <a:buNone/>
              </a:pPr>
              <a:t>2</a:t>
            </a:fld>
            <a:endParaRPr lang="de-DE" altLang="cs-CZ" sz="1200">
              <a:solidFill>
                <a:srgbClr val="898989"/>
              </a:solidFill>
            </a:endParaRPr>
          </a:p>
        </p:txBody>
      </p:sp>
      <p:sp>
        <p:nvSpPr>
          <p:cNvPr id="7171" name="Obdélník 7"/>
          <p:cNvSpPr>
            <a:spLocks noChangeArrowheads="1"/>
          </p:cNvSpPr>
          <p:nvPr/>
        </p:nvSpPr>
        <p:spPr bwMode="auto">
          <a:xfrm>
            <a:off x="4119563" y="3762375"/>
            <a:ext cx="457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cs-CZ" altLang="cs-CZ" sz="1800">
              <a:latin typeface="Arial" panose="020B0604020202020204" pitchFamily="34" charset="0"/>
            </a:endParaRPr>
          </a:p>
        </p:txBody>
      </p:sp>
      <p:sp>
        <p:nvSpPr>
          <p:cNvPr id="21" name="TextovéPole 20"/>
          <p:cNvSpPr txBox="1"/>
          <p:nvPr/>
        </p:nvSpPr>
        <p:spPr>
          <a:xfrm>
            <a:off x="352425" y="811476"/>
            <a:ext cx="8640960" cy="830997"/>
          </a:xfrm>
          <a:prstGeom prst="rect">
            <a:avLst/>
          </a:prstGeom>
          <a:solidFill>
            <a:schemeClr val="bg1">
              <a:lumMod val="85000"/>
            </a:schemeClr>
          </a:solidFill>
          <a:effectLst>
            <a:glow rad="63500">
              <a:schemeClr val="accent3">
                <a:lumMod val="75000"/>
                <a:alpha val="40000"/>
              </a:schemeClr>
            </a:glow>
            <a:softEdge rad="31750"/>
          </a:effectLst>
        </p:spPr>
        <p:txBody>
          <a:bodyPr>
            <a:spAutoFit/>
          </a:bodyPr>
          <a:lstStyle/>
          <a:p>
            <a:pPr algn="ctr">
              <a:defRPr/>
            </a:pPr>
            <a:r>
              <a:rPr lang="en-US" sz="2400" b="1" dirty="0"/>
              <a:t>The most commonly used food organisms during</a:t>
            </a:r>
            <a:br>
              <a:rPr lang="en-US" sz="2400" b="1" dirty="0"/>
            </a:br>
            <a:r>
              <a:rPr lang="en-US" sz="2400" b="1" dirty="0"/>
              <a:t>intensive aquaculture</a:t>
            </a:r>
            <a:endParaRPr lang="cs-CZ" sz="2400" b="1" dirty="0"/>
          </a:p>
        </p:txBody>
      </p:sp>
      <p:pic>
        <p:nvPicPr>
          <p:cNvPr id="717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0050" y="93663"/>
            <a:ext cx="3024188"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485775" y="2118262"/>
            <a:ext cx="8658225" cy="2123658"/>
          </a:xfrm>
          <a:prstGeom prst="rect">
            <a:avLst/>
          </a:prstGeom>
          <a:noFill/>
        </p:spPr>
        <p:txBody>
          <a:bodyPr>
            <a:spAutoFit/>
          </a:bodyPr>
          <a:lstStyle/>
          <a:p>
            <a:pPr>
              <a:defRPr/>
            </a:pPr>
            <a:r>
              <a:rPr lang="cs-CZ" sz="3200" i="1" dirty="0"/>
              <a:t>Artémia salina </a:t>
            </a:r>
            <a:r>
              <a:rPr lang="en-US" sz="3200" i="1" dirty="0"/>
              <a:t>– Brine shrimp</a:t>
            </a:r>
            <a:endParaRPr lang="en-US" sz="3200" dirty="0"/>
          </a:p>
          <a:p>
            <a:pPr>
              <a:defRPr/>
            </a:pPr>
            <a:endParaRPr lang="cs-CZ" sz="3200" dirty="0"/>
          </a:p>
          <a:p>
            <a:pPr>
              <a:defRPr/>
            </a:pPr>
            <a:r>
              <a:rPr lang="cs-CZ" sz="3200" i="1" dirty="0"/>
              <a:t>Brachionus plicatilis</a:t>
            </a:r>
            <a:r>
              <a:rPr lang="en-US" sz="3200" i="1" dirty="0"/>
              <a:t> - Rotifers</a:t>
            </a:r>
            <a:endParaRPr lang="cs-CZ" sz="3200" i="1" dirty="0"/>
          </a:p>
          <a:p>
            <a:pPr>
              <a:defRPr/>
            </a:pPr>
            <a:endParaRPr lang="cs-CZ" dirty="0"/>
          </a:p>
          <a:p>
            <a:pPr marL="285750" indent="-285750">
              <a:buFontTx/>
              <a:buChar char="-"/>
              <a:defRPr/>
            </a:pPr>
            <a:endParaRPr lang="cs-CZ" dirty="0"/>
          </a:p>
        </p:txBody>
      </p:sp>
      <p:grpSp>
        <p:nvGrpSpPr>
          <p:cNvPr id="7" name="Skupina 6"/>
          <p:cNvGrpSpPr>
            <a:grpSpLocks/>
          </p:cNvGrpSpPr>
          <p:nvPr/>
        </p:nvGrpSpPr>
        <p:grpSpPr bwMode="auto">
          <a:xfrm>
            <a:off x="2267744" y="3717032"/>
            <a:ext cx="5400600" cy="2824200"/>
            <a:chOff x="774700" y="1960563"/>
            <a:chExt cx="5410488" cy="3340030"/>
          </a:xfrm>
        </p:grpSpPr>
        <p:pic>
          <p:nvPicPr>
            <p:cNvPr id="8" name="Picture 8" descr="ÐÐ°ÑÑÐ¸Ð½ÐºÐ¸ Ð¿Ð¾ Ð·Ð°Ð¿ÑÐ¾ÑÑ artemia salin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9801" y="2028585"/>
              <a:ext cx="2465387"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3"/>
            <p:cNvSpPr txBox="1">
              <a:spLocks noChangeArrowheads="1"/>
            </p:cNvSpPr>
            <p:nvPr/>
          </p:nvSpPr>
          <p:spPr bwMode="auto">
            <a:xfrm>
              <a:off x="3719801" y="4691793"/>
              <a:ext cx="2098675" cy="6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dirty="0">
                  <a:solidFill>
                    <a:srgbClr val="414141"/>
                  </a:solidFill>
                  <a:latin typeface="Arial" panose="020B0604020202020204" pitchFamily="34" charset="0"/>
                  <a:ea typeface="ヒラギノ角ゴ Pro W3"/>
                  <a:sym typeface="Gill Sans Light"/>
                </a:rPr>
                <a:t>Artemia </a:t>
              </a:r>
              <a:r>
                <a:rPr lang="en-US" altLang="en-US" sz="1800" dirty="0" err="1">
                  <a:solidFill>
                    <a:srgbClr val="414141"/>
                  </a:solidFill>
                  <a:latin typeface="Arial" panose="020B0604020202020204" pitchFamily="34" charset="0"/>
                  <a:ea typeface="ヒラギノ角ゴ Pro W3"/>
                  <a:sym typeface="Gill Sans Light"/>
                </a:rPr>
                <a:t>salina</a:t>
              </a:r>
              <a:r>
                <a:rPr lang="en-US" altLang="en-US" sz="1800" dirty="0">
                  <a:solidFill>
                    <a:srgbClr val="414141"/>
                  </a:solidFill>
                  <a:latin typeface="Arial" panose="020B0604020202020204" pitchFamily="34" charset="0"/>
                  <a:ea typeface="ヒラギノ角ゴ Pro W3"/>
                  <a:sym typeface="Gill Sans Light"/>
                </a:rPr>
                <a:t> </a:t>
              </a:r>
            </a:p>
          </p:txBody>
        </p:sp>
        <p:grpSp>
          <p:nvGrpSpPr>
            <p:cNvPr id="10" name="Group 6"/>
            <p:cNvGrpSpPr>
              <a:grpSpLocks/>
            </p:cNvGrpSpPr>
            <p:nvPr/>
          </p:nvGrpSpPr>
          <p:grpSpPr bwMode="auto">
            <a:xfrm>
              <a:off x="887413" y="1960563"/>
              <a:ext cx="2481262" cy="2535237"/>
              <a:chOff x="744676" y="2244344"/>
              <a:chExt cx="2857500" cy="2857500"/>
            </a:xfrm>
          </p:grpSpPr>
          <p:pic>
            <p:nvPicPr>
              <p:cNvPr id="12" name="Picture 2" descr="The Marine Rotifer B. plicatil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676" y="2244344"/>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5"/>
              <p:cNvSpPr>
                <a:spLocks noChangeArrowheads="1"/>
              </p:cNvSpPr>
              <p:nvPr/>
            </p:nvSpPr>
            <p:spPr bwMode="auto">
              <a:xfrm>
                <a:off x="785114" y="4823843"/>
                <a:ext cx="2308495" cy="250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414141"/>
                    </a:solidFill>
                    <a:latin typeface="Gill Sans Light" charset="0"/>
                    <a:ea typeface="ヒラギノ角ゴ Pro W3"/>
                    <a:cs typeface="ヒラギノ角ゴ Pro W3"/>
                    <a:sym typeface="Gill Sans Light" charset="0"/>
                  </a:defRPr>
                </a:lvl1pPr>
                <a:lvl2pPr marL="742950" indent="-285750">
                  <a:defRPr sz="4300">
                    <a:solidFill>
                      <a:srgbClr val="414141"/>
                    </a:solidFill>
                    <a:latin typeface="Gill Sans Light" charset="0"/>
                    <a:ea typeface="ヒラギノ角ゴ Pro W3"/>
                    <a:cs typeface="ヒラギノ角ゴ Pro W3"/>
                    <a:sym typeface="Gill Sans Light" charset="0"/>
                  </a:defRPr>
                </a:lvl2pPr>
                <a:lvl3pPr marL="1143000" indent="-228600">
                  <a:defRPr sz="4300">
                    <a:solidFill>
                      <a:srgbClr val="414141"/>
                    </a:solidFill>
                    <a:latin typeface="Gill Sans Light" charset="0"/>
                    <a:ea typeface="ヒラギノ角ゴ Pro W3"/>
                    <a:cs typeface="ヒラギノ角ゴ Pro W3"/>
                    <a:sym typeface="Gill Sans Light" charset="0"/>
                  </a:defRPr>
                </a:lvl3pPr>
                <a:lvl4pPr marL="1600200" indent="-228600">
                  <a:defRPr sz="4300">
                    <a:solidFill>
                      <a:srgbClr val="414141"/>
                    </a:solidFill>
                    <a:latin typeface="Gill Sans Light" charset="0"/>
                    <a:ea typeface="ヒラギノ角ゴ Pro W3"/>
                    <a:cs typeface="ヒラギノ角ゴ Pro W3"/>
                    <a:sym typeface="Gill Sans Light" charset="0"/>
                  </a:defRPr>
                </a:lvl4pPr>
                <a:lvl5pPr marL="2057400" indent="-228600">
                  <a:defRPr sz="4300">
                    <a:solidFill>
                      <a:srgbClr val="414141"/>
                    </a:solidFill>
                    <a:latin typeface="Gill Sans Light" charset="0"/>
                    <a:ea typeface="ヒラギノ角ゴ Pro W3"/>
                    <a:cs typeface="ヒラギノ角ゴ Pro W3"/>
                    <a:sym typeface="Gill Sans Light" charset="0"/>
                  </a:defRPr>
                </a:lvl5pPr>
                <a:lvl6pPr marL="2514600" indent="-228600" eaLnBrk="0" fontAlgn="base" hangingPunct="0">
                  <a:spcBef>
                    <a:spcPct val="0"/>
                  </a:spcBef>
                  <a:spcAft>
                    <a:spcPct val="0"/>
                  </a:spcAft>
                  <a:defRPr sz="4300">
                    <a:solidFill>
                      <a:srgbClr val="414141"/>
                    </a:solidFill>
                    <a:latin typeface="Gill Sans Light" charset="0"/>
                    <a:ea typeface="ヒラギノ角ゴ Pro W3"/>
                    <a:cs typeface="ヒラギノ角ゴ Pro W3"/>
                    <a:sym typeface="Gill Sans Light" charset="0"/>
                  </a:defRPr>
                </a:lvl6pPr>
                <a:lvl7pPr marL="2971800" indent="-228600" eaLnBrk="0" fontAlgn="base" hangingPunct="0">
                  <a:spcBef>
                    <a:spcPct val="0"/>
                  </a:spcBef>
                  <a:spcAft>
                    <a:spcPct val="0"/>
                  </a:spcAft>
                  <a:defRPr sz="4300">
                    <a:solidFill>
                      <a:srgbClr val="414141"/>
                    </a:solidFill>
                    <a:latin typeface="Gill Sans Light" charset="0"/>
                    <a:ea typeface="ヒラギノ角ゴ Pro W3"/>
                    <a:cs typeface="ヒラギノ角ゴ Pro W3"/>
                    <a:sym typeface="Gill Sans Light" charset="0"/>
                  </a:defRPr>
                </a:lvl7pPr>
                <a:lvl8pPr marL="3429000" indent="-228600" eaLnBrk="0" fontAlgn="base" hangingPunct="0">
                  <a:spcBef>
                    <a:spcPct val="0"/>
                  </a:spcBef>
                  <a:spcAft>
                    <a:spcPct val="0"/>
                  </a:spcAft>
                  <a:defRPr sz="4300">
                    <a:solidFill>
                      <a:srgbClr val="414141"/>
                    </a:solidFill>
                    <a:latin typeface="Gill Sans Light" charset="0"/>
                    <a:ea typeface="ヒラギノ角ゴ Pro W3"/>
                    <a:cs typeface="ヒラギノ角ゴ Pro W3"/>
                    <a:sym typeface="Gill Sans Light" charset="0"/>
                  </a:defRPr>
                </a:lvl8pPr>
                <a:lvl9pPr marL="3886200" indent="-228600" eaLnBrk="0" fontAlgn="base" hangingPunct="0">
                  <a:spcBef>
                    <a:spcPct val="0"/>
                  </a:spcBef>
                  <a:spcAft>
                    <a:spcPct val="0"/>
                  </a:spcAft>
                  <a:defRPr sz="4300">
                    <a:solidFill>
                      <a:srgbClr val="414141"/>
                    </a:solidFill>
                    <a:latin typeface="Gill Sans Light" charset="0"/>
                    <a:ea typeface="ヒラギノ角ゴ Pro W3"/>
                    <a:cs typeface="ヒラギノ角ゴ Pro W3"/>
                    <a:sym typeface="Gill Sans Light" charset="0"/>
                  </a:defRPr>
                </a:lvl9pPr>
              </a:lstStyle>
              <a:p>
                <a:pPr>
                  <a:defRPr/>
                </a:pPr>
                <a:r>
                  <a:rPr lang="en-US" altLang="en-US" sz="844"/>
                  <a:t>reefculture.wordpress.com</a:t>
                </a:r>
              </a:p>
            </p:txBody>
          </p:sp>
        </p:grpSp>
        <p:sp>
          <p:nvSpPr>
            <p:cNvPr id="11" name="Rectangle 1"/>
            <p:cNvSpPr>
              <a:spLocks noChangeArrowheads="1"/>
            </p:cNvSpPr>
            <p:nvPr/>
          </p:nvSpPr>
          <p:spPr bwMode="auto">
            <a:xfrm>
              <a:off x="774700" y="4589463"/>
              <a:ext cx="2744683" cy="6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i="1" dirty="0">
                  <a:solidFill>
                    <a:srgbClr val="414141"/>
                  </a:solidFill>
                  <a:latin typeface="Arial" panose="020B0604020202020204" pitchFamily="34" charset="0"/>
                  <a:ea typeface="ヒラギノ角ゴ Pro W3"/>
                  <a:sym typeface="Gill Sans Light"/>
                </a:rPr>
                <a:t>Brachionus plicatilis</a:t>
              </a:r>
              <a:endParaRPr lang="en-US" altLang="cs-CZ" sz="1800" dirty="0">
                <a:solidFill>
                  <a:srgbClr val="414141"/>
                </a:solidFill>
                <a:latin typeface="Arial" panose="020B0604020202020204" pitchFamily="34" charset="0"/>
                <a:ea typeface="ヒラギノ角ゴ Pro W3"/>
                <a:sym typeface="Gill Sans Light"/>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Google Shape;623;p49"/>
          <p:cNvSpPr txBox="1">
            <a:spLocks noChangeArrowheads="1"/>
          </p:cNvSpPr>
          <p:nvPr/>
        </p:nvSpPr>
        <p:spPr bwMode="auto">
          <a:xfrm flipH="1">
            <a:off x="6232525" y="1608138"/>
            <a:ext cx="6970713"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cs-CZ" altLang="cs-CZ" sz="1800">
              <a:latin typeface="Arial" panose="020B0604020202020204" pitchFamily="34" charset="0"/>
            </a:endParaRPr>
          </a:p>
        </p:txBody>
      </p:sp>
      <p:sp>
        <p:nvSpPr>
          <p:cNvPr id="631" name="Google Shape;631;p49"/>
          <p:cNvSpPr/>
          <p:nvPr/>
        </p:nvSpPr>
        <p:spPr bwMode="auto">
          <a:xfrm rot="10614059">
            <a:off x="6348413" y="2724150"/>
            <a:ext cx="211137" cy="227013"/>
          </a:xfrm>
          <a:custGeom>
            <a:avLst/>
            <a:gdLst/>
            <a:ahLst/>
            <a:cxnLst/>
            <a:rect l="l" t="t" r="r" b="b"/>
            <a:pathLst>
              <a:path w="6793" h="6511" extrusionOk="0">
                <a:moveTo>
                  <a:pt x="1038" y="6416"/>
                </a:moveTo>
                <a:lnTo>
                  <a:pt x="1038" y="6463"/>
                </a:lnTo>
                <a:lnTo>
                  <a:pt x="1038" y="6463"/>
                </a:lnTo>
                <a:lnTo>
                  <a:pt x="943" y="6416"/>
                </a:lnTo>
                <a:close/>
                <a:moveTo>
                  <a:pt x="2641" y="1"/>
                </a:moveTo>
                <a:lnTo>
                  <a:pt x="2641" y="190"/>
                </a:lnTo>
                <a:lnTo>
                  <a:pt x="2641" y="473"/>
                </a:lnTo>
                <a:lnTo>
                  <a:pt x="2641" y="567"/>
                </a:lnTo>
                <a:lnTo>
                  <a:pt x="2547" y="284"/>
                </a:lnTo>
                <a:lnTo>
                  <a:pt x="2547" y="756"/>
                </a:lnTo>
                <a:lnTo>
                  <a:pt x="2453" y="284"/>
                </a:lnTo>
                <a:lnTo>
                  <a:pt x="2453" y="473"/>
                </a:lnTo>
                <a:lnTo>
                  <a:pt x="2453" y="661"/>
                </a:lnTo>
                <a:lnTo>
                  <a:pt x="2075" y="1227"/>
                </a:lnTo>
                <a:lnTo>
                  <a:pt x="1509" y="2171"/>
                </a:lnTo>
                <a:lnTo>
                  <a:pt x="849" y="3114"/>
                </a:lnTo>
                <a:lnTo>
                  <a:pt x="377" y="3774"/>
                </a:lnTo>
                <a:lnTo>
                  <a:pt x="283" y="4152"/>
                </a:lnTo>
                <a:lnTo>
                  <a:pt x="472" y="4246"/>
                </a:lnTo>
                <a:lnTo>
                  <a:pt x="472" y="4340"/>
                </a:lnTo>
                <a:lnTo>
                  <a:pt x="377" y="4435"/>
                </a:lnTo>
                <a:lnTo>
                  <a:pt x="283" y="4435"/>
                </a:lnTo>
                <a:lnTo>
                  <a:pt x="566" y="4529"/>
                </a:lnTo>
                <a:lnTo>
                  <a:pt x="472" y="4435"/>
                </a:lnTo>
                <a:lnTo>
                  <a:pt x="566" y="4435"/>
                </a:lnTo>
                <a:lnTo>
                  <a:pt x="849" y="4623"/>
                </a:lnTo>
                <a:lnTo>
                  <a:pt x="566" y="4623"/>
                </a:lnTo>
                <a:lnTo>
                  <a:pt x="472" y="4812"/>
                </a:lnTo>
                <a:lnTo>
                  <a:pt x="377" y="5284"/>
                </a:lnTo>
                <a:lnTo>
                  <a:pt x="283" y="5944"/>
                </a:lnTo>
                <a:lnTo>
                  <a:pt x="189" y="6133"/>
                </a:lnTo>
                <a:lnTo>
                  <a:pt x="0" y="6227"/>
                </a:lnTo>
                <a:lnTo>
                  <a:pt x="566" y="6416"/>
                </a:lnTo>
                <a:lnTo>
                  <a:pt x="1038" y="6494"/>
                </a:lnTo>
                <a:lnTo>
                  <a:pt x="1038" y="6494"/>
                </a:lnTo>
                <a:lnTo>
                  <a:pt x="1038" y="6510"/>
                </a:lnTo>
                <a:lnTo>
                  <a:pt x="1051" y="6497"/>
                </a:lnTo>
                <a:lnTo>
                  <a:pt x="1051" y="6497"/>
                </a:lnTo>
                <a:lnTo>
                  <a:pt x="1132" y="6510"/>
                </a:lnTo>
                <a:lnTo>
                  <a:pt x="1069" y="6479"/>
                </a:lnTo>
                <a:lnTo>
                  <a:pt x="1069" y="6479"/>
                </a:lnTo>
                <a:lnTo>
                  <a:pt x="1132" y="6416"/>
                </a:lnTo>
                <a:lnTo>
                  <a:pt x="1226" y="6133"/>
                </a:lnTo>
                <a:lnTo>
                  <a:pt x="1226" y="5944"/>
                </a:lnTo>
                <a:lnTo>
                  <a:pt x="1038" y="5755"/>
                </a:lnTo>
                <a:lnTo>
                  <a:pt x="1415" y="5755"/>
                </a:lnTo>
                <a:lnTo>
                  <a:pt x="1321" y="5661"/>
                </a:lnTo>
                <a:lnTo>
                  <a:pt x="1415" y="5661"/>
                </a:lnTo>
                <a:lnTo>
                  <a:pt x="1604" y="5755"/>
                </a:lnTo>
                <a:lnTo>
                  <a:pt x="1415" y="5567"/>
                </a:lnTo>
                <a:lnTo>
                  <a:pt x="1038" y="5189"/>
                </a:lnTo>
                <a:lnTo>
                  <a:pt x="1226" y="5284"/>
                </a:lnTo>
                <a:lnTo>
                  <a:pt x="1604" y="5378"/>
                </a:lnTo>
                <a:lnTo>
                  <a:pt x="2264" y="3491"/>
                </a:lnTo>
                <a:lnTo>
                  <a:pt x="3019" y="1605"/>
                </a:lnTo>
                <a:lnTo>
                  <a:pt x="3019" y="1888"/>
                </a:lnTo>
                <a:lnTo>
                  <a:pt x="3113" y="1699"/>
                </a:lnTo>
                <a:lnTo>
                  <a:pt x="3113" y="1888"/>
                </a:lnTo>
                <a:lnTo>
                  <a:pt x="3302" y="1699"/>
                </a:lnTo>
                <a:lnTo>
                  <a:pt x="3208" y="1888"/>
                </a:lnTo>
                <a:lnTo>
                  <a:pt x="3302" y="1982"/>
                </a:lnTo>
                <a:lnTo>
                  <a:pt x="3585" y="2076"/>
                </a:lnTo>
                <a:lnTo>
                  <a:pt x="3962" y="2171"/>
                </a:lnTo>
                <a:lnTo>
                  <a:pt x="4340" y="1982"/>
                </a:lnTo>
                <a:lnTo>
                  <a:pt x="4151" y="2171"/>
                </a:lnTo>
                <a:lnTo>
                  <a:pt x="4151" y="2359"/>
                </a:lnTo>
                <a:lnTo>
                  <a:pt x="4151" y="2454"/>
                </a:lnTo>
                <a:lnTo>
                  <a:pt x="4245" y="2548"/>
                </a:lnTo>
                <a:lnTo>
                  <a:pt x="4623" y="2548"/>
                </a:lnTo>
                <a:lnTo>
                  <a:pt x="4811" y="2359"/>
                </a:lnTo>
                <a:lnTo>
                  <a:pt x="5000" y="2642"/>
                </a:lnTo>
                <a:lnTo>
                  <a:pt x="5283" y="3020"/>
                </a:lnTo>
                <a:lnTo>
                  <a:pt x="5755" y="3208"/>
                </a:lnTo>
                <a:lnTo>
                  <a:pt x="6132" y="3208"/>
                </a:lnTo>
                <a:lnTo>
                  <a:pt x="6038" y="3397"/>
                </a:lnTo>
                <a:lnTo>
                  <a:pt x="6038" y="3586"/>
                </a:lnTo>
                <a:lnTo>
                  <a:pt x="6132" y="3680"/>
                </a:lnTo>
                <a:lnTo>
                  <a:pt x="6321" y="3680"/>
                </a:lnTo>
                <a:lnTo>
                  <a:pt x="6698" y="3586"/>
                </a:lnTo>
                <a:lnTo>
                  <a:pt x="6698" y="3869"/>
                </a:lnTo>
                <a:lnTo>
                  <a:pt x="6509" y="3963"/>
                </a:lnTo>
                <a:lnTo>
                  <a:pt x="6509" y="3963"/>
                </a:lnTo>
                <a:lnTo>
                  <a:pt x="6792" y="3869"/>
                </a:lnTo>
                <a:lnTo>
                  <a:pt x="6792" y="3491"/>
                </a:lnTo>
                <a:lnTo>
                  <a:pt x="6698" y="3397"/>
                </a:lnTo>
                <a:lnTo>
                  <a:pt x="6509" y="3586"/>
                </a:lnTo>
                <a:lnTo>
                  <a:pt x="6509" y="3586"/>
                </a:lnTo>
                <a:lnTo>
                  <a:pt x="6604" y="3303"/>
                </a:lnTo>
                <a:lnTo>
                  <a:pt x="6604" y="3114"/>
                </a:lnTo>
                <a:lnTo>
                  <a:pt x="6509" y="3020"/>
                </a:lnTo>
                <a:lnTo>
                  <a:pt x="6226" y="3020"/>
                </a:lnTo>
                <a:lnTo>
                  <a:pt x="5849" y="3114"/>
                </a:lnTo>
                <a:lnTo>
                  <a:pt x="5849" y="3114"/>
                </a:lnTo>
                <a:lnTo>
                  <a:pt x="5943" y="2831"/>
                </a:lnTo>
                <a:lnTo>
                  <a:pt x="5943" y="2925"/>
                </a:lnTo>
                <a:lnTo>
                  <a:pt x="6132" y="2548"/>
                </a:lnTo>
                <a:lnTo>
                  <a:pt x="5660" y="2359"/>
                </a:lnTo>
                <a:lnTo>
                  <a:pt x="5283" y="2171"/>
                </a:lnTo>
                <a:lnTo>
                  <a:pt x="4906" y="2171"/>
                </a:lnTo>
                <a:lnTo>
                  <a:pt x="4906" y="1699"/>
                </a:lnTo>
                <a:lnTo>
                  <a:pt x="5094" y="1322"/>
                </a:lnTo>
                <a:lnTo>
                  <a:pt x="4717" y="1605"/>
                </a:lnTo>
                <a:lnTo>
                  <a:pt x="4811" y="1322"/>
                </a:lnTo>
                <a:lnTo>
                  <a:pt x="4811" y="1322"/>
                </a:lnTo>
                <a:lnTo>
                  <a:pt x="4717" y="1416"/>
                </a:lnTo>
                <a:lnTo>
                  <a:pt x="4434" y="1605"/>
                </a:lnTo>
                <a:lnTo>
                  <a:pt x="4623" y="1322"/>
                </a:lnTo>
                <a:lnTo>
                  <a:pt x="4623" y="1227"/>
                </a:lnTo>
                <a:lnTo>
                  <a:pt x="4528" y="1133"/>
                </a:lnTo>
                <a:lnTo>
                  <a:pt x="4340" y="1322"/>
                </a:lnTo>
                <a:lnTo>
                  <a:pt x="4340" y="1510"/>
                </a:lnTo>
                <a:lnTo>
                  <a:pt x="4245" y="1322"/>
                </a:lnTo>
                <a:lnTo>
                  <a:pt x="4151" y="1227"/>
                </a:lnTo>
                <a:lnTo>
                  <a:pt x="3868" y="944"/>
                </a:lnTo>
                <a:lnTo>
                  <a:pt x="3208" y="567"/>
                </a:lnTo>
                <a:lnTo>
                  <a:pt x="2925" y="378"/>
                </a:lnTo>
                <a:lnTo>
                  <a:pt x="2736" y="1"/>
                </a:lnTo>
                <a:close/>
              </a:path>
            </a:pathLst>
          </a:custGeom>
          <a:solidFill>
            <a:srgbClr val="FFFFFF"/>
          </a:solidFill>
          <a:ln>
            <a:noFill/>
          </a:ln>
          <a:effectLst>
            <a:outerShdw blurRad="57150" dist="19050" dir="5400000" algn="bl" rotWithShape="0">
              <a:srgbClr val="000000">
                <a:alpha val="50000"/>
              </a:srgbClr>
            </a:outerShdw>
          </a:effectLst>
        </p:spPr>
        <p:txBody>
          <a:bodyPr spcFirstLastPara="1" lIns="91425" tIns="91425" rIns="91425" bIns="91425" anchor="ctr"/>
          <a:lstStyle/>
          <a:p>
            <a:pPr>
              <a:spcBef>
                <a:spcPts val="0"/>
              </a:spcBef>
              <a:spcAft>
                <a:spcPts val="0"/>
              </a:spcAft>
              <a:defRPr/>
            </a:pPr>
            <a:endParaRPr/>
          </a:p>
        </p:txBody>
      </p:sp>
      <p:sp>
        <p:nvSpPr>
          <p:cNvPr id="15" name="TextovéPole 14"/>
          <p:cNvSpPr txBox="1"/>
          <p:nvPr/>
        </p:nvSpPr>
        <p:spPr>
          <a:xfrm>
            <a:off x="179512" y="693691"/>
            <a:ext cx="8640960" cy="830997"/>
          </a:xfrm>
          <a:prstGeom prst="rect">
            <a:avLst/>
          </a:prstGeom>
          <a:solidFill>
            <a:schemeClr val="bg1">
              <a:lumMod val="85000"/>
            </a:schemeClr>
          </a:solidFill>
          <a:effectLst>
            <a:glow rad="63500">
              <a:schemeClr val="accent3">
                <a:lumMod val="75000"/>
                <a:alpha val="40000"/>
              </a:schemeClr>
            </a:glow>
            <a:softEdge rad="31750"/>
          </a:effectLst>
        </p:spPr>
        <p:txBody>
          <a:bodyPr>
            <a:spAutoFit/>
          </a:bodyPr>
          <a:lstStyle/>
          <a:p>
            <a:pPr algn="ctr">
              <a:defRPr/>
            </a:pPr>
            <a:r>
              <a:rPr lang="en-US" altLang="cs-CZ" sz="2400" b="1" dirty="0"/>
              <a:t>Continuous production of  </a:t>
            </a:r>
            <a:r>
              <a:rPr lang="en-US" sz="2400" b="1" i="1" dirty="0"/>
              <a:t>Brachionus plicatilis </a:t>
            </a:r>
          </a:p>
          <a:p>
            <a:pPr algn="ctr">
              <a:defRPr/>
            </a:pPr>
            <a:r>
              <a:rPr lang="en-US" sz="2400" b="1" dirty="0"/>
              <a:t>in fish farms</a:t>
            </a:r>
          </a:p>
        </p:txBody>
      </p:sp>
      <p:pic>
        <p:nvPicPr>
          <p:cNvPr id="348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2538" y="68263"/>
            <a:ext cx="2665412"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824" name="Skupina 13"/>
          <p:cNvGrpSpPr>
            <a:grpSpLocks/>
          </p:cNvGrpSpPr>
          <p:nvPr/>
        </p:nvGrpSpPr>
        <p:grpSpPr bwMode="auto">
          <a:xfrm>
            <a:off x="755650" y="1844675"/>
            <a:ext cx="8377238" cy="4822825"/>
            <a:chOff x="323528" y="1722645"/>
            <a:chExt cx="8563166" cy="5038421"/>
          </a:xfrm>
        </p:grpSpPr>
        <p:pic>
          <p:nvPicPr>
            <p:cNvPr id="34825" name="Picture 2" descr="IMG 019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1722645"/>
              <a:ext cx="3055941" cy="2055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9"/>
            <p:cNvSpPr txBox="1"/>
            <p:nvPr/>
          </p:nvSpPr>
          <p:spPr>
            <a:xfrm>
              <a:off x="727589" y="3833873"/>
              <a:ext cx="2682378" cy="351595"/>
            </a:xfrm>
            <a:prstGeom prst="rect">
              <a:avLst/>
            </a:prstGeom>
            <a:noFill/>
          </p:spPr>
          <p:txBody>
            <a:bodyPr>
              <a:spAutoFit/>
            </a:bodyPr>
            <a:lstStyle/>
            <a:p>
              <a:pPr>
                <a:defRPr/>
              </a:pPr>
              <a:r>
                <a:rPr lang="en-US" sz="1687" dirty="0">
                  <a:ea typeface="ヒラギノ角ゴ Pro W3" pitchFamily="122" charset="-128"/>
                  <a:sym typeface="Gill Sans Light" pitchFamily="122" charset="0"/>
                </a:rPr>
                <a:t>Aqua Partners, Denmark</a:t>
              </a:r>
            </a:p>
          </p:txBody>
        </p:sp>
        <p:pic>
          <p:nvPicPr>
            <p:cNvPr id="34827" name="Picture 6" descr="https://i2.wp.com/www.fish-hatchery-consulting.com/wp-content/uploads/2016/04/Rotifer_mass_culture.jpg?fit=960%2C7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3143" y="1995098"/>
              <a:ext cx="4003551" cy="2091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8" name="Picture 4" descr="https://i0.wp.com/www.fish-hatchery-consulting.com/wp-content/uploads/2016/04/rotifer_production_tanks_chile.jpg?fit=686%2C960"/>
            <p:cNvPicPr>
              <a:picLocks noChangeAspect="1" noChangeArrowheads="1"/>
            </p:cNvPicPr>
            <p:nvPr/>
          </p:nvPicPr>
          <p:blipFill>
            <a:blip r:embed="rId6">
              <a:extLst>
                <a:ext uri="{28A0092B-C50C-407E-A947-70E740481C1C}">
                  <a14:useLocalDpi xmlns:a14="http://schemas.microsoft.com/office/drawing/2010/main" val="0"/>
                </a:ext>
              </a:extLst>
            </a:blip>
            <a:srcRect t="17966" b="24889"/>
            <a:stretch>
              <a:fillRect/>
            </a:stretch>
          </p:blipFill>
          <p:spPr bwMode="auto">
            <a:xfrm>
              <a:off x="1259632" y="4446018"/>
              <a:ext cx="3436491" cy="2296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9" name="TextBox 10"/>
            <p:cNvSpPr txBox="1">
              <a:spLocks noChangeArrowheads="1"/>
            </p:cNvSpPr>
            <p:nvPr/>
          </p:nvSpPr>
          <p:spPr bwMode="auto">
            <a:xfrm>
              <a:off x="395536" y="6391734"/>
              <a:ext cx="22526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s-CZ" altLang="cs-CZ" sz="1800">
                  <a:latin typeface="Arial" panose="020B0604020202020204" pitchFamily="34" charset="0"/>
                  <a:ea typeface="ヒラギノ角ゴ Pro W3"/>
                  <a:cs typeface="ヒラギノ角ゴ Pro W3"/>
                  <a:sym typeface="Gill Sans Light"/>
                </a:rPr>
                <a:t>Chile</a:t>
              </a:r>
              <a:endParaRPr lang="en-US" altLang="cs-CZ" sz="1800">
                <a:latin typeface="Arial" panose="020B0604020202020204" pitchFamily="34" charset="0"/>
                <a:ea typeface="ヒラギノ角ゴ Pro W3"/>
                <a:cs typeface="ヒラギノ角ゴ Pro W3"/>
                <a:sym typeface="Gill Sans Light"/>
              </a:endParaRPr>
            </a:p>
          </p:txBody>
        </p:sp>
        <p:sp>
          <p:nvSpPr>
            <p:cNvPr id="34830" name="TextBox 9"/>
            <p:cNvSpPr txBox="1">
              <a:spLocks noChangeArrowheads="1"/>
            </p:cNvSpPr>
            <p:nvPr/>
          </p:nvSpPr>
          <p:spPr bwMode="auto">
            <a:xfrm>
              <a:off x="5724128" y="4086967"/>
              <a:ext cx="26828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s-CZ" altLang="cs-CZ" sz="1800">
                  <a:latin typeface="Arial" panose="020B0604020202020204" pitchFamily="34" charset="0"/>
                  <a:ea typeface="ヒラギノ角ゴ Pro W3"/>
                  <a:cs typeface="ヒラギノ角ゴ Pro W3"/>
                  <a:sym typeface="Gill Sans Light"/>
                </a:rPr>
                <a:t>Sablefish, Canada</a:t>
              </a:r>
              <a:endParaRPr lang="en-US" altLang="cs-CZ" sz="1800">
                <a:latin typeface="Arial" panose="020B0604020202020204" pitchFamily="34" charset="0"/>
                <a:ea typeface="ヒラギノ角ゴ Pro W3"/>
                <a:cs typeface="ヒラギノ角ゴ Pro W3"/>
                <a:sym typeface="Gill Sans Light"/>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Google Shape;636;p50"/>
          <p:cNvSpPr>
            <a:spLocks noGrp="1"/>
          </p:cNvSpPr>
          <p:nvPr>
            <p:ph type="title"/>
          </p:nvPr>
        </p:nvSpPr>
        <p:spPr>
          <a:xfrm>
            <a:off x="684213" y="2106613"/>
            <a:ext cx="7559675" cy="857250"/>
          </a:xfrm>
        </p:spPr>
        <p:txBody>
          <a:bodyPr lIns="68575" tIns="34275" rIns="68575" bIns="34275"/>
          <a:lstStyle/>
          <a:p>
            <a:r>
              <a:rPr lang="cs-CZ" altLang="cs-CZ"/>
              <a:t>Special floss for solid removal</a:t>
            </a:r>
          </a:p>
        </p:txBody>
      </p:sp>
      <p:pic>
        <p:nvPicPr>
          <p:cNvPr id="36867" name="Google Shape;637;p50"/>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19800" t="19106" r="21860"/>
          <a:stretch>
            <a:fillRect/>
          </a:stretch>
        </p:blipFill>
        <p:spPr bwMode="auto">
          <a:xfrm>
            <a:off x="128588" y="4286250"/>
            <a:ext cx="21177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Google Shape;638;p50"/>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4264025"/>
            <a:ext cx="2868613" cy="234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869" name="Google Shape;639;p50"/>
          <p:cNvGrpSpPr>
            <a:grpSpLocks/>
          </p:cNvGrpSpPr>
          <p:nvPr/>
        </p:nvGrpSpPr>
        <p:grpSpPr bwMode="auto">
          <a:xfrm rot="5265325" flipH="1">
            <a:off x="4379913" y="3797300"/>
            <a:ext cx="1009650" cy="1158875"/>
            <a:chOff x="1113100" y="2199475"/>
            <a:chExt cx="801900" cy="709925"/>
          </a:xfrm>
        </p:grpSpPr>
        <p:sp>
          <p:nvSpPr>
            <p:cNvPr id="640" name="Google Shape;640;p50"/>
            <p:cNvSpPr/>
            <p:nvPr/>
          </p:nvSpPr>
          <p:spPr>
            <a:xfrm>
              <a:off x="1117274" y="2303469"/>
              <a:ext cx="736336" cy="617537"/>
            </a:xfrm>
            <a:custGeom>
              <a:avLst/>
              <a:gdLst/>
              <a:ahLst/>
              <a:cxnLst/>
              <a:rect l="l" t="t" r="r" b="b"/>
              <a:pathLst>
                <a:path w="29434" h="24718" extrusionOk="0">
                  <a:moveTo>
                    <a:pt x="26604" y="13869"/>
                  </a:moveTo>
                  <a:lnTo>
                    <a:pt x="26509" y="13963"/>
                  </a:lnTo>
                  <a:lnTo>
                    <a:pt x="26509" y="14057"/>
                  </a:lnTo>
                  <a:lnTo>
                    <a:pt x="26604" y="14246"/>
                  </a:lnTo>
                  <a:lnTo>
                    <a:pt x="26604" y="13869"/>
                  </a:lnTo>
                  <a:close/>
                  <a:moveTo>
                    <a:pt x="7925" y="23397"/>
                  </a:moveTo>
                  <a:lnTo>
                    <a:pt x="8302" y="23491"/>
                  </a:lnTo>
                  <a:lnTo>
                    <a:pt x="8113" y="23491"/>
                  </a:lnTo>
                  <a:lnTo>
                    <a:pt x="7925" y="23397"/>
                  </a:lnTo>
                  <a:close/>
                  <a:moveTo>
                    <a:pt x="28962" y="1"/>
                  </a:moveTo>
                  <a:lnTo>
                    <a:pt x="28962" y="95"/>
                  </a:lnTo>
                  <a:lnTo>
                    <a:pt x="28774" y="284"/>
                  </a:lnTo>
                  <a:lnTo>
                    <a:pt x="28868" y="284"/>
                  </a:lnTo>
                  <a:lnTo>
                    <a:pt x="28868" y="567"/>
                  </a:lnTo>
                  <a:lnTo>
                    <a:pt x="28679" y="567"/>
                  </a:lnTo>
                  <a:lnTo>
                    <a:pt x="28868" y="661"/>
                  </a:lnTo>
                  <a:lnTo>
                    <a:pt x="28679" y="850"/>
                  </a:lnTo>
                  <a:lnTo>
                    <a:pt x="28679" y="1039"/>
                  </a:lnTo>
                  <a:lnTo>
                    <a:pt x="28585" y="1039"/>
                  </a:lnTo>
                  <a:lnTo>
                    <a:pt x="28491" y="1227"/>
                  </a:lnTo>
                  <a:lnTo>
                    <a:pt x="28679" y="1416"/>
                  </a:lnTo>
                  <a:lnTo>
                    <a:pt x="28962" y="1605"/>
                  </a:lnTo>
                  <a:lnTo>
                    <a:pt x="28585" y="1793"/>
                  </a:lnTo>
                  <a:lnTo>
                    <a:pt x="28868" y="1982"/>
                  </a:lnTo>
                  <a:lnTo>
                    <a:pt x="28962" y="2171"/>
                  </a:lnTo>
                  <a:lnTo>
                    <a:pt x="28868" y="2265"/>
                  </a:lnTo>
                  <a:lnTo>
                    <a:pt x="28774" y="2359"/>
                  </a:lnTo>
                  <a:lnTo>
                    <a:pt x="28868" y="2359"/>
                  </a:lnTo>
                  <a:lnTo>
                    <a:pt x="28774" y="2454"/>
                  </a:lnTo>
                  <a:lnTo>
                    <a:pt x="28868" y="2548"/>
                  </a:lnTo>
                  <a:lnTo>
                    <a:pt x="28868" y="2642"/>
                  </a:lnTo>
                  <a:lnTo>
                    <a:pt x="28585" y="2642"/>
                  </a:lnTo>
                  <a:lnTo>
                    <a:pt x="28679" y="2737"/>
                  </a:lnTo>
                  <a:lnTo>
                    <a:pt x="28774" y="2831"/>
                  </a:lnTo>
                  <a:lnTo>
                    <a:pt x="28774" y="3303"/>
                  </a:lnTo>
                  <a:lnTo>
                    <a:pt x="28679" y="3680"/>
                  </a:lnTo>
                  <a:lnTo>
                    <a:pt x="28585" y="3963"/>
                  </a:lnTo>
                  <a:lnTo>
                    <a:pt x="28774" y="4058"/>
                  </a:lnTo>
                  <a:lnTo>
                    <a:pt x="28774" y="4341"/>
                  </a:lnTo>
                  <a:lnTo>
                    <a:pt x="28585" y="4246"/>
                  </a:lnTo>
                  <a:lnTo>
                    <a:pt x="28585" y="4341"/>
                  </a:lnTo>
                  <a:lnTo>
                    <a:pt x="28679" y="4435"/>
                  </a:lnTo>
                  <a:lnTo>
                    <a:pt x="28491" y="4435"/>
                  </a:lnTo>
                  <a:lnTo>
                    <a:pt x="28585" y="4718"/>
                  </a:lnTo>
                  <a:lnTo>
                    <a:pt x="28491" y="5001"/>
                  </a:lnTo>
                  <a:lnTo>
                    <a:pt x="28774" y="4907"/>
                  </a:lnTo>
                  <a:lnTo>
                    <a:pt x="29057" y="5095"/>
                  </a:lnTo>
                  <a:lnTo>
                    <a:pt x="29057" y="5095"/>
                  </a:lnTo>
                  <a:lnTo>
                    <a:pt x="28774" y="5001"/>
                  </a:lnTo>
                  <a:lnTo>
                    <a:pt x="28679" y="5001"/>
                  </a:lnTo>
                  <a:lnTo>
                    <a:pt x="28774" y="5095"/>
                  </a:lnTo>
                  <a:lnTo>
                    <a:pt x="28585" y="5095"/>
                  </a:lnTo>
                  <a:lnTo>
                    <a:pt x="28396" y="5567"/>
                  </a:lnTo>
                  <a:lnTo>
                    <a:pt x="28396" y="5756"/>
                  </a:lnTo>
                  <a:lnTo>
                    <a:pt x="28585" y="6039"/>
                  </a:lnTo>
                  <a:lnTo>
                    <a:pt x="28396" y="6982"/>
                  </a:lnTo>
                  <a:lnTo>
                    <a:pt x="28302" y="7359"/>
                  </a:lnTo>
                  <a:lnTo>
                    <a:pt x="28113" y="7737"/>
                  </a:lnTo>
                  <a:lnTo>
                    <a:pt x="28113" y="7642"/>
                  </a:lnTo>
                  <a:lnTo>
                    <a:pt x="28113" y="7548"/>
                  </a:lnTo>
                  <a:lnTo>
                    <a:pt x="27830" y="8114"/>
                  </a:lnTo>
                  <a:lnTo>
                    <a:pt x="27830" y="8114"/>
                  </a:lnTo>
                  <a:lnTo>
                    <a:pt x="27924" y="8020"/>
                  </a:lnTo>
                  <a:lnTo>
                    <a:pt x="27453" y="8963"/>
                  </a:lnTo>
                  <a:lnTo>
                    <a:pt x="27736" y="8963"/>
                  </a:lnTo>
                  <a:lnTo>
                    <a:pt x="27547" y="9246"/>
                  </a:lnTo>
                  <a:lnTo>
                    <a:pt x="27547" y="9435"/>
                  </a:lnTo>
                  <a:lnTo>
                    <a:pt x="27641" y="9529"/>
                  </a:lnTo>
                  <a:lnTo>
                    <a:pt x="27641" y="9812"/>
                  </a:lnTo>
                  <a:lnTo>
                    <a:pt x="27547" y="9906"/>
                  </a:lnTo>
                  <a:lnTo>
                    <a:pt x="27453" y="9906"/>
                  </a:lnTo>
                  <a:lnTo>
                    <a:pt x="27358" y="9718"/>
                  </a:lnTo>
                  <a:lnTo>
                    <a:pt x="27264" y="9812"/>
                  </a:lnTo>
                  <a:lnTo>
                    <a:pt x="27075" y="9906"/>
                  </a:lnTo>
                  <a:lnTo>
                    <a:pt x="27170" y="10001"/>
                  </a:lnTo>
                  <a:lnTo>
                    <a:pt x="27075" y="10095"/>
                  </a:lnTo>
                  <a:lnTo>
                    <a:pt x="27075" y="10284"/>
                  </a:lnTo>
                  <a:lnTo>
                    <a:pt x="27170" y="10472"/>
                  </a:lnTo>
                  <a:lnTo>
                    <a:pt x="27170" y="10755"/>
                  </a:lnTo>
                  <a:lnTo>
                    <a:pt x="26792" y="10755"/>
                  </a:lnTo>
                  <a:lnTo>
                    <a:pt x="26698" y="10661"/>
                  </a:lnTo>
                  <a:lnTo>
                    <a:pt x="26698" y="10850"/>
                  </a:lnTo>
                  <a:lnTo>
                    <a:pt x="26604" y="10944"/>
                  </a:lnTo>
                  <a:lnTo>
                    <a:pt x="26415" y="10944"/>
                  </a:lnTo>
                  <a:lnTo>
                    <a:pt x="26415" y="11038"/>
                  </a:lnTo>
                  <a:lnTo>
                    <a:pt x="26509" y="11038"/>
                  </a:lnTo>
                  <a:lnTo>
                    <a:pt x="26604" y="11133"/>
                  </a:lnTo>
                  <a:lnTo>
                    <a:pt x="26604" y="11321"/>
                  </a:lnTo>
                  <a:lnTo>
                    <a:pt x="26604" y="11510"/>
                  </a:lnTo>
                  <a:lnTo>
                    <a:pt x="26509" y="11510"/>
                  </a:lnTo>
                  <a:lnTo>
                    <a:pt x="26509" y="11416"/>
                  </a:lnTo>
                  <a:lnTo>
                    <a:pt x="26415" y="11416"/>
                  </a:lnTo>
                  <a:lnTo>
                    <a:pt x="26415" y="11321"/>
                  </a:lnTo>
                  <a:lnTo>
                    <a:pt x="26321" y="11793"/>
                  </a:lnTo>
                  <a:lnTo>
                    <a:pt x="26226" y="11699"/>
                  </a:lnTo>
                  <a:lnTo>
                    <a:pt x="26132" y="11793"/>
                  </a:lnTo>
                  <a:lnTo>
                    <a:pt x="26226" y="11793"/>
                  </a:lnTo>
                  <a:lnTo>
                    <a:pt x="26321" y="12076"/>
                  </a:lnTo>
                  <a:lnTo>
                    <a:pt x="26415" y="12359"/>
                  </a:lnTo>
                  <a:lnTo>
                    <a:pt x="26038" y="12548"/>
                  </a:lnTo>
                  <a:lnTo>
                    <a:pt x="25755" y="12737"/>
                  </a:lnTo>
                  <a:lnTo>
                    <a:pt x="25660" y="12925"/>
                  </a:lnTo>
                  <a:lnTo>
                    <a:pt x="25755" y="12925"/>
                  </a:lnTo>
                  <a:lnTo>
                    <a:pt x="25755" y="13020"/>
                  </a:lnTo>
                  <a:lnTo>
                    <a:pt x="25849" y="12737"/>
                  </a:lnTo>
                  <a:lnTo>
                    <a:pt x="25943" y="13020"/>
                  </a:lnTo>
                  <a:lnTo>
                    <a:pt x="26038" y="12831"/>
                  </a:lnTo>
                  <a:lnTo>
                    <a:pt x="26132" y="12925"/>
                  </a:lnTo>
                  <a:lnTo>
                    <a:pt x="25943" y="13208"/>
                  </a:lnTo>
                  <a:lnTo>
                    <a:pt x="25660" y="13114"/>
                  </a:lnTo>
                  <a:lnTo>
                    <a:pt x="25472" y="13208"/>
                  </a:lnTo>
                  <a:lnTo>
                    <a:pt x="25377" y="13397"/>
                  </a:lnTo>
                  <a:lnTo>
                    <a:pt x="25283" y="13869"/>
                  </a:lnTo>
                  <a:lnTo>
                    <a:pt x="25189" y="14435"/>
                  </a:lnTo>
                  <a:lnTo>
                    <a:pt x="25094" y="14623"/>
                  </a:lnTo>
                  <a:lnTo>
                    <a:pt x="25000" y="14812"/>
                  </a:lnTo>
                  <a:lnTo>
                    <a:pt x="24906" y="14718"/>
                  </a:lnTo>
                  <a:lnTo>
                    <a:pt x="24811" y="14529"/>
                  </a:lnTo>
                  <a:lnTo>
                    <a:pt x="24717" y="14906"/>
                  </a:lnTo>
                  <a:lnTo>
                    <a:pt x="24717" y="15189"/>
                  </a:lnTo>
                  <a:lnTo>
                    <a:pt x="24717" y="15284"/>
                  </a:lnTo>
                  <a:lnTo>
                    <a:pt x="24811" y="15284"/>
                  </a:lnTo>
                  <a:lnTo>
                    <a:pt x="24528" y="15378"/>
                  </a:lnTo>
                  <a:lnTo>
                    <a:pt x="24340" y="15472"/>
                  </a:lnTo>
                  <a:lnTo>
                    <a:pt x="24057" y="15944"/>
                  </a:lnTo>
                  <a:lnTo>
                    <a:pt x="23962" y="16416"/>
                  </a:lnTo>
                  <a:lnTo>
                    <a:pt x="23774" y="16699"/>
                  </a:lnTo>
                  <a:lnTo>
                    <a:pt x="23396" y="16699"/>
                  </a:lnTo>
                  <a:lnTo>
                    <a:pt x="23208" y="16982"/>
                  </a:lnTo>
                  <a:lnTo>
                    <a:pt x="23019" y="17359"/>
                  </a:lnTo>
                  <a:lnTo>
                    <a:pt x="22830" y="17831"/>
                  </a:lnTo>
                  <a:lnTo>
                    <a:pt x="22830" y="17736"/>
                  </a:lnTo>
                  <a:lnTo>
                    <a:pt x="22736" y="17642"/>
                  </a:lnTo>
                  <a:lnTo>
                    <a:pt x="22736" y="17642"/>
                  </a:lnTo>
                  <a:lnTo>
                    <a:pt x="22830" y="17925"/>
                  </a:lnTo>
                  <a:lnTo>
                    <a:pt x="22453" y="17925"/>
                  </a:lnTo>
                  <a:lnTo>
                    <a:pt x="22547" y="17736"/>
                  </a:lnTo>
                  <a:lnTo>
                    <a:pt x="22453" y="17736"/>
                  </a:lnTo>
                  <a:lnTo>
                    <a:pt x="22359" y="17831"/>
                  </a:lnTo>
                  <a:lnTo>
                    <a:pt x="22264" y="18208"/>
                  </a:lnTo>
                  <a:lnTo>
                    <a:pt x="22170" y="18491"/>
                  </a:lnTo>
                  <a:lnTo>
                    <a:pt x="22076" y="18585"/>
                  </a:lnTo>
                  <a:lnTo>
                    <a:pt x="21887" y="18585"/>
                  </a:lnTo>
                  <a:lnTo>
                    <a:pt x="21698" y="19152"/>
                  </a:lnTo>
                  <a:lnTo>
                    <a:pt x="21604" y="18869"/>
                  </a:lnTo>
                  <a:lnTo>
                    <a:pt x="21604" y="19057"/>
                  </a:lnTo>
                  <a:lnTo>
                    <a:pt x="21415" y="19152"/>
                  </a:lnTo>
                  <a:lnTo>
                    <a:pt x="20943" y="19529"/>
                  </a:lnTo>
                  <a:lnTo>
                    <a:pt x="20377" y="19812"/>
                  </a:lnTo>
                  <a:lnTo>
                    <a:pt x="19906" y="20095"/>
                  </a:lnTo>
                  <a:lnTo>
                    <a:pt x="20094" y="20189"/>
                  </a:lnTo>
                  <a:lnTo>
                    <a:pt x="20189" y="20284"/>
                  </a:lnTo>
                  <a:lnTo>
                    <a:pt x="19906" y="20378"/>
                  </a:lnTo>
                  <a:lnTo>
                    <a:pt x="19906" y="20284"/>
                  </a:lnTo>
                  <a:lnTo>
                    <a:pt x="19811" y="20189"/>
                  </a:lnTo>
                  <a:lnTo>
                    <a:pt x="19811" y="20284"/>
                  </a:lnTo>
                  <a:lnTo>
                    <a:pt x="19811" y="20378"/>
                  </a:lnTo>
                  <a:lnTo>
                    <a:pt x="19245" y="20284"/>
                  </a:lnTo>
                  <a:lnTo>
                    <a:pt x="19340" y="20378"/>
                  </a:lnTo>
                  <a:lnTo>
                    <a:pt x="19245" y="20472"/>
                  </a:lnTo>
                  <a:lnTo>
                    <a:pt x="19434" y="20567"/>
                  </a:lnTo>
                  <a:lnTo>
                    <a:pt x="19340" y="20661"/>
                  </a:lnTo>
                  <a:lnTo>
                    <a:pt x="18962" y="20661"/>
                  </a:lnTo>
                  <a:lnTo>
                    <a:pt x="18585" y="21038"/>
                  </a:lnTo>
                  <a:lnTo>
                    <a:pt x="18113" y="21416"/>
                  </a:lnTo>
                  <a:lnTo>
                    <a:pt x="17736" y="21699"/>
                  </a:lnTo>
                  <a:lnTo>
                    <a:pt x="17359" y="21793"/>
                  </a:lnTo>
                  <a:lnTo>
                    <a:pt x="17076" y="22076"/>
                  </a:lnTo>
                  <a:lnTo>
                    <a:pt x="16793" y="22359"/>
                  </a:lnTo>
                  <a:lnTo>
                    <a:pt x="16698" y="22265"/>
                  </a:lnTo>
                  <a:lnTo>
                    <a:pt x="16604" y="22170"/>
                  </a:lnTo>
                  <a:lnTo>
                    <a:pt x="16321" y="22170"/>
                  </a:lnTo>
                  <a:lnTo>
                    <a:pt x="15849" y="22453"/>
                  </a:lnTo>
                  <a:lnTo>
                    <a:pt x="14340" y="22831"/>
                  </a:lnTo>
                  <a:lnTo>
                    <a:pt x="14340" y="22925"/>
                  </a:lnTo>
                  <a:lnTo>
                    <a:pt x="14340" y="23019"/>
                  </a:lnTo>
                  <a:lnTo>
                    <a:pt x="14245" y="23114"/>
                  </a:lnTo>
                  <a:lnTo>
                    <a:pt x="14057" y="23019"/>
                  </a:lnTo>
                  <a:lnTo>
                    <a:pt x="13962" y="22925"/>
                  </a:lnTo>
                  <a:lnTo>
                    <a:pt x="13774" y="22925"/>
                  </a:lnTo>
                  <a:lnTo>
                    <a:pt x="13774" y="23208"/>
                  </a:lnTo>
                  <a:lnTo>
                    <a:pt x="13491" y="23114"/>
                  </a:lnTo>
                  <a:lnTo>
                    <a:pt x="13113" y="23114"/>
                  </a:lnTo>
                  <a:lnTo>
                    <a:pt x="12642" y="23208"/>
                  </a:lnTo>
                  <a:lnTo>
                    <a:pt x="12453" y="23302"/>
                  </a:lnTo>
                  <a:lnTo>
                    <a:pt x="12076" y="23208"/>
                  </a:lnTo>
                  <a:lnTo>
                    <a:pt x="11793" y="23114"/>
                  </a:lnTo>
                  <a:lnTo>
                    <a:pt x="11510" y="23585"/>
                  </a:lnTo>
                  <a:lnTo>
                    <a:pt x="11321" y="23397"/>
                  </a:lnTo>
                  <a:lnTo>
                    <a:pt x="11132" y="23302"/>
                  </a:lnTo>
                  <a:lnTo>
                    <a:pt x="10849" y="23302"/>
                  </a:lnTo>
                  <a:lnTo>
                    <a:pt x="10566" y="23397"/>
                  </a:lnTo>
                  <a:lnTo>
                    <a:pt x="10566" y="23302"/>
                  </a:lnTo>
                  <a:lnTo>
                    <a:pt x="10189" y="23302"/>
                  </a:lnTo>
                  <a:lnTo>
                    <a:pt x="9717" y="23491"/>
                  </a:lnTo>
                  <a:lnTo>
                    <a:pt x="9717" y="23302"/>
                  </a:lnTo>
                  <a:lnTo>
                    <a:pt x="9623" y="23491"/>
                  </a:lnTo>
                  <a:lnTo>
                    <a:pt x="9434" y="23680"/>
                  </a:lnTo>
                  <a:lnTo>
                    <a:pt x="9340" y="23585"/>
                  </a:lnTo>
                  <a:lnTo>
                    <a:pt x="9434" y="23585"/>
                  </a:lnTo>
                  <a:lnTo>
                    <a:pt x="9340" y="23491"/>
                  </a:lnTo>
                  <a:lnTo>
                    <a:pt x="9246" y="23491"/>
                  </a:lnTo>
                  <a:lnTo>
                    <a:pt x="9246" y="23585"/>
                  </a:lnTo>
                  <a:lnTo>
                    <a:pt x="9151" y="23491"/>
                  </a:lnTo>
                  <a:lnTo>
                    <a:pt x="8868" y="23680"/>
                  </a:lnTo>
                  <a:lnTo>
                    <a:pt x="8774" y="23680"/>
                  </a:lnTo>
                  <a:lnTo>
                    <a:pt x="8680" y="23491"/>
                  </a:lnTo>
                  <a:lnTo>
                    <a:pt x="8585" y="23585"/>
                  </a:lnTo>
                  <a:lnTo>
                    <a:pt x="8491" y="23585"/>
                  </a:lnTo>
                  <a:lnTo>
                    <a:pt x="8397" y="23491"/>
                  </a:lnTo>
                  <a:lnTo>
                    <a:pt x="8302" y="23491"/>
                  </a:lnTo>
                  <a:lnTo>
                    <a:pt x="8208" y="23302"/>
                  </a:lnTo>
                  <a:lnTo>
                    <a:pt x="8302" y="23114"/>
                  </a:lnTo>
                  <a:lnTo>
                    <a:pt x="8302" y="23114"/>
                  </a:lnTo>
                  <a:lnTo>
                    <a:pt x="8019" y="23208"/>
                  </a:lnTo>
                  <a:lnTo>
                    <a:pt x="7642" y="23208"/>
                  </a:lnTo>
                  <a:lnTo>
                    <a:pt x="7359" y="23302"/>
                  </a:lnTo>
                  <a:lnTo>
                    <a:pt x="7264" y="23302"/>
                  </a:lnTo>
                  <a:lnTo>
                    <a:pt x="7264" y="23397"/>
                  </a:lnTo>
                  <a:lnTo>
                    <a:pt x="7547" y="23397"/>
                  </a:lnTo>
                  <a:lnTo>
                    <a:pt x="7453" y="23491"/>
                  </a:lnTo>
                  <a:lnTo>
                    <a:pt x="7359" y="23491"/>
                  </a:lnTo>
                  <a:lnTo>
                    <a:pt x="7170" y="23680"/>
                  </a:lnTo>
                  <a:lnTo>
                    <a:pt x="6981" y="23397"/>
                  </a:lnTo>
                  <a:lnTo>
                    <a:pt x="6698" y="23208"/>
                  </a:lnTo>
                  <a:lnTo>
                    <a:pt x="6604" y="23114"/>
                  </a:lnTo>
                  <a:lnTo>
                    <a:pt x="6415" y="23208"/>
                  </a:lnTo>
                  <a:lnTo>
                    <a:pt x="6227" y="23302"/>
                  </a:lnTo>
                  <a:lnTo>
                    <a:pt x="6132" y="23491"/>
                  </a:lnTo>
                  <a:lnTo>
                    <a:pt x="6038" y="23491"/>
                  </a:lnTo>
                  <a:lnTo>
                    <a:pt x="6038" y="23397"/>
                  </a:lnTo>
                  <a:lnTo>
                    <a:pt x="6132" y="23208"/>
                  </a:lnTo>
                  <a:lnTo>
                    <a:pt x="5849" y="23302"/>
                  </a:lnTo>
                  <a:lnTo>
                    <a:pt x="5661" y="23397"/>
                  </a:lnTo>
                  <a:lnTo>
                    <a:pt x="5095" y="23208"/>
                  </a:lnTo>
                  <a:lnTo>
                    <a:pt x="4057" y="23019"/>
                  </a:lnTo>
                  <a:lnTo>
                    <a:pt x="2925" y="22831"/>
                  </a:lnTo>
                  <a:lnTo>
                    <a:pt x="2265" y="22831"/>
                  </a:lnTo>
                  <a:lnTo>
                    <a:pt x="2265" y="22642"/>
                  </a:lnTo>
                  <a:lnTo>
                    <a:pt x="1887" y="22642"/>
                  </a:lnTo>
                  <a:lnTo>
                    <a:pt x="1510" y="22548"/>
                  </a:lnTo>
                  <a:lnTo>
                    <a:pt x="944" y="22076"/>
                  </a:lnTo>
                  <a:lnTo>
                    <a:pt x="944" y="21887"/>
                  </a:lnTo>
                  <a:lnTo>
                    <a:pt x="1038" y="21699"/>
                  </a:lnTo>
                  <a:lnTo>
                    <a:pt x="755" y="21699"/>
                  </a:lnTo>
                  <a:lnTo>
                    <a:pt x="472" y="21793"/>
                  </a:lnTo>
                  <a:lnTo>
                    <a:pt x="95" y="22076"/>
                  </a:lnTo>
                  <a:lnTo>
                    <a:pt x="0" y="22265"/>
                  </a:lnTo>
                  <a:lnTo>
                    <a:pt x="0" y="22359"/>
                  </a:lnTo>
                  <a:lnTo>
                    <a:pt x="283" y="22453"/>
                  </a:lnTo>
                  <a:lnTo>
                    <a:pt x="189" y="22548"/>
                  </a:lnTo>
                  <a:lnTo>
                    <a:pt x="95" y="22453"/>
                  </a:lnTo>
                  <a:lnTo>
                    <a:pt x="95" y="22642"/>
                  </a:lnTo>
                  <a:lnTo>
                    <a:pt x="283" y="22642"/>
                  </a:lnTo>
                  <a:lnTo>
                    <a:pt x="566" y="22736"/>
                  </a:lnTo>
                  <a:lnTo>
                    <a:pt x="472" y="22831"/>
                  </a:lnTo>
                  <a:lnTo>
                    <a:pt x="472" y="22925"/>
                  </a:lnTo>
                  <a:lnTo>
                    <a:pt x="661" y="22736"/>
                  </a:lnTo>
                  <a:lnTo>
                    <a:pt x="755" y="22925"/>
                  </a:lnTo>
                  <a:lnTo>
                    <a:pt x="755" y="23019"/>
                  </a:lnTo>
                  <a:lnTo>
                    <a:pt x="661" y="23019"/>
                  </a:lnTo>
                  <a:lnTo>
                    <a:pt x="944" y="23114"/>
                  </a:lnTo>
                  <a:lnTo>
                    <a:pt x="1132" y="23208"/>
                  </a:lnTo>
                  <a:lnTo>
                    <a:pt x="1604" y="23397"/>
                  </a:lnTo>
                  <a:lnTo>
                    <a:pt x="1510" y="23491"/>
                  </a:lnTo>
                  <a:lnTo>
                    <a:pt x="1510" y="23585"/>
                  </a:lnTo>
                  <a:lnTo>
                    <a:pt x="1793" y="23680"/>
                  </a:lnTo>
                  <a:lnTo>
                    <a:pt x="2170" y="23774"/>
                  </a:lnTo>
                  <a:lnTo>
                    <a:pt x="2453" y="23774"/>
                  </a:lnTo>
                  <a:lnTo>
                    <a:pt x="2359" y="23868"/>
                  </a:lnTo>
                  <a:lnTo>
                    <a:pt x="2642" y="24057"/>
                  </a:lnTo>
                  <a:lnTo>
                    <a:pt x="2736" y="23868"/>
                  </a:lnTo>
                  <a:lnTo>
                    <a:pt x="3019" y="23680"/>
                  </a:lnTo>
                  <a:lnTo>
                    <a:pt x="2925" y="23963"/>
                  </a:lnTo>
                  <a:lnTo>
                    <a:pt x="2831" y="24151"/>
                  </a:lnTo>
                  <a:lnTo>
                    <a:pt x="3114" y="23868"/>
                  </a:lnTo>
                  <a:lnTo>
                    <a:pt x="3208" y="24151"/>
                  </a:lnTo>
                  <a:lnTo>
                    <a:pt x="3302" y="23963"/>
                  </a:lnTo>
                  <a:lnTo>
                    <a:pt x="3491" y="24057"/>
                  </a:lnTo>
                  <a:lnTo>
                    <a:pt x="3585" y="24340"/>
                  </a:lnTo>
                  <a:lnTo>
                    <a:pt x="3680" y="24246"/>
                  </a:lnTo>
                  <a:lnTo>
                    <a:pt x="3774" y="24057"/>
                  </a:lnTo>
                  <a:lnTo>
                    <a:pt x="3868" y="24151"/>
                  </a:lnTo>
                  <a:lnTo>
                    <a:pt x="3868" y="24340"/>
                  </a:lnTo>
                  <a:lnTo>
                    <a:pt x="4434" y="24151"/>
                  </a:lnTo>
                  <a:lnTo>
                    <a:pt x="4717" y="24057"/>
                  </a:lnTo>
                  <a:lnTo>
                    <a:pt x="4812" y="24151"/>
                  </a:lnTo>
                  <a:lnTo>
                    <a:pt x="4812" y="23868"/>
                  </a:lnTo>
                  <a:lnTo>
                    <a:pt x="5000" y="23774"/>
                  </a:lnTo>
                  <a:lnTo>
                    <a:pt x="5000" y="23868"/>
                  </a:lnTo>
                  <a:lnTo>
                    <a:pt x="4906" y="24057"/>
                  </a:lnTo>
                  <a:lnTo>
                    <a:pt x="5095" y="23963"/>
                  </a:lnTo>
                  <a:lnTo>
                    <a:pt x="5378" y="23963"/>
                  </a:lnTo>
                  <a:lnTo>
                    <a:pt x="5378" y="24151"/>
                  </a:lnTo>
                  <a:lnTo>
                    <a:pt x="5000" y="24151"/>
                  </a:lnTo>
                  <a:lnTo>
                    <a:pt x="5095" y="24246"/>
                  </a:lnTo>
                  <a:lnTo>
                    <a:pt x="5000" y="24246"/>
                  </a:lnTo>
                  <a:lnTo>
                    <a:pt x="5000" y="24434"/>
                  </a:lnTo>
                  <a:lnTo>
                    <a:pt x="5378" y="24434"/>
                  </a:lnTo>
                  <a:lnTo>
                    <a:pt x="5566" y="24246"/>
                  </a:lnTo>
                  <a:lnTo>
                    <a:pt x="5944" y="24340"/>
                  </a:lnTo>
                  <a:lnTo>
                    <a:pt x="6415" y="24340"/>
                  </a:lnTo>
                  <a:lnTo>
                    <a:pt x="6321" y="24434"/>
                  </a:lnTo>
                  <a:lnTo>
                    <a:pt x="6510" y="24434"/>
                  </a:lnTo>
                  <a:lnTo>
                    <a:pt x="6604" y="24340"/>
                  </a:lnTo>
                  <a:lnTo>
                    <a:pt x="6604" y="24246"/>
                  </a:lnTo>
                  <a:lnTo>
                    <a:pt x="6793" y="24340"/>
                  </a:lnTo>
                  <a:lnTo>
                    <a:pt x="6604" y="24434"/>
                  </a:lnTo>
                  <a:lnTo>
                    <a:pt x="6793" y="24434"/>
                  </a:lnTo>
                  <a:lnTo>
                    <a:pt x="6887" y="24340"/>
                  </a:lnTo>
                  <a:lnTo>
                    <a:pt x="6981" y="24434"/>
                  </a:lnTo>
                  <a:lnTo>
                    <a:pt x="7264" y="24434"/>
                  </a:lnTo>
                  <a:lnTo>
                    <a:pt x="7925" y="24623"/>
                  </a:lnTo>
                  <a:lnTo>
                    <a:pt x="8680" y="24623"/>
                  </a:lnTo>
                  <a:lnTo>
                    <a:pt x="9057" y="24529"/>
                  </a:lnTo>
                  <a:lnTo>
                    <a:pt x="9529" y="24529"/>
                  </a:lnTo>
                  <a:lnTo>
                    <a:pt x="10000" y="24623"/>
                  </a:lnTo>
                  <a:lnTo>
                    <a:pt x="10566" y="24717"/>
                  </a:lnTo>
                  <a:lnTo>
                    <a:pt x="11415" y="24623"/>
                  </a:lnTo>
                  <a:lnTo>
                    <a:pt x="12359" y="24529"/>
                  </a:lnTo>
                  <a:lnTo>
                    <a:pt x="12830" y="24340"/>
                  </a:lnTo>
                  <a:lnTo>
                    <a:pt x="12925" y="24529"/>
                  </a:lnTo>
                  <a:lnTo>
                    <a:pt x="13019" y="24340"/>
                  </a:lnTo>
                  <a:lnTo>
                    <a:pt x="13113" y="24529"/>
                  </a:lnTo>
                  <a:lnTo>
                    <a:pt x="13208" y="24434"/>
                  </a:lnTo>
                  <a:lnTo>
                    <a:pt x="13113" y="24340"/>
                  </a:lnTo>
                  <a:lnTo>
                    <a:pt x="13962" y="24340"/>
                  </a:lnTo>
                  <a:lnTo>
                    <a:pt x="13962" y="24434"/>
                  </a:lnTo>
                  <a:lnTo>
                    <a:pt x="13962" y="24529"/>
                  </a:lnTo>
                  <a:lnTo>
                    <a:pt x="14717" y="24246"/>
                  </a:lnTo>
                  <a:lnTo>
                    <a:pt x="15566" y="24057"/>
                  </a:lnTo>
                  <a:lnTo>
                    <a:pt x="15378" y="23963"/>
                  </a:lnTo>
                  <a:lnTo>
                    <a:pt x="15472" y="23868"/>
                  </a:lnTo>
                  <a:lnTo>
                    <a:pt x="15566" y="23963"/>
                  </a:lnTo>
                  <a:lnTo>
                    <a:pt x="15472" y="23774"/>
                  </a:lnTo>
                  <a:lnTo>
                    <a:pt x="15661" y="23868"/>
                  </a:lnTo>
                  <a:lnTo>
                    <a:pt x="15566" y="24057"/>
                  </a:lnTo>
                  <a:lnTo>
                    <a:pt x="16038" y="23963"/>
                  </a:lnTo>
                  <a:lnTo>
                    <a:pt x="16698" y="23680"/>
                  </a:lnTo>
                  <a:lnTo>
                    <a:pt x="17264" y="23397"/>
                  </a:lnTo>
                  <a:lnTo>
                    <a:pt x="17453" y="23208"/>
                  </a:lnTo>
                  <a:lnTo>
                    <a:pt x="17547" y="23019"/>
                  </a:lnTo>
                  <a:lnTo>
                    <a:pt x="17736" y="23114"/>
                  </a:lnTo>
                  <a:lnTo>
                    <a:pt x="17830" y="23114"/>
                  </a:lnTo>
                  <a:lnTo>
                    <a:pt x="18019" y="23019"/>
                  </a:lnTo>
                  <a:lnTo>
                    <a:pt x="18208" y="22736"/>
                  </a:lnTo>
                  <a:lnTo>
                    <a:pt x="18302" y="22548"/>
                  </a:lnTo>
                  <a:lnTo>
                    <a:pt x="18868" y="22359"/>
                  </a:lnTo>
                  <a:lnTo>
                    <a:pt x="19623" y="22076"/>
                  </a:lnTo>
                  <a:lnTo>
                    <a:pt x="20189" y="21699"/>
                  </a:lnTo>
                  <a:lnTo>
                    <a:pt x="20849" y="21227"/>
                  </a:lnTo>
                  <a:lnTo>
                    <a:pt x="21321" y="20755"/>
                  </a:lnTo>
                  <a:lnTo>
                    <a:pt x="21510" y="20472"/>
                  </a:lnTo>
                  <a:lnTo>
                    <a:pt x="22170" y="19906"/>
                  </a:lnTo>
                  <a:lnTo>
                    <a:pt x="22736" y="19435"/>
                  </a:lnTo>
                  <a:lnTo>
                    <a:pt x="23113" y="18963"/>
                  </a:lnTo>
                  <a:lnTo>
                    <a:pt x="23302" y="18585"/>
                  </a:lnTo>
                  <a:lnTo>
                    <a:pt x="23396" y="18774"/>
                  </a:lnTo>
                  <a:lnTo>
                    <a:pt x="23585" y="18397"/>
                  </a:lnTo>
                  <a:lnTo>
                    <a:pt x="23774" y="18114"/>
                  </a:lnTo>
                  <a:lnTo>
                    <a:pt x="24057" y="17736"/>
                  </a:lnTo>
                  <a:lnTo>
                    <a:pt x="24245" y="17453"/>
                  </a:lnTo>
                  <a:lnTo>
                    <a:pt x="24340" y="17453"/>
                  </a:lnTo>
                  <a:lnTo>
                    <a:pt x="24434" y="17359"/>
                  </a:lnTo>
                  <a:lnTo>
                    <a:pt x="24623" y="16982"/>
                  </a:lnTo>
                  <a:lnTo>
                    <a:pt x="25189" y="16227"/>
                  </a:lnTo>
                  <a:lnTo>
                    <a:pt x="25566" y="15661"/>
                  </a:lnTo>
                  <a:lnTo>
                    <a:pt x="25943" y="15189"/>
                  </a:lnTo>
                  <a:lnTo>
                    <a:pt x="26226" y="14529"/>
                  </a:lnTo>
                  <a:lnTo>
                    <a:pt x="26509" y="13680"/>
                  </a:lnTo>
                  <a:lnTo>
                    <a:pt x="26604" y="13869"/>
                  </a:lnTo>
                  <a:lnTo>
                    <a:pt x="26604" y="13586"/>
                  </a:lnTo>
                  <a:lnTo>
                    <a:pt x="26698" y="13303"/>
                  </a:lnTo>
                  <a:lnTo>
                    <a:pt x="26792" y="13303"/>
                  </a:lnTo>
                  <a:lnTo>
                    <a:pt x="26887" y="13397"/>
                  </a:lnTo>
                  <a:lnTo>
                    <a:pt x="27170" y="12831"/>
                  </a:lnTo>
                  <a:lnTo>
                    <a:pt x="27264" y="12548"/>
                  </a:lnTo>
                  <a:lnTo>
                    <a:pt x="27264" y="12454"/>
                  </a:lnTo>
                  <a:lnTo>
                    <a:pt x="26981" y="12076"/>
                  </a:lnTo>
                  <a:lnTo>
                    <a:pt x="27075" y="12171"/>
                  </a:lnTo>
                  <a:lnTo>
                    <a:pt x="27170" y="12076"/>
                  </a:lnTo>
                  <a:lnTo>
                    <a:pt x="27358" y="12076"/>
                  </a:lnTo>
                  <a:lnTo>
                    <a:pt x="27453" y="12171"/>
                  </a:lnTo>
                  <a:lnTo>
                    <a:pt x="27453" y="11982"/>
                  </a:lnTo>
                  <a:lnTo>
                    <a:pt x="27547" y="11793"/>
                  </a:lnTo>
                  <a:lnTo>
                    <a:pt x="27641" y="11793"/>
                  </a:lnTo>
                  <a:lnTo>
                    <a:pt x="27547" y="11510"/>
                  </a:lnTo>
                  <a:lnTo>
                    <a:pt x="27641" y="11133"/>
                  </a:lnTo>
                  <a:lnTo>
                    <a:pt x="27830" y="10755"/>
                  </a:lnTo>
                  <a:lnTo>
                    <a:pt x="27924" y="10661"/>
                  </a:lnTo>
                  <a:lnTo>
                    <a:pt x="28113" y="10661"/>
                  </a:lnTo>
                  <a:lnTo>
                    <a:pt x="28019" y="10378"/>
                  </a:lnTo>
                  <a:lnTo>
                    <a:pt x="28019" y="10284"/>
                  </a:lnTo>
                  <a:lnTo>
                    <a:pt x="28019" y="10095"/>
                  </a:lnTo>
                  <a:lnTo>
                    <a:pt x="28113" y="10284"/>
                  </a:lnTo>
                  <a:lnTo>
                    <a:pt x="28208" y="10001"/>
                  </a:lnTo>
                  <a:lnTo>
                    <a:pt x="28019" y="10001"/>
                  </a:lnTo>
                  <a:lnTo>
                    <a:pt x="27924" y="9906"/>
                  </a:lnTo>
                  <a:lnTo>
                    <a:pt x="28113" y="9718"/>
                  </a:lnTo>
                  <a:lnTo>
                    <a:pt x="28208" y="9718"/>
                  </a:lnTo>
                  <a:lnTo>
                    <a:pt x="28113" y="9529"/>
                  </a:lnTo>
                  <a:lnTo>
                    <a:pt x="28396" y="9529"/>
                  </a:lnTo>
                  <a:lnTo>
                    <a:pt x="28302" y="9057"/>
                  </a:lnTo>
                  <a:lnTo>
                    <a:pt x="28396" y="9057"/>
                  </a:lnTo>
                  <a:lnTo>
                    <a:pt x="28396" y="8963"/>
                  </a:lnTo>
                  <a:lnTo>
                    <a:pt x="28396" y="8774"/>
                  </a:lnTo>
                  <a:lnTo>
                    <a:pt x="28491" y="8491"/>
                  </a:lnTo>
                  <a:lnTo>
                    <a:pt x="28585" y="8114"/>
                  </a:lnTo>
                  <a:lnTo>
                    <a:pt x="28774" y="8303"/>
                  </a:lnTo>
                  <a:lnTo>
                    <a:pt x="28962" y="7454"/>
                  </a:lnTo>
                  <a:lnTo>
                    <a:pt x="29057" y="6699"/>
                  </a:lnTo>
                  <a:lnTo>
                    <a:pt x="29245" y="5661"/>
                  </a:lnTo>
                  <a:lnTo>
                    <a:pt x="29340" y="4718"/>
                  </a:lnTo>
                  <a:lnTo>
                    <a:pt x="29340" y="4341"/>
                  </a:lnTo>
                  <a:lnTo>
                    <a:pt x="29057" y="4435"/>
                  </a:lnTo>
                  <a:lnTo>
                    <a:pt x="28962" y="4435"/>
                  </a:lnTo>
                  <a:lnTo>
                    <a:pt x="28962" y="4246"/>
                  </a:lnTo>
                  <a:lnTo>
                    <a:pt x="29151" y="4341"/>
                  </a:lnTo>
                  <a:lnTo>
                    <a:pt x="29245" y="4152"/>
                  </a:lnTo>
                  <a:lnTo>
                    <a:pt x="29151" y="4152"/>
                  </a:lnTo>
                  <a:lnTo>
                    <a:pt x="29057" y="3963"/>
                  </a:lnTo>
                  <a:lnTo>
                    <a:pt x="28962" y="3680"/>
                  </a:lnTo>
                  <a:lnTo>
                    <a:pt x="28962" y="3680"/>
                  </a:lnTo>
                  <a:lnTo>
                    <a:pt x="29245" y="3774"/>
                  </a:lnTo>
                  <a:lnTo>
                    <a:pt x="29057" y="3586"/>
                  </a:lnTo>
                  <a:lnTo>
                    <a:pt x="29057" y="3397"/>
                  </a:lnTo>
                  <a:lnTo>
                    <a:pt x="29245" y="3586"/>
                  </a:lnTo>
                  <a:lnTo>
                    <a:pt x="29245" y="3491"/>
                  </a:lnTo>
                  <a:lnTo>
                    <a:pt x="29434" y="3114"/>
                  </a:lnTo>
                  <a:lnTo>
                    <a:pt x="29245" y="2925"/>
                  </a:lnTo>
                  <a:lnTo>
                    <a:pt x="28962" y="2642"/>
                  </a:lnTo>
                  <a:lnTo>
                    <a:pt x="28962" y="2642"/>
                  </a:lnTo>
                  <a:lnTo>
                    <a:pt x="29245" y="2831"/>
                  </a:lnTo>
                  <a:lnTo>
                    <a:pt x="29340" y="2737"/>
                  </a:lnTo>
                  <a:lnTo>
                    <a:pt x="29434" y="2359"/>
                  </a:lnTo>
                  <a:lnTo>
                    <a:pt x="29434" y="2265"/>
                  </a:lnTo>
                  <a:lnTo>
                    <a:pt x="29434" y="2171"/>
                  </a:lnTo>
                  <a:lnTo>
                    <a:pt x="29340" y="2171"/>
                  </a:lnTo>
                  <a:lnTo>
                    <a:pt x="28774" y="944"/>
                  </a:lnTo>
                  <a:lnTo>
                    <a:pt x="28962" y="661"/>
                  </a:lnTo>
                  <a:lnTo>
                    <a:pt x="29057" y="473"/>
                  </a:lnTo>
                  <a:lnTo>
                    <a:pt x="29151" y="473"/>
                  </a:lnTo>
                  <a:lnTo>
                    <a:pt x="28868" y="190"/>
                  </a:lnTo>
                  <a:lnTo>
                    <a:pt x="29057" y="190"/>
                  </a:lnTo>
                  <a:lnTo>
                    <a:pt x="28962" y="1"/>
                  </a:lnTo>
                  <a:close/>
                </a:path>
              </a:pathLst>
            </a:custGeom>
            <a:solidFill>
              <a:srgbClr val="FFFFFF"/>
            </a:solidFill>
            <a:ln>
              <a:noFill/>
            </a:ln>
            <a:effectLst>
              <a:outerShdw blurRad="57150" dist="19050" dir="5400000" algn="bl" rotWithShape="0">
                <a:srgbClr val="000000">
                  <a:alpha val="50000"/>
                </a:srgbClr>
              </a:outerShdw>
            </a:effectLst>
          </p:spPr>
          <p:txBody>
            <a:bodyPr spcFirstLastPara="1" lIns="91425" tIns="91425" rIns="91425" bIns="91425" anchor="ctr"/>
            <a:lstStyle/>
            <a:p>
              <a:pPr>
                <a:spcBef>
                  <a:spcPts val="0"/>
                </a:spcBef>
                <a:spcAft>
                  <a:spcPts val="0"/>
                </a:spcAft>
                <a:defRPr/>
              </a:pPr>
              <a:endParaRPr/>
            </a:p>
          </p:txBody>
        </p:sp>
        <p:sp>
          <p:nvSpPr>
            <p:cNvPr id="641" name="Google Shape;641;p50"/>
            <p:cNvSpPr/>
            <p:nvPr/>
          </p:nvSpPr>
          <p:spPr>
            <a:xfrm>
              <a:off x="1748205" y="2212971"/>
              <a:ext cx="170215" cy="162407"/>
            </a:xfrm>
            <a:custGeom>
              <a:avLst/>
              <a:gdLst/>
              <a:ahLst/>
              <a:cxnLst/>
              <a:rect l="l" t="t" r="r" b="b"/>
              <a:pathLst>
                <a:path w="6793" h="6511" extrusionOk="0">
                  <a:moveTo>
                    <a:pt x="1038" y="6416"/>
                  </a:moveTo>
                  <a:lnTo>
                    <a:pt x="1038" y="6463"/>
                  </a:lnTo>
                  <a:lnTo>
                    <a:pt x="1038" y="6463"/>
                  </a:lnTo>
                  <a:lnTo>
                    <a:pt x="943" y="6416"/>
                  </a:lnTo>
                  <a:close/>
                  <a:moveTo>
                    <a:pt x="2641" y="1"/>
                  </a:moveTo>
                  <a:lnTo>
                    <a:pt x="2641" y="190"/>
                  </a:lnTo>
                  <a:lnTo>
                    <a:pt x="2641" y="473"/>
                  </a:lnTo>
                  <a:lnTo>
                    <a:pt x="2641" y="567"/>
                  </a:lnTo>
                  <a:lnTo>
                    <a:pt x="2547" y="284"/>
                  </a:lnTo>
                  <a:lnTo>
                    <a:pt x="2547" y="756"/>
                  </a:lnTo>
                  <a:lnTo>
                    <a:pt x="2453" y="284"/>
                  </a:lnTo>
                  <a:lnTo>
                    <a:pt x="2453" y="473"/>
                  </a:lnTo>
                  <a:lnTo>
                    <a:pt x="2453" y="661"/>
                  </a:lnTo>
                  <a:lnTo>
                    <a:pt x="2075" y="1227"/>
                  </a:lnTo>
                  <a:lnTo>
                    <a:pt x="1509" y="2171"/>
                  </a:lnTo>
                  <a:lnTo>
                    <a:pt x="849" y="3114"/>
                  </a:lnTo>
                  <a:lnTo>
                    <a:pt x="377" y="3774"/>
                  </a:lnTo>
                  <a:lnTo>
                    <a:pt x="283" y="4152"/>
                  </a:lnTo>
                  <a:lnTo>
                    <a:pt x="472" y="4246"/>
                  </a:lnTo>
                  <a:lnTo>
                    <a:pt x="472" y="4340"/>
                  </a:lnTo>
                  <a:lnTo>
                    <a:pt x="377" y="4435"/>
                  </a:lnTo>
                  <a:lnTo>
                    <a:pt x="283" y="4435"/>
                  </a:lnTo>
                  <a:lnTo>
                    <a:pt x="566" y="4529"/>
                  </a:lnTo>
                  <a:lnTo>
                    <a:pt x="472" y="4435"/>
                  </a:lnTo>
                  <a:lnTo>
                    <a:pt x="566" y="4435"/>
                  </a:lnTo>
                  <a:lnTo>
                    <a:pt x="849" y="4623"/>
                  </a:lnTo>
                  <a:lnTo>
                    <a:pt x="566" y="4623"/>
                  </a:lnTo>
                  <a:lnTo>
                    <a:pt x="472" y="4812"/>
                  </a:lnTo>
                  <a:lnTo>
                    <a:pt x="377" y="5284"/>
                  </a:lnTo>
                  <a:lnTo>
                    <a:pt x="283" y="5944"/>
                  </a:lnTo>
                  <a:lnTo>
                    <a:pt x="189" y="6133"/>
                  </a:lnTo>
                  <a:lnTo>
                    <a:pt x="0" y="6227"/>
                  </a:lnTo>
                  <a:lnTo>
                    <a:pt x="566" y="6416"/>
                  </a:lnTo>
                  <a:lnTo>
                    <a:pt x="1038" y="6494"/>
                  </a:lnTo>
                  <a:lnTo>
                    <a:pt x="1038" y="6494"/>
                  </a:lnTo>
                  <a:lnTo>
                    <a:pt x="1038" y="6510"/>
                  </a:lnTo>
                  <a:lnTo>
                    <a:pt x="1051" y="6497"/>
                  </a:lnTo>
                  <a:lnTo>
                    <a:pt x="1051" y="6497"/>
                  </a:lnTo>
                  <a:lnTo>
                    <a:pt x="1132" y="6510"/>
                  </a:lnTo>
                  <a:lnTo>
                    <a:pt x="1069" y="6479"/>
                  </a:lnTo>
                  <a:lnTo>
                    <a:pt x="1069" y="6479"/>
                  </a:lnTo>
                  <a:lnTo>
                    <a:pt x="1132" y="6416"/>
                  </a:lnTo>
                  <a:lnTo>
                    <a:pt x="1226" y="6133"/>
                  </a:lnTo>
                  <a:lnTo>
                    <a:pt x="1226" y="5944"/>
                  </a:lnTo>
                  <a:lnTo>
                    <a:pt x="1038" y="5755"/>
                  </a:lnTo>
                  <a:lnTo>
                    <a:pt x="1415" y="5755"/>
                  </a:lnTo>
                  <a:lnTo>
                    <a:pt x="1321" y="5661"/>
                  </a:lnTo>
                  <a:lnTo>
                    <a:pt x="1415" y="5661"/>
                  </a:lnTo>
                  <a:lnTo>
                    <a:pt x="1604" y="5755"/>
                  </a:lnTo>
                  <a:lnTo>
                    <a:pt x="1415" y="5567"/>
                  </a:lnTo>
                  <a:lnTo>
                    <a:pt x="1038" y="5189"/>
                  </a:lnTo>
                  <a:lnTo>
                    <a:pt x="1226" y="5284"/>
                  </a:lnTo>
                  <a:lnTo>
                    <a:pt x="1604" y="5378"/>
                  </a:lnTo>
                  <a:lnTo>
                    <a:pt x="2264" y="3491"/>
                  </a:lnTo>
                  <a:lnTo>
                    <a:pt x="3019" y="1605"/>
                  </a:lnTo>
                  <a:lnTo>
                    <a:pt x="3019" y="1888"/>
                  </a:lnTo>
                  <a:lnTo>
                    <a:pt x="3113" y="1699"/>
                  </a:lnTo>
                  <a:lnTo>
                    <a:pt x="3113" y="1888"/>
                  </a:lnTo>
                  <a:lnTo>
                    <a:pt x="3302" y="1699"/>
                  </a:lnTo>
                  <a:lnTo>
                    <a:pt x="3208" y="1888"/>
                  </a:lnTo>
                  <a:lnTo>
                    <a:pt x="3302" y="1982"/>
                  </a:lnTo>
                  <a:lnTo>
                    <a:pt x="3585" y="2076"/>
                  </a:lnTo>
                  <a:lnTo>
                    <a:pt x="3962" y="2171"/>
                  </a:lnTo>
                  <a:lnTo>
                    <a:pt x="4340" y="1982"/>
                  </a:lnTo>
                  <a:lnTo>
                    <a:pt x="4151" y="2171"/>
                  </a:lnTo>
                  <a:lnTo>
                    <a:pt x="4151" y="2359"/>
                  </a:lnTo>
                  <a:lnTo>
                    <a:pt x="4151" y="2454"/>
                  </a:lnTo>
                  <a:lnTo>
                    <a:pt x="4245" y="2548"/>
                  </a:lnTo>
                  <a:lnTo>
                    <a:pt x="4623" y="2548"/>
                  </a:lnTo>
                  <a:lnTo>
                    <a:pt x="4811" y="2359"/>
                  </a:lnTo>
                  <a:lnTo>
                    <a:pt x="5000" y="2642"/>
                  </a:lnTo>
                  <a:lnTo>
                    <a:pt x="5283" y="3020"/>
                  </a:lnTo>
                  <a:lnTo>
                    <a:pt x="5755" y="3208"/>
                  </a:lnTo>
                  <a:lnTo>
                    <a:pt x="6132" y="3208"/>
                  </a:lnTo>
                  <a:lnTo>
                    <a:pt x="6038" y="3397"/>
                  </a:lnTo>
                  <a:lnTo>
                    <a:pt x="6038" y="3586"/>
                  </a:lnTo>
                  <a:lnTo>
                    <a:pt x="6132" y="3680"/>
                  </a:lnTo>
                  <a:lnTo>
                    <a:pt x="6321" y="3680"/>
                  </a:lnTo>
                  <a:lnTo>
                    <a:pt x="6698" y="3586"/>
                  </a:lnTo>
                  <a:lnTo>
                    <a:pt x="6698" y="3869"/>
                  </a:lnTo>
                  <a:lnTo>
                    <a:pt x="6509" y="3963"/>
                  </a:lnTo>
                  <a:lnTo>
                    <a:pt x="6509" y="3963"/>
                  </a:lnTo>
                  <a:lnTo>
                    <a:pt x="6792" y="3869"/>
                  </a:lnTo>
                  <a:lnTo>
                    <a:pt x="6792" y="3491"/>
                  </a:lnTo>
                  <a:lnTo>
                    <a:pt x="6698" y="3397"/>
                  </a:lnTo>
                  <a:lnTo>
                    <a:pt x="6509" y="3586"/>
                  </a:lnTo>
                  <a:lnTo>
                    <a:pt x="6509" y="3586"/>
                  </a:lnTo>
                  <a:lnTo>
                    <a:pt x="6604" y="3303"/>
                  </a:lnTo>
                  <a:lnTo>
                    <a:pt x="6604" y="3114"/>
                  </a:lnTo>
                  <a:lnTo>
                    <a:pt x="6509" y="3020"/>
                  </a:lnTo>
                  <a:lnTo>
                    <a:pt x="6226" y="3020"/>
                  </a:lnTo>
                  <a:lnTo>
                    <a:pt x="5849" y="3114"/>
                  </a:lnTo>
                  <a:lnTo>
                    <a:pt x="5849" y="3114"/>
                  </a:lnTo>
                  <a:lnTo>
                    <a:pt x="5943" y="2831"/>
                  </a:lnTo>
                  <a:lnTo>
                    <a:pt x="5943" y="2925"/>
                  </a:lnTo>
                  <a:lnTo>
                    <a:pt x="6132" y="2548"/>
                  </a:lnTo>
                  <a:lnTo>
                    <a:pt x="5660" y="2359"/>
                  </a:lnTo>
                  <a:lnTo>
                    <a:pt x="5283" y="2171"/>
                  </a:lnTo>
                  <a:lnTo>
                    <a:pt x="4906" y="2171"/>
                  </a:lnTo>
                  <a:lnTo>
                    <a:pt x="4906" y="1699"/>
                  </a:lnTo>
                  <a:lnTo>
                    <a:pt x="5094" y="1322"/>
                  </a:lnTo>
                  <a:lnTo>
                    <a:pt x="4717" y="1605"/>
                  </a:lnTo>
                  <a:lnTo>
                    <a:pt x="4811" y="1322"/>
                  </a:lnTo>
                  <a:lnTo>
                    <a:pt x="4811" y="1322"/>
                  </a:lnTo>
                  <a:lnTo>
                    <a:pt x="4717" y="1416"/>
                  </a:lnTo>
                  <a:lnTo>
                    <a:pt x="4434" y="1605"/>
                  </a:lnTo>
                  <a:lnTo>
                    <a:pt x="4623" y="1322"/>
                  </a:lnTo>
                  <a:lnTo>
                    <a:pt x="4623" y="1227"/>
                  </a:lnTo>
                  <a:lnTo>
                    <a:pt x="4528" y="1133"/>
                  </a:lnTo>
                  <a:lnTo>
                    <a:pt x="4340" y="1322"/>
                  </a:lnTo>
                  <a:lnTo>
                    <a:pt x="4340" y="1510"/>
                  </a:lnTo>
                  <a:lnTo>
                    <a:pt x="4245" y="1322"/>
                  </a:lnTo>
                  <a:lnTo>
                    <a:pt x="4151" y="1227"/>
                  </a:lnTo>
                  <a:lnTo>
                    <a:pt x="3868" y="944"/>
                  </a:lnTo>
                  <a:lnTo>
                    <a:pt x="3208" y="567"/>
                  </a:lnTo>
                  <a:lnTo>
                    <a:pt x="2925" y="378"/>
                  </a:lnTo>
                  <a:lnTo>
                    <a:pt x="2736" y="1"/>
                  </a:lnTo>
                  <a:close/>
                </a:path>
              </a:pathLst>
            </a:custGeom>
            <a:solidFill>
              <a:srgbClr val="FFFFFF"/>
            </a:solidFill>
            <a:ln>
              <a:noFill/>
            </a:ln>
            <a:effectLst>
              <a:outerShdw blurRad="57150" dist="19050" dir="5400000" algn="bl" rotWithShape="0">
                <a:srgbClr val="000000">
                  <a:alpha val="50000"/>
                </a:srgbClr>
              </a:outerShdw>
            </a:effectLst>
          </p:spPr>
          <p:txBody>
            <a:bodyPr spcFirstLastPara="1" lIns="91425" tIns="91425" rIns="91425" bIns="91425" anchor="ctr"/>
            <a:lstStyle/>
            <a:p>
              <a:pPr>
                <a:spcBef>
                  <a:spcPts val="0"/>
                </a:spcBef>
                <a:spcAft>
                  <a:spcPts val="0"/>
                </a:spcAft>
                <a:defRPr/>
              </a:pPr>
              <a:endParaRPr/>
            </a:p>
          </p:txBody>
        </p:sp>
      </p:grpSp>
      <p:sp>
        <p:nvSpPr>
          <p:cNvPr id="36870" name="Google Shape;642;p50"/>
          <p:cNvSpPr>
            <a:spLocks noGrp="1"/>
          </p:cNvSpPr>
          <p:nvPr>
            <p:ph type="title"/>
          </p:nvPr>
        </p:nvSpPr>
        <p:spPr>
          <a:xfrm>
            <a:off x="2327275" y="4748213"/>
            <a:ext cx="2698750" cy="857250"/>
          </a:xfrm>
        </p:spPr>
        <p:txBody>
          <a:bodyPr lIns="68575" tIns="34275" rIns="68575" bIns="34275"/>
          <a:lstStyle/>
          <a:p>
            <a:pPr marL="457200" indent="-381000">
              <a:buClr>
                <a:srgbClr val="000000"/>
              </a:buClr>
              <a:buSzPts val="2400"/>
              <a:buFontTx/>
              <a:buAutoNum type="arabicPeriod"/>
            </a:pPr>
            <a:r>
              <a:rPr lang="cs-CZ" altLang="cs-CZ" sz="2400">
                <a:solidFill>
                  <a:srgbClr val="000000"/>
                </a:solidFill>
              </a:rPr>
              <a:t>Into the tanks</a:t>
            </a:r>
          </a:p>
        </p:txBody>
      </p:sp>
      <p:sp>
        <p:nvSpPr>
          <p:cNvPr id="36871" name="Google Shape;643;p50"/>
          <p:cNvSpPr>
            <a:spLocks noGrp="1"/>
          </p:cNvSpPr>
          <p:nvPr>
            <p:ph type="title"/>
          </p:nvPr>
        </p:nvSpPr>
        <p:spPr>
          <a:xfrm>
            <a:off x="5453063" y="3663950"/>
            <a:ext cx="3132137" cy="536575"/>
          </a:xfrm>
        </p:spPr>
        <p:txBody>
          <a:bodyPr lIns="68575" tIns="34275" rIns="68575" bIns="34275"/>
          <a:lstStyle/>
          <a:p>
            <a:r>
              <a:rPr lang="cs-CZ" altLang="cs-CZ" sz="2400">
                <a:solidFill>
                  <a:srgbClr val="000000"/>
                </a:solidFill>
              </a:rPr>
              <a:t>2. Remove and rinse</a:t>
            </a:r>
          </a:p>
        </p:txBody>
      </p:sp>
      <p:sp>
        <p:nvSpPr>
          <p:cNvPr id="36872" name="Google Shape;644;p50"/>
          <p:cNvSpPr>
            <a:spLocks noGrp="1"/>
          </p:cNvSpPr>
          <p:nvPr>
            <p:ph type="title"/>
          </p:nvPr>
        </p:nvSpPr>
        <p:spPr>
          <a:xfrm>
            <a:off x="419100" y="4379913"/>
            <a:ext cx="1084263" cy="857250"/>
          </a:xfrm>
        </p:spPr>
        <p:txBody>
          <a:bodyPr lIns="68575" tIns="34275" rIns="68575" bIns="34275"/>
          <a:lstStyle/>
          <a:p>
            <a:pPr algn="l"/>
            <a:r>
              <a:rPr lang="cs-CZ" altLang="cs-CZ" sz="2400">
                <a:solidFill>
                  <a:srgbClr val="000000"/>
                </a:solidFill>
              </a:rPr>
              <a:t>Floss</a:t>
            </a:r>
          </a:p>
        </p:txBody>
      </p:sp>
      <p:grpSp>
        <p:nvGrpSpPr>
          <p:cNvPr id="36873" name="Google Shape;645;p50"/>
          <p:cNvGrpSpPr>
            <a:grpSpLocks/>
          </p:cNvGrpSpPr>
          <p:nvPr/>
        </p:nvGrpSpPr>
        <p:grpSpPr bwMode="auto">
          <a:xfrm rot="9483029" flipH="1">
            <a:off x="2093913" y="3811588"/>
            <a:ext cx="1238250" cy="1239837"/>
            <a:chOff x="1113100" y="2199475"/>
            <a:chExt cx="801900" cy="709925"/>
          </a:xfrm>
        </p:grpSpPr>
        <p:sp>
          <p:nvSpPr>
            <p:cNvPr id="646" name="Google Shape;646;p50"/>
            <p:cNvSpPr/>
            <p:nvPr/>
          </p:nvSpPr>
          <p:spPr>
            <a:xfrm>
              <a:off x="1111578" y="2291455"/>
              <a:ext cx="736103" cy="618117"/>
            </a:xfrm>
            <a:custGeom>
              <a:avLst/>
              <a:gdLst/>
              <a:ahLst/>
              <a:cxnLst/>
              <a:rect l="l" t="t" r="r" b="b"/>
              <a:pathLst>
                <a:path w="29434" h="24718" extrusionOk="0">
                  <a:moveTo>
                    <a:pt x="26604" y="13869"/>
                  </a:moveTo>
                  <a:lnTo>
                    <a:pt x="26509" y="13963"/>
                  </a:lnTo>
                  <a:lnTo>
                    <a:pt x="26509" y="14057"/>
                  </a:lnTo>
                  <a:lnTo>
                    <a:pt x="26604" y="14246"/>
                  </a:lnTo>
                  <a:lnTo>
                    <a:pt x="26604" y="13869"/>
                  </a:lnTo>
                  <a:close/>
                  <a:moveTo>
                    <a:pt x="7925" y="23397"/>
                  </a:moveTo>
                  <a:lnTo>
                    <a:pt x="8302" y="23491"/>
                  </a:lnTo>
                  <a:lnTo>
                    <a:pt x="8113" y="23491"/>
                  </a:lnTo>
                  <a:lnTo>
                    <a:pt x="7925" y="23397"/>
                  </a:lnTo>
                  <a:close/>
                  <a:moveTo>
                    <a:pt x="28962" y="1"/>
                  </a:moveTo>
                  <a:lnTo>
                    <a:pt x="28962" y="95"/>
                  </a:lnTo>
                  <a:lnTo>
                    <a:pt x="28774" y="284"/>
                  </a:lnTo>
                  <a:lnTo>
                    <a:pt x="28868" y="284"/>
                  </a:lnTo>
                  <a:lnTo>
                    <a:pt x="28868" y="567"/>
                  </a:lnTo>
                  <a:lnTo>
                    <a:pt x="28679" y="567"/>
                  </a:lnTo>
                  <a:lnTo>
                    <a:pt x="28868" y="661"/>
                  </a:lnTo>
                  <a:lnTo>
                    <a:pt x="28679" y="850"/>
                  </a:lnTo>
                  <a:lnTo>
                    <a:pt x="28679" y="1039"/>
                  </a:lnTo>
                  <a:lnTo>
                    <a:pt x="28585" y="1039"/>
                  </a:lnTo>
                  <a:lnTo>
                    <a:pt x="28491" y="1227"/>
                  </a:lnTo>
                  <a:lnTo>
                    <a:pt x="28679" y="1416"/>
                  </a:lnTo>
                  <a:lnTo>
                    <a:pt x="28962" y="1605"/>
                  </a:lnTo>
                  <a:lnTo>
                    <a:pt x="28585" y="1793"/>
                  </a:lnTo>
                  <a:lnTo>
                    <a:pt x="28868" y="1982"/>
                  </a:lnTo>
                  <a:lnTo>
                    <a:pt x="28962" y="2171"/>
                  </a:lnTo>
                  <a:lnTo>
                    <a:pt x="28868" y="2265"/>
                  </a:lnTo>
                  <a:lnTo>
                    <a:pt x="28774" y="2359"/>
                  </a:lnTo>
                  <a:lnTo>
                    <a:pt x="28868" y="2359"/>
                  </a:lnTo>
                  <a:lnTo>
                    <a:pt x="28774" y="2454"/>
                  </a:lnTo>
                  <a:lnTo>
                    <a:pt x="28868" y="2548"/>
                  </a:lnTo>
                  <a:lnTo>
                    <a:pt x="28868" y="2642"/>
                  </a:lnTo>
                  <a:lnTo>
                    <a:pt x="28585" y="2642"/>
                  </a:lnTo>
                  <a:lnTo>
                    <a:pt x="28679" y="2737"/>
                  </a:lnTo>
                  <a:lnTo>
                    <a:pt x="28774" y="2831"/>
                  </a:lnTo>
                  <a:lnTo>
                    <a:pt x="28774" y="3303"/>
                  </a:lnTo>
                  <a:lnTo>
                    <a:pt x="28679" y="3680"/>
                  </a:lnTo>
                  <a:lnTo>
                    <a:pt x="28585" y="3963"/>
                  </a:lnTo>
                  <a:lnTo>
                    <a:pt x="28774" y="4058"/>
                  </a:lnTo>
                  <a:lnTo>
                    <a:pt x="28774" y="4341"/>
                  </a:lnTo>
                  <a:lnTo>
                    <a:pt x="28585" y="4246"/>
                  </a:lnTo>
                  <a:lnTo>
                    <a:pt x="28585" y="4341"/>
                  </a:lnTo>
                  <a:lnTo>
                    <a:pt x="28679" y="4435"/>
                  </a:lnTo>
                  <a:lnTo>
                    <a:pt x="28491" y="4435"/>
                  </a:lnTo>
                  <a:lnTo>
                    <a:pt x="28585" y="4718"/>
                  </a:lnTo>
                  <a:lnTo>
                    <a:pt x="28491" y="5001"/>
                  </a:lnTo>
                  <a:lnTo>
                    <a:pt x="28774" y="4907"/>
                  </a:lnTo>
                  <a:lnTo>
                    <a:pt x="29057" y="5095"/>
                  </a:lnTo>
                  <a:lnTo>
                    <a:pt x="29057" y="5095"/>
                  </a:lnTo>
                  <a:lnTo>
                    <a:pt x="28774" y="5001"/>
                  </a:lnTo>
                  <a:lnTo>
                    <a:pt x="28679" y="5001"/>
                  </a:lnTo>
                  <a:lnTo>
                    <a:pt x="28774" y="5095"/>
                  </a:lnTo>
                  <a:lnTo>
                    <a:pt x="28585" y="5095"/>
                  </a:lnTo>
                  <a:lnTo>
                    <a:pt x="28396" y="5567"/>
                  </a:lnTo>
                  <a:lnTo>
                    <a:pt x="28396" y="5756"/>
                  </a:lnTo>
                  <a:lnTo>
                    <a:pt x="28585" y="6039"/>
                  </a:lnTo>
                  <a:lnTo>
                    <a:pt x="28396" y="6982"/>
                  </a:lnTo>
                  <a:lnTo>
                    <a:pt x="28302" y="7359"/>
                  </a:lnTo>
                  <a:lnTo>
                    <a:pt x="28113" y="7737"/>
                  </a:lnTo>
                  <a:lnTo>
                    <a:pt x="28113" y="7642"/>
                  </a:lnTo>
                  <a:lnTo>
                    <a:pt x="28113" y="7548"/>
                  </a:lnTo>
                  <a:lnTo>
                    <a:pt x="27830" y="8114"/>
                  </a:lnTo>
                  <a:lnTo>
                    <a:pt x="27830" y="8114"/>
                  </a:lnTo>
                  <a:lnTo>
                    <a:pt x="27924" y="8020"/>
                  </a:lnTo>
                  <a:lnTo>
                    <a:pt x="27453" y="8963"/>
                  </a:lnTo>
                  <a:lnTo>
                    <a:pt x="27736" y="8963"/>
                  </a:lnTo>
                  <a:lnTo>
                    <a:pt x="27547" y="9246"/>
                  </a:lnTo>
                  <a:lnTo>
                    <a:pt x="27547" y="9435"/>
                  </a:lnTo>
                  <a:lnTo>
                    <a:pt x="27641" y="9529"/>
                  </a:lnTo>
                  <a:lnTo>
                    <a:pt x="27641" y="9812"/>
                  </a:lnTo>
                  <a:lnTo>
                    <a:pt x="27547" y="9906"/>
                  </a:lnTo>
                  <a:lnTo>
                    <a:pt x="27453" y="9906"/>
                  </a:lnTo>
                  <a:lnTo>
                    <a:pt x="27358" y="9718"/>
                  </a:lnTo>
                  <a:lnTo>
                    <a:pt x="27264" y="9812"/>
                  </a:lnTo>
                  <a:lnTo>
                    <a:pt x="27075" y="9906"/>
                  </a:lnTo>
                  <a:lnTo>
                    <a:pt x="27170" y="10001"/>
                  </a:lnTo>
                  <a:lnTo>
                    <a:pt x="27075" y="10095"/>
                  </a:lnTo>
                  <a:lnTo>
                    <a:pt x="27075" y="10284"/>
                  </a:lnTo>
                  <a:lnTo>
                    <a:pt x="27170" y="10472"/>
                  </a:lnTo>
                  <a:lnTo>
                    <a:pt x="27170" y="10755"/>
                  </a:lnTo>
                  <a:lnTo>
                    <a:pt x="26792" y="10755"/>
                  </a:lnTo>
                  <a:lnTo>
                    <a:pt x="26698" y="10661"/>
                  </a:lnTo>
                  <a:lnTo>
                    <a:pt x="26698" y="10850"/>
                  </a:lnTo>
                  <a:lnTo>
                    <a:pt x="26604" y="10944"/>
                  </a:lnTo>
                  <a:lnTo>
                    <a:pt x="26415" y="10944"/>
                  </a:lnTo>
                  <a:lnTo>
                    <a:pt x="26415" y="11038"/>
                  </a:lnTo>
                  <a:lnTo>
                    <a:pt x="26509" y="11038"/>
                  </a:lnTo>
                  <a:lnTo>
                    <a:pt x="26604" y="11133"/>
                  </a:lnTo>
                  <a:lnTo>
                    <a:pt x="26604" y="11321"/>
                  </a:lnTo>
                  <a:lnTo>
                    <a:pt x="26604" y="11510"/>
                  </a:lnTo>
                  <a:lnTo>
                    <a:pt x="26509" y="11510"/>
                  </a:lnTo>
                  <a:lnTo>
                    <a:pt x="26509" y="11416"/>
                  </a:lnTo>
                  <a:lnTo>
                    <a:pt x="26415" y="11416"/>
                  </a:lnTo>
                  <a:lnTo>
                    <a:pt x="26415" y="11321"/>
                  </a:lnTo>
                  <a:lnTo>
                    <a:pt x="26321" y="11793"/>
                  </a:lnTo>
                  <a:lnTo>
                    <a:pt x="26226" y="11699"/>
                  </a:lnTo>
                  <a:lnTo>
                    <a:pt x="26132" y="11793"/>
                  </a:lnTo>
                  <a:lnTo>
                    <a:pt x="26226" y="11793"/>
                  </a:lnTo>
                  <a:lnTo>
                    <a:pt x="26321" y="12076"/>
                  </a:lnTo>
                  <a:lnTo>
                    <a:pt x="26415" y="12359"/>
                  </a:lnTo>
                  <a:lnTo>
                    <a:pt x="26038" y="12548"/>
                  </a:lnTo>
                  <a:lnTo>
                    <a:pt x="25755" y="12737"/>
                  </a:lnTo>
                  <a:lnTo>
                    <a:pt x="25660" y="12925"/>
                  </a:lnTo>
                  <a:lnTo>
                    <a:pt x="25755" y="12925"/>
                  </a:lnTo>
                  <a:lnTo>
                    <a:pt x="25755" y="13020"/>
                  </a:lnTo>
                  <a:lnTo>
                    <a:pt x="25849" y="12737"/>
                  </a:lnTo>
                  <a:lnTo>
                    <a:pt x="25943" y="13020"/>
                  </a:lnTo>
                  <a:lnTo>
                    <a:pt x="26038" y="12831"/>
                  </a:lnTo>
                  <a:lnTo>
                    <a:pt x="26132" y="12925"/>
                  </a:lnTo>
                  <a:lnTo>
                    <a:pt x="25943" y="13208"/>
                  </a:lnTo>
                  <a:lnTo>
                    <a:pt x="25660" y="13114"/>
                  </a:lnTo>
                  <a:lnTo>
                    <a:pt x="25472" y="13208"/>
                  </a:lnTo>
                  <a:lnTo>
                    <a:pt x="25377" y="13397"/>
                  </a:lnTo>
                  <a:lnTo>
                    <a:pt x="25283" y="13869"/>
                  </a:lnTo>
                  <a:lnTo>
                    <a:pt x="25189" y="14435"/>
                  </a:lnTo>
                  <a:lnTo>
                    <a:pt x="25094" y="14623"/>
                  </a:lnTo>
                  <a:lnTo>
                    <a:pt x="25000" y="14812"/>
                  </a:lnTo>
                  <a:lnTo>
                    <a:pt x="24906" y="14718"/>
                  </a:lnTo>
                  <a:lnTo>
                    <a:pt x="24811" y="14529"/>
                  </a:lnTo>
                  <a:lnTo>
                    <a:pt x="24717" y="14906"/>
                  </a:lnTo>
                  <a:lnTo>
                    <a:pt x="24717" y="15189"/>
                  </a:lnTo>
                  <a:lnTo>
                    <a:pt x="24717" y="15284"/>
                  </a:lnTo>
                  <a:lnTo>
                    <a:pt x="24811" y="15284"/>
                  </a:lnTo>
                  <a:lnTo>
                    <a:pt x="24528" y="15378"/>
                  </a:lnTo>
                  <a:lnTo>
                    <a:pt x="24340" y="15472"/>
                  </a:lnTo>
                  <a:lnTo>
                    <a:pt x="24057" y="15944"/>
                  </a:lnTo>
                  <a:lnTo>
                    <a:pt x="23962" y="16416"/>
                  </a:lnTo>
                  <a:lnTo>
                    <a:pt x="23774" y="16699"/>
                  </a:lnTo>
                  <a:lnTo>
                    <a:pt x="23396" y="16699"/>
                  </a:lnTo>
                  <a:lnTo>
                    <a:pt x="23208" y="16982"/>
                  </a:lnTo>
                  <a:lnTo>
                    <a:pt x="23019" y="17359"/>
                  </a:lnTo>
                  <a:lnTo>
                    <a:pt x="22830" y="17831"/>
                  </a:lnTo>
                  <a:lnTo>
                    <a:pt x="22830" y="17736"/>
                  </a:lnTo>
                  <a:lnTo>
                    <a:pt x="22736" y="17642"/>
                  </a:lnTo>
                  <a:lnTo>
                    <a:pt x="22736" y="17642"/>
                  </a:lnTo>
                  <a:lnTo>
                    <a:pt x="22830" y="17925"/>
                  </a:lnTo>
                  <a:lnTo>
                    <a:pt x="22453" y="17925"/>
                  </a:lnTo>
                  <a:lnTo>
                    <a:pt x="22547" y="17736"/>
                  </a:lnTo>
                  <a:lnTo>
                    <a:pt x="22453" y="17736"/>
                  </a:lnTo>
                  <a:lnTo>
                    <a:pt x="22359" y="17831"/>
                  </a:lnTo>
                  <a:lnTo>
                    <a:pt x="22264" y="18208"/>
                  </a:lnTo>
                  <a:lnTo>
                    <a:pt x="22170" y="18491"/>
                  </a:lnTo>
                  <a:lnTo>
                    <a:pt x="22076" y="18585"/>
                  </a:lnTo>
                  <a:lnTo>
                    <a:pt x="21887" y="18585"/>
                  </a:lnTo>
                  <a:lnTo>
                    <a:pt x="21698" y="19152"/>
                  </a:lnTo>
                  <a:lnTo>
                    <a:pt x="21604" y="18869"/>
                  </a:lnTo>
                  <a:lnTo>
                    <a:pt x="21604" y="19057"/>
                  </a:lnTo>
                  <a:lnTo>
                    <a:pt x="21415" y="19152"/>
                  </a:lnTo>
                  <a:lnTo>
                    <a:pt x="20943" y="19529"/>
                  </a:lnTo>
                  <a:lnTo>
                    <a:pt x="20377" y="19812"/>
                  </a:lnTo>
                  <a:lnTo>
                    <a:pt x="19906" y="20095"/>
                  </a:lnTo>
                  <a:lnTo>
                    <a:pt x="20094" y="20189"/>
                  </a:lnTo>
                  <a:lnTo>
                    <a:pt x="20189" y="20284"/>
                  </a:lnTo>
                  <a:lnTo>
                    <a:pt x="19906" y="20378"/>
                  </a:lnTo>
                  <a:lnTo>
                    <a:pt x="19906" y="20284"/>
                  </a:lnTo>
                  <a:lnTo>
                    <a:pt x="19811" y="20189"/>
                  </a:lnTo>
                  <a:lnTo>
                    <a:pt x="19811" y="20284"/>
                  </a:lnTo>
                  <a:lnTo>
                    <a:pt x="19811" y="20378"/>
                  </a:lnTo>
                  <a:lnTo>
                    <a:pt x="19245" y="20284"/>
                  </a:lnTo>
                  <a:lnTo>
                    <a:pt x="19340" y="20378"/>
                  </a:lnTo>
                  <a:lnTo>
                    <a:pt x="19245" y="20472"/>
                  </a:lnTo>
                  <a:lnTo>
                    <a:pt x="19434" y="20567"/>
                  </a:lnTo>
                  <a:lnTo>
                    <a:pt x="19340" y="20661"/>
                  </a:lnTo>
                  <a:lnTo>
                    <a:pt x="18962" y="20661"/>
                  </a:lnTo>
                  <a:lnTo>
                    <a:pt x="18585" y="21038"/>
                  </a:lnTo>
                  <a:lnTo>
                    <a:pt x="18113" y="21416"/>
                  </a:lnTo>
                  <a:lnTo>
                    <a:pt x="17736" y="21699"/>
                  </a:lnTo>
                  <a:lnTo>
                    <a:pt x="17359" y="21793"/>
                  </a:lnTo>
                  <a:lnTo>
                    <a:pt x="17076" y="22076"/>
                  </a:lnTo>
                  <a:lnTo>
                    <a:pt x="16793" y="22359"/>
                  </a:lnTo>
                  <a:lnTo>
                    <a:pt x="16698" y="22265"/>
                  </a:lnTo>
                  <a:lnTo>
                    <a:pt x="16604" y="22170"/>
                  </a:lnTo>
                  <a:lnTo>
                    <a:pt x="16321" y="22170"/>
                  </a:lnTo>
                  <a:lnTo>
                    <a:pt x="15849" y="22453"/>
                  </a:lnTo>
                  <a:lnTo>
                    <a:pt x="14340" y="22831"/>
                  </a:lnTo>
                  <a:lnTo>
                    <a:pt x="14340" y="22925"/>
                  </a:lnTo>
                  <a:lnTo>
                    <a:pt x="14340" y="23019"/>
                  </a:lnTo>
                  <a:lnTo>
                    <a:pt x="14245" y="23114"/>
                  </a:lnTo>
                  <a:lnTo>
                    <a:pt x="14057" y="23019"/>
                  </a:lnTo>
                  <a:lnTo>
                    <a:pt x="13962" y="22925"/>
                  </a:lnTo>
                  <a:lnTo>
                    <a:pt x="13774" y="22925"/>
                  </a:lnTo>
                  <a:lnTo>
                    <a:pt x="13774" y="23208"/>
                  </a:lnTo>
                  <a:lnTo>
                    <a:pt x="13491" y="23114"/>
                  </a:lnTo>
                  <a:lnTo>
                    <a:pt x="13113" y="23114"/>
                  </a:lnTo>
                  <a:lnTo>
                    <a:pt x="12642" y="23208"/>
                  </a:lnTo>
                  <a:lnTo>
                    <a:pt x="12453" y="23302"/>
                  </a:lnTo>
                  <a:lnTo>
                    <a:pt x="12076" y="23208"/>
                  </a:lnTo>
                  <a:lnTo>
                    <a:pt x="11793" y="23114"/>
                  </a:lnTo>
                  <a:lnTo>
                    <a:pt x="11510" y="23585"/>
                  </a:lnTo>
                  <a:lnTo>
                    <a:pt x="11321" y="23397"/>
                  </a:lnTo>
                  <a:lnTo>
                    <a:pt x="11132" y="23302"/>
                  </a:lnTo>
                  <a:lnTo>
                    <a:pt x="10849" y="23302"/>
                  </a:lnTo>
                  <a:lnTo>
                    <a:pt x="10566" y="23397"/>
                  </a:lnTo>
                  <a:lnTo>
                    <a:pt x="10566" y="23302"/>
                  </a:lnTo>
                  <a:lnTo>
                    <a:pt x="10189" y="23302"/>
                  </a:lnTo>
                  <a:lnTo>
                    <a:pt x="9717" y="23491"/>
                  </a:lnTo>
                  <a:lnTo>
                    <a:pt x="9717" y="23302"/>
                  </a:lnTo>
                  <a:lnTo>
                    <a:pt x="9623" y="23491"/>
                  </a:lnTo>
                  <a:lnTo>
                    <a:pt x="9434" y="23680"/>
                  </a:lnTo>
                  <a:lnTo>
                    <a:pt x="9340" y="23585"/>
                  </a:lnTo>
                  <a:lnTo>
                    <a:pt x="9434" y="23585"/>
                  </a:lnTo>
                  <a:lnTo>
                    <a:pt x="9340" y="23491"/>
                  </a:lnTo>
                  <a:lnTo>
                    <a:pt x="9246" y="23491"/>
                  </a:lnTo>
                  <a:lnTo>
                    <a:pt x="9246" y="23585"/>
                  </a:lnTo>
                  <a:lnTo>
                    <a:pt x="9151" y="23491"/>
                  </a:lnTo>
                  <a:lnTo>
                    <a:pt x="8868" y="23680"/>
                  </a:lnTo>
                  <a:lnTo>
                    <a:pt x="8774" y="23680"/>
                  </a:lnTo>
                  <a:lnTo>
                    <a:pt x="8680" y="23491"/>
                  </a:lnTo>
                  <a:lnTo>
                    <a:pt x="8585" y="23585"/>
                  </a:lnTo>
                  <a:lnTo>
                    <a:pt x="8491" y="23585"/>
                  </a:lnTo>
                  <a:lnTo>
                    <a:pt x="8397" y="23491"/>
                  </a:lnTo>
                  <a:lnTo>
                    <a:pt x="8302" y="23491"/>
                  </a:lnTo>
                  <a:lnTo>
                    <a:pt x="8208" y="23302"/>
                  </a:lnTo>
                  <a:lnTo>
                    <a:pt x="8302" y="23114"/>
                  </a:lnTo>
                  <a:lnTo>
                    <a:pt x="8302" y="23114"/>
                  </a:lnTo>
                  <a:lnTo>
                    <a:pt x="8019" y="23208"/>
                  </a:lnTo>
                  <a:lnTo>
                    <a:pt x="7642" y="23208"/>
                  </a:lnTo>
                  <a:lnTo>
                    <a:pt x="7359" y="23302"/>
                  </a:lnTo>
                  <a:lnTo>
                    <a:pt x="7264" y="23302"/>
                  </a:lnTo>
                  <a:lnTo>
                    <a:pt x="7264" y="23397"/>
                  </a:lnTo>
                  <a:lnTo>
                    <a:pt x="7547" y="23397"/>
                  </a:lnTo>
                  <a:lnTo>
                    <a:pt x="7453" y="23491"/>
                  </a:lnTo>
                  <a:lnTo>
                    <a:pt x="7359" y="23491"/>
                  </a:lnTo>
                  <a:lnTo>
                    <a:pt x="7170" y="23680"/>
                  </a:lnTo>
                  <a:lnTo>
                    <a:pt x="6981" y="23397"/>
                  </a:lnTo>
                  <a:lnTo>
                    <a:pt x="6698" y="23208"/>
                  </a:lnTo>
                  <a:lnTo>
                    <a:pt x="6604" y="23114"/>
                  </a:lnTo>
                  <a:lnTo>
                    <a:pt x="6415" y="23208"/>
                  </a:lnTo>
                  <a:lnTo>
                    <a:pt x="6227" y="23302"/>
                  </a:lnTo>
                  <a:lnTo>
                    <a:pt x="6132" y="23491"/>
                  </a:lnTo>
                  <a:lnTo>
                    <a:pt x="6038" y="23491"/>
                  </a:lnTo>
                  <a:lnTo>
                    <a:pt x="6038" y="23397"/>
                  </a:lnTo>
                  <a:lnTo>
                    <a:pt x="6132" y="23208"/>
                  </a:lnTo>
                  <a:lnTo>
                    <a:pt x="5849" y="23302"/>
                  </a:lnTo>
                  <a:lnTo>
                    <a:pt x="5661" y="23397"/>
                  </a:lnTo>
                  <a:lnTo>
                    <a:pt x="5095" y="23208"/>
                  </a:lnTo>
                  <a:lnTo>
                    <a:pt x="4057" y="23019"/>
                  </a:lnTo>
                  <a:lnTo>
                    <a:pt x="2925" y="22831"/>
                  </a:lnTo>
                  <a:lnTo>
                    <a:pt x="2265" y="22831"/>
                  </a:lnTo>
                  <a:lnTo>
                    <a:pt x="2265" y="22642"/>
                  </a:lnTo>
                  <a:lnTo>
                    <a:pt x="1887" y="22642"/>
                  </a:lnTo>
                  <a:lnTo>
                    <a:pt x="1510" y="22548"/>
                  </a:lnTo>
                  <a:lnTo>
                    <a:pt x="944" y="22076"/>
                  </a:lnTo>
                  <a:lnTo>
                    <a:pt x="944" y="21887"/>
                  </a:lnTo>
                  <a:lnTo>
                    <a:pt x="1038" y="21699"/>
                  </a:lnTo>
                  <a:lnTo>
                    <a:pt x="755" y="21699"/>
                  </a:lnTo>
                  <a:lnTo>
                    <a:pt x="472" y="21793"/>
                  </a:lnTo>
                  <a:lnTo>
                    <a:pt x="95" y="22076"/>
                  </a:lnTo>
                  <a:lnTo>
                    <a:pt x="0" y="22265"/>
                  </a:lnTo>
                  <a:lnTo>
                    <a:pt x="0" y="22359"/>
                  </a:lnTo>
                  <a:lnTo>
                    <a:pt x="283" y="22453"/>
                  </a:lnTo>
                  <a:lnTo>
                    <a:pt x="189" y="22548"/>
                  </a:lnTo>
                  <a:lnTo>
                    <a:pt x="95" y="22453"/>
                  </a:lnTo>
                  <a:lnTo>
                    <a:pt x="95" y="22642"/>
                  </a:lnTo>
                  <a:lnTo>
                    <a:pt x="283" y="22642"/>
                  </a:lnTo>
                  <a:lnTo>
                    <a:pt x="566" y="22736"/>
                  </a:lnTo>
                  <a:lnTo>
                    <a:pt x="472" y="22831"/>
                  </a:lnTo>
                  <a:lnTo>
                    <a:pt x="472" y="22925"/>
                  </a:lnTo>
                  <a:lnTo>
                    <a:pt x="661" y="22736"/>
                  </a:lnTo>
                  <a:lnTo>
                    <a:pt x="755" y="22925"/>
                  </a:lnTo>
                  <a:lnTo>
                    <a:pt x="755" y="23019"/>
                  </a:lnTo>
                  <a:lnTo>
                    <a:pt x="661" y="23019"/>
                  </a:lnTo>
                  <a:lnTo>
                    <a:pt x="944" y="23114"/>
                  </a:lnTo>
                  <a:lnTo>
                    <a:pt x="1132" y="23208"/>
                  </a:lnTo>
                  <a:lnTo>
                    <a:pt x="1604" y="23397"/>
                  </a:lnTo>
                  <a:lnTo>
                    <a:pt x="1510" y="23491"/>
                  </a:lnTo>
                  <a:lnTo>
                    <a:pt x="1510" y="23585"/>
                  </a:lnTo>
                  <a:lnTo>
                    <a:pt x="1793" y="23680"/>
                  </a:lnTo>
                  <a:lnTo>
                    <a:pt x="2170" y="23774"/>
                  </a:lnTo>
                  <a:lnTo>
                    <a:pt x="2453" y="23774"/>
                  </a:lnTo>
                  <a:lnTo>
                    <a:pt x="2359" y="23868"/>
                  </a:lnTo>
                  <a:lnTo>
                    <a:pt x="2642" y="24057"/>
                  </a:lnTo>
                  <a:lnTo>
                    <a:pt x="2736" y="23868"/>
                  </a:lnTo>
                  <a:lnTo>
                    <a:pt x="3019" y="23680"/>
                  </a:lnTo>
                  <a:lnTo>
                    <a:pt x="2925" y="23963"/>
                  </a:lnTo>
                  <a:lnTo>
                    <a:pt x="2831" y="24151"/>
                  </a:lnTo>
                  <a:lnTo>
                    <a:pt x="3114" y="23868"/>
                  </a:lnTo>
                  <a:lnTo>
                    <a:pt x="3208" y="24151"/>
                  </a:lnTo>
                  <a:lnTo>
                    <a:pt x="3302" y="23963"/>
                  </a:lnTo>
                  <a:lnTo>
                    <a:pt x="3491" y="24057"/>
                  </a:lnTo>
                  <a:lnTo>
                    <a:pt x="3585" y="24340"/>
                  </a:lnTo>
                  <a:lnTo>
                    <a:pt x="3680" y="24246"/>
                  </a:lnTo>
                  <a:lnTo>
                    <a:pt x="3774" y="24057"/>
                  </a:lnTo>
                  <a:lnTo>
                    <a:pt x="3868" y="24151"/>
                  </a:lnTo>
                  <a:lnTo>
                    <a:pt x="3868" y="24340"/>
                  </a:lnTo>
                  <a:lnTo>
                    <a:pt x="4434" y="24151"/>
                  </a:lnTo>
                  <a:lnTo>
                    <a:pt x="4717" y="24057"/>
                  </a:lnTo>
                  <a:lnTo>
                    <a:pt x="4812" y="24151"/>
                  </a:lnTo>
                  <a:lnTo>
                    <a:pt x="4812" y="23868"/>
                  </a:lnTo>
                  <a:lnTo>
                    <a:pt x="5000" y="23774"/>
                  </a:lnTo>
                  <a:lnTo>
                    <a:pt x="5000" y="23868"/>
                  </a:lnTo>
                  <a:lnTo>
                    <a:pt x="4906" y="24057"/>
                  </a:lnTo>
                  <a:lnTo>
                    <a:pt x="5095" y="23963"/>
                  </a:lnTo>
                  <a:lnTo>
                    <a:pt x="5378" y="23963"/>
                  </a:lnTo>
                  <a:lnTo>
                    <a:pt x="5378" y="24151"/>
                  </a:lnTo>
                  <a:lnTo>
                    <a:pt x="5000" y="24151"/>
                  </a:lnTo>
                  <a:lnTo>
                    <a:pt x="5095" y="24246"/>
                  </a:lnTo>
                  <a:lnTo>
                    <a:pt x="5000" y="24246"/>
                  </a:lnTo>
                  <a:lnTo>
                    <a:pt x="5000" y="24434"/>
                  </a:lnTo>
                  <a:lnTo>
                    <a:pt x="5378" y="24434"/>
                  </a:lnTo>
                  <a:lnTo>
                    <a:pt x="5566" y="24246"/>
                  </a:lnTo>
                  <a:lnTo>
                    <a:pt x="5944" y="24340"/>
                  </a:lnTo>
                  <a:lnTo>
                    <a:pt x="6415" y="24340"/>
                  </a:lnTo>
                  <a:lnTo>
                    <a:pt x="6321" y="24434"/>
                  </a:lnTo>
                  <a:lnTo>
                    <a:pt x="6510" y="24434"/>
                  </a:lnTo>
                  <a:lnTo>
                    <a:pt x="6604" y="24340"/>
                  </a:lnTo>
                  <a:lnTo>
                    <a:pt x="6604" y="24246"/>
                  </a:lnTo>
                  <a:lnTo>
                    <a:pt x="6793" y="24340"/>
                  </a:lnTo>
                  <a:lnTo>
                    <a:pt x="6604" y="24434"/>
                  </a:lnTo>
                  <a:lnTo>
                    <a:pt x="6793" y="24434"/>
                  </a:lnTo>
                  <a:lnTo>
                    <a:pt x="6887" y="24340"/>
                  </a:lnTo>
                  <a:lnTo>
                    <a:pt x="6981" y="24434"/>
                  </a:lnTo>
                  <a:lnTo>
                    <a:pt x="7264" y="24434"/>
                  </a:lnTo>
                  <a:lnTo>
                    <a:pt x="7925" y="24623"/>
                  </a:lnTo>
                  <a:lnTo>
                    <a:pt x="8680" y="24623"/>
                  </a:lnTo>
                  <a:lnTo>
                    <a:pt x="9057" y="24529"/>
                  </a:lnTo>
                  <a:lnTo>
                    <a:pt x="9529" y="24529"/>
                  </a:lnTo>
                  <a:lnTo>
                    <a:pt x="10000" y="24623"/>
                  </a:lnTo>
                  <a:lnTo>
                    <a:pt x="10566" y="24717"/>
                  </a:lnTo>
                  <a:lnTo>
                    <a:pt x="11415" y="24623"/>
                  </a:lnTo>
                  <a:lnTo>
                    <a:pt x="12359" y="24529"/>
                  </a:lnTo>
                  <a:lnTo>
                    <a:pt x="12830" y="24340"/>
                  </a:lnTo>
                  <a:lnTo>
                    <a:pt x="12925" y="24529"/>
                  </a:lnTo>
                  <a:lnTo>
                    <a:pt x="13019" y="24340"/>
                  </a:lnTo>
                  <a:lnTo>
                    <a:pt x="13113" y="24529"/>
                  </a:lnTo>
                  <a:lnTo>
                    <a:pt x="13208" y="24434"/>
                  </a:lnTo>
                  <a:lnTo>
                    <a:pt x="13113" y="24340"/>
                  </a:lnTo>
                  <a:lnTo>
                    <a:pt x="13962" y="24340"/>
                  </a:lnTo>
                  <a:lnTo>
                    <a:pt x="13962" y="24434"/>
                  </a:lnTo>
                  <a:lnTo>
                    <a:pt x="13962" y="24529"/>
                  </a:lnTo>
                  <a:lnTo>
                    <a:pt x="14717" y="24246"/>
                  </a:lnTo>
                  <a:lnTo>
                    <a:pt x="15566" y="24057"/>
                  </a:lnTo>
                  <a:lnTo>
                    <a:pt x="15378" y="23963"/>
                  </a:lnTo>
                  <a:lnTo>
                    <a:pt x="15472" y="23868"/>
                  </a:lnTo>
                  <a:lnTo>
                    <a:pt x="15566" y="23963"/>
                  </a:lnTo>
                  <a:lnTo>
                    <a:pt x="15472" y="23774"/>
                  </a:lnTo>
                  <a:lnTo>
                    <a:pt x="15661" y="23868"/>
                  </a:lnTo>
                  <a:lnTo>
                    <a:pt x="15566" y="24057"/>
                  </a:lnTo>
                  <a:lnTo>
                    <a:pt x="16038" y="23963"/>
                  </a:lnTo>
                  <a:lnTo>
                    <a:pt x="16698" y="23680"/>
                  </a:lnTo>
                  <a:lnTo>
                    <a:pt x="17264" y="23397"/>
                  </a:lnTo>
                  <a:lnTo>
                    <a:pt x="17453" y="23208"/>
                  </a:lnTo>
                  <a:lnTo>
                    <a:pt x="17547" y="23019"/>
                  </a:lnTo>
                  <a:lnTo>
                    <a:pt x="17736" y="23114"/>
                  </a:lnTo>
                  <a:lnTo>
                    <a:pt x="17830" y="23114"/>
                  </a:lnTo>
                  <a:lnTo>
                    <a:pt x="18019" y="23019"/>
                  </a:lnTo>
                  <a:lnTo>
                    <a:pt x="18208" y="22736"/>
                  </a:lnTo>
                  <a:lnTo>
                    <a:pt x="18302" y="22548"/>
                  </a:lnTo>
                  <a:lnTo>
                    <a:pt x="18868" y="22359"/>
                  </a:lnTo>
                  <a:lnTo>
                    <a:pt x="19623" y="22076"/>
                  </a:lnTo>
                  <a:lnTo>
                    <a:pt x="20189" y="21699"/>
                  </a:lnTo>
                  <a:lnTo>
                    <a:pt x="20849" y="21227"/>
                  </a:lnTo>
                  <a:lnTo>
                    <a:pt x="21321" y="20755"/>
                  </a:lnTo>
                  <a:lnTo>
                    <a:pt x="21510" y="20472"/>
                  </a:lnTo>
                  <a:lnTo>
                    <a:pt x="22170" y="19906"/>
                  </a:lnTo>
                  <a:lnTo>
                    <a:pt x="22736" y="19435"/>
                  </a:lnTo>
                  <a:lnTo>
                    <a:pt x="23113" y="18963"/>
                  </a:lnTo>
                  <a:lnTo>
                    <a:pt x="23302" y="18585"/>
                  </a:lnTo>
                  <a:lnTo>
                    <a:pt x="23396" y="18774"/>
                  </a:lnTo>
                  <a:lnTo>
                    <a:pt x="23585" y="18397"/>
                  </a:lnTo>
                  <a:lnTo>
                    <a:pt x="23774" y="18114"/>
                  </a:lnTo>
                  <a:lnTo>
                    <a:pt x="24057" y="17736"/>
                  </a:lnTo>
                  <a:lnTo>
                    <a:pt x="24245" y="17453"/>
                  </a:lnTo>
                  <a:lnTo>
                    <a:pt x="24340" y="17453"/>
                  </a:lnTo>
                  <a:lnTo>
                    <a:pt x="24434" y="17359"/>
                  </a:lnTo>
                  <a:lnTo>
                    <a:pt x="24623" y="16982"/>
                  </a:lnTo>
                  <a:lnTo>
                    <a:pt x="25189" y="16227"/>
                  </a:lnTo>
                  <a:lnTo>
                    <a:pt x="25566" y="15661"/>
                  </a:lnTo>
                  <a:lnTo>
                    <a:pt x="25943" y="15189"/>
                  </a:lnTo>
                  <a:lnTo>
                    <a:pt x="26226" y="14529"/>
                  </a:lnTo>
                  <a:lnTo>
                    <a:pt x="26509" y="13680"/>
                  </a:lnTo>
                  <a:lnTo>
                    <a:pt x="26604" y="13869"/>
                  </a:lnTo>
                  <a:lnTo>
                    <a:pt x="26604" y="13586"/>
                  </a:lnTo>
                  <a:lnTo>
                    <a:pt x="26698" y="13303"/>
                  </a:lnTo>
                  <a:lnTo>
                    <a:pt x="26792" y="13303"/>
                  </a:lnTo>
                  <a:lnTo>
                    <a:pt x="26887" y="13397"/>
                  </a:lnTo>
                  <a:lnTo>
                    <a:pt x="27170" y="12831"/>
                  </a:lnTo>
                  <a:lnTo>
                    <a:pt x="27264" y="12548"/>
                  </a:lnTo>
                  <a:lnTo>
                    <a:pt x="27264" y="12454"/>
                  </a:lnTo>
                  <a:lnTo>
                    <a:pt x="26981" y="12076"/>
                  </a:lnTo>
                  <a:lnTo>
                    <a:pt x="27075" y="12171"/>
                  </a:lnTo>
                  <a:lnTo>
                    <a:pt x="27170" y="12076"/>
                  </a:lnTo>
                  <a:lnTo>
                    <a:pt x="27358" y="12076"/>
                  </a:lnTo>
                  <a:lnTo>
                    <a:pt x="27453" y="12171"/>
                  </a:lnTo>
                  <a:lnTo>
                    <a:pt x="27453" y="11982"/>
                  </a:lnTo>
                  <a:lnTo>
                    <a:pt x="27547" y="11793"/>
                  </a:lnTo>
                  <a:lnTo>
                    <a:pt x="27641" y="11793"/>
                  </a:lnTo>
                  <a:lnTo>
                    <a:pt x="27547" y="11510"/>
                  </a:lnTo>
                  <a:lnTo>
                    <a:pt x="27641" y="11133"/>
                  </a:lnTo>
                  <a:lnTo>
                    <a:pt x="27830" y="10755"/>
                  </a:lnTo>
                  <a:lnTo>
                    <a:pt x="27924" y="10661"/>
                  </a:lnTo>
                  <a:lnTo>
                    <a:pt x="28113" y="10661"/>
                  </a:lnTo>
                  <a:lnTo>
                    <a:pt x="28019" y="10378"/>
                  </a:lnTo>
                  <a:lnTo>
                    <a:pt x="28019" y="10284"/>
                  </a:lnTo>
                  <a:lnTo>
                    <a:pt x="28019" y="10095"/>
                  </a:lnTo>
                  <a:lnTo>
                    <a:pt x="28113" y="10284"/>
                  </a:lnTo>
                  <a:lnTo>
                    <a:pt x="28208" y="10001"/>
                  </a:lnTo>
                  <a:lnTo>
                    <a:pt x="28019" y="10001"/>
                  </a:lnTo>
                  <a:lnTo>
                    <a:pt x="27924" y="9906"/>
                  </a:lnTo>
                  <a:lnTo>
                    <a:pt x="28113" y="9718"/>
                  </a:lnTo>
                  <a:lnTo>
                    <a:pt x="28208" y="9718"/>
                  </a:lnTo>
                  <a:lnTo>
                    <a:pt x="28113" y="9529"/>
                  </a:lnTo>
                  <a:lnTo>
                    <a:pt x="28396" y="9529"/>
                  </a:lnTo>
                  <a:lnTo>
                    <a:pt x="28302" y="9057"/>
                  </a:lnTo>
                  <a:lnTo>
                    <a:pt x="28396" y="9057"/>
                  </a:lnTo>
                  <a:lnTo>
                    <a:pt x="28396" y="8963"/>
                  </a:lnTo>
                  <a:lnTo>
                    <a:pt x="28396" y="8774"/>
                  </a:lnTo>
                  <a:lnTo>
                    <a:pt x="28491" y="8491"/>
                  </a:lnTo>
                  <a:lnTo>
                    <a:pt x="28585" y="8114"/>
                  </a:lnTo>
                  <a:lnTo>
                    <a:pt x="28774" y="8303"/>
                  </a:lnTo>
                  <a:lnTo>
                    <a:pt x="28962" y="7454"/>
                  </a:lnTo>
                  <a:lnTo>
                    <a:pt x="29057" y="6699"/>
                  </a:lnTo>
                  <a:lnTo>
                    <a:pt x="29245" y="5661"/>
                  </a:lnTo>
                  <a:lnTo>
                    <a:pt x="29340" y="4718"/>
                  </a:lnTo>
                  <a:lnTo>
                    <a:pt x="29340" y="4341"/>
                  </a:lnTo>
                  <a:lnTo>
                    <a:pt x="29057" y="4435"/>
                  </a:lnTo>
                  <a:lnTo>
                    <a:pt x="28962" y="4435"/>
                  </a:lnTo>
                  <a:lnTo>
                    <a:pt x="28962" y="4246"/>
                  </a:lnTo>
                  <a:lnTo>
                    <a:pt x="29151" y="4341"/>
                  </a:lnTo>
                  <a:lnTo>
                    <a:pt x="29245" y="4152"/>
                  </a:lnTo>
                  <a:lnTo>
                    <a:pt x="29151" y="4152"/>
                  </a:lnTo>
                  <a:lnTo>
                    <a:pt x="29057" y="3963"/>
                  </a:lnTo>
                  <a:lnTo>
                    <a:pt x="28962" y="3680"/>
                  </a:lnTo>
                  <a:lnTo>
                    <a:pt x="28962" y="3680"/>
                  </a:lnTo>
                  <a:lnTo>
                    <a:pt x="29245" y="3774"/>
                  </a:lnTo>
                  <a:lnTo>
                    <a:pt x="29057" y="3586"/>
                  </a:lnTo>
                  <a:lnTo>
                    <a:pt x="29057" y="3397"/>
                  </a:lnTo>
                  <a:lnTo>
                    <a:pt x="29245" y="3586"/>
                  </a:lnTo>
                  <a:lnTo>
                    <a:pt x="29245" y="3491"/>
                  </a:lnTo>
                  <a:lnTo>
                    <a:pt x="29434" y="3114"/>
                  </a:lnTo>
                  <a:lnTo>
                    <a:pt x="29245" y="2925"/>
                  </a:lnTo>
                  <a:lnTo>
                    <a:pt x="28962" y="2642"/>
                  </a:lnTo>
                  <a:lnTo>
                    <a:pt x="28962" y="2642"/>
                  </a:lnTo>
                  <a:lnTo>
                    <a:pt x="29245" y="2831"/>
                  </a:lnTo>
                  <a:lnTo>
                    <a:pt x="29340" y="2737"/>
                  </a:lnTo>
                  <a:lnTo>
                    <a:pt x="29434" y="2359"/>
                  </a:lnTo>
                  <a:lnTo>
                    <a:pt x="29434" y="2265"/>
                  </a:lnTo>
                  <a:lnTo>
                    <a:pt x="29434" y="2171"/>
                  </a:lnTo>
                  <a:lnTo>
                    <a:pt x="29340" y="2171"/>
                  </a:lnTo>
                  <a:lnTo>
                    <a:pt x="28774" y="944"/>
                  </a:lnTo>
                  <a:lnTo>
                    <a:pt x="28962" y="661"/>
                  </a:lnTo>
                  <a:lnTo>
                    <a:pt x="29057" y="473"/>
                  </a:lnTo>
                  <a:lnTo>
                    <a:pt x="29151" y="473"/>
                  </a:lnTo>
                  <a:lnTo>
                    <a:pt x="28868" y="190"/>
                  </a:lnTo>
                  <a:lnTo>
                    <a:pt x="29057" y="190"/>
                  </a:lnTo>
                  <a:lnTo>
                    <a:pt x="28962" y="1"/>
                  </a:lnTo>
                  <a:close/>
                </a:path>
              </a:pathLst>
            </a:custGeom>
            <a:solidFill>
              <a:srgbClr val="FFFFFF"/>
            </a:solidFill>
            <a:ln>
              <a:noFill/>
            </a:ln>
            <a:effectLst>
              <a:outerShdw blurRad="57150" dist="19050" dir="5400000" algn="bl" rotWithShape="0">
                <a:srgbClr val="000000">
                  <a:alpha val="50000"/>
                </a:srgbClr>
              </a:outerShdw>
            </a:effectLst>
          </p:spPr>
          <p:txBody>
            <a:bodyPr spcFirstLastPara="1" lIns="91425" tIns="91425" rIns="91425" bIns="91425" anchor="ctr"/>
            <a:lstStyle/>
            <a:p>
              <a:pPr>
                <a:spcBef>
                  <a:spcPts val="0"/>
                </a:spcBef>
                <a:spcAft>
                  <a:spcPts val="0"/>
                </a:spcAft>
                <a:defRPr/>
              </a:pPr>
              <a:endParaRPr/>
            </a:p>
          </p:txBody>
        </p:sp>
        <p:sp>
          <p:nvSpPr>
            <p:cNvPr id="647" name="Google Shape;647;p50"/>
            <p:cNvSpPr/>
            <p:nvPr/>
          </p:nvSpPr>
          <p:spPr>
            <a:xfrm>
              <a:off x="1736482" y="2204837"/>
              <a:ext cx="169633" cy="162710"/>
            </a:xfrm>
            <a:custGeom>
              <a:avLst/>
              <a:gdLst/>
              <a:ahLst/>
              <a:cxnLst/>
              <a:rect l="l" t="t" r="r" b="b"/>
              <a:pathLst>
                <a:path w="6793" h="6511" extrusionOk="0">
                  <a:moveTo>
                    <a:pt x="1038" y="6416"/>
                  </a:moveTo>
                  <a:lnTo>
                    <a:pt x="1038" y="6463"/>
                  </a:lnTo>
                  <a:lnTo>
                    <a:pt x="1038" y="6463"/>
                  </a:lnTo>
                  <a:lnTo>
                    <a:pt x="943" y="6416"/>
                  </a:lnTo>
                  <a:close/>
                  <a:moveTo>
                    <a:pt x="2641" y="1"/>
                  </a:moveTo>
                  <a:lnTo>
                    <a:pt x="2641" y="190"/>
                  </a:lnTo>
                  <a:lnTo>
                    <a:pt x="2641" y="473"/>
                  </a:lnTo>
                  <a:lnTo>
                    <a:pt x="2641" y="567"/>
                  </a:lnTo>
                  <a:lnTo>
                    <a:pt x="2547" y="284"/>
                  </a:lnTo>
                  <a:lnTo>
                    <a:pt x="2547" y="756"/>
                  </a:lnTo>
                  <a:lnTo>
                    <a:pt x="2453" y="284"/>
                  </a:lnTo>
                  <a:lnTo>
                    <a:pt x="2453" y="473"/>
                  </a:lnTo>
                  <a:lnTo>
                    <a:pt x="2453" y="661"/>
                  </a:lnTo>
                  <a:lnTo>
                    <a:pt x="2075" y="1227"/>
                  </a:lnTo>
                  <a:lnTo>
                    <a:pt x="1509" y="2171"/>
                  </a:lnTo>
                  <a:lnTo>
                    <a:pt x="849" y="3114"/>
                  </a:lnTo>
                  <a:lnTo>
                    <a:pt x="377" y="3774"/>
                  </a:lnTo>
                  <a:lnTo>
                    <a:pt x="283" y="4152"/>
                  </a:lnTo>
                  <a:lnTo>
                    <a:pt x="472" y="4246"/>
                  </a:lnTo>
                  <a:lnTo>
                    <a:pt x="472" y="4340"/>
                  </a:lnTo>
                  <a:lnTo>
                    <a:pt x="377" y="4435"/>
                  </a:lnTo>
                  <a:lnTo>
                    <a:pt x="283" y="4435"/>
                  </a:lnTo>
                  <a:lnTo>
                    <a:pt x="566" y="4529"/>
                  </a:lnTo>
                  <a:lnTo>
                    <a:pt x="472" y="4435"/>
                  </a:lnTo>
                  <a:lnTo>
                    <a:pt x="566" y="4435"/>
                  </a:lnTo>
                  <a:lnTo>
                    <a:pt x="849" y="4623"/>
                  </a:lnTo>
                  <a:lnTo>
                    <a:pt x="566" y="4623"/>
                  </a:lnTo>
                  <a:lnTo>
                    <a:pt x="472" y="4812"/>
                  </a:lnTo>
                  <a:lnTo>
                    <a:pt x="377" y="5284"/>
                  </a:lnTo>
                  <a:lnTo>
                    <a:pt x="283" y="5944"/>
                  </a:lnTo>
                  <a:lnTo>
                    <a:pt x="189" y="6133"/>
                  </a:lnTo>
                  <a:lnTo>
                    <a:pt x="0" y="6227"/>
                  </a:lnTo>
                  <a:lnTo>
                    <a:pt x="566" y="6416"/>
                  </a:lnTo>
                  <a:lnTo>
                    <a:pt x="1038" y="6494"/>
                  </a:lnTo>
                  <a:lnTo>
                    <a:pt x="1038" y="6494"/>
                  </a:lnTo>
                  <a:lnTo>
                    <a:pt x="1038" y="6510"/>
                  </a:lnTo>
                  <a:lnTo>
                    <a:pt x="1051" y="6497"/>
                  </a:lnTo>
                  <a:lnTo>
                    <a:pt x="1051" y="6497"/>
                  </a:lnTo>
                  <a:lnTo>
                    <a:pt x="1132" y="6510"/>
                  </a:lnTo>
                  <a:lnTo>
                    <a:pt x="1069" y="6479"/>
                  </a:lnTo>
                  <a:lnTo>
                    <a:pt x="1069" y="6479"/>
                  </a:lnTo>
                  <a:lnTo>
                    <a:pt x="1132" y="6416"/>
                  </a:lnTo>
                  <a:lnTo>
                    <a:pt x="1226" y="6133"/>
                  </a:lnTo>
                  <a:lnTo>
                    <a:pt x="1226" y="5944"/>
                  </a:lnTo>
                  <a:lnTo>
                    <a:pt x="1038" y="5755"/>
                  </a:lnTo>
                  <a:lnTo>
                    <a:pt x="1415" y="5755"/>
                  </a:lnTo>
                  <a:lnTo>
                    <a:pt x="1321" y="5661"/>
                  </a:lnTo>
                  <a:lnTo>
                    <a:pt x="1415" y="5661"/>
                  </a:lnTo>
                  <a:lnTo>
                    <a:pt x="1604" y="5755"/>
                  </a:lnTo>
                  <a:lnTo>
                    <a:pt x="1415" y="5567"/>
                  </a:lnTo>
                  <a:lnTo>
                    <a:pt x="1038" y="5189"/>
                  </a:lnTo>
                  <a:lnTo>
                    <a:pt x="1226" y="5284"/>
                  </a:lnTo>
                  <a:lnTo>
                    <a:pt x="1604" y="5378"/>
                  </a:lnTo>
                  <a:lnTo>
                    <a:pt x="2264" y="3491"/>
                  </a:lnTo>
                  <a:lnTo>
                    <a:pt x="3019" y="1605"/>
                  </a:lnTo>
                  <a:lnTo>
                    <a:pt x="3019" y="1888"/>
                  </a:lnTo>
                  <a:lnTo>
                    <a:pt x="3113" y="1699"/>
                  </a:lnTo>
                  <a:lnTo>
                    <a:pt x="3113" y="1888"/>
                  </a:lnTo>
                  <a:lnTo>
                    <a:pt x="3302" y="1699"/>
                  </a:lnTo>
                  <a:lnTo>
                    <a:pt x="3208" y="1888"/>
                  </a:lnTo>
                  <a:lnTo>
                    <a:pt x="3302" y="1982"/>
                  </a:lnTo>
                  <a:lnTo>
                    <a:pt x="3585" y="2076"/>
                  </a:lnTo>
                  <a:lnTo>
                    <a:pt x="3962" y="2171"/>
                  </a:lnTo>
                  <a:lnTo>
                    <a:pt x="4340" y="1982"/>
                  </a:lnTo>
                  <a:lnTo>
                    <a:pt x="4151" y="2171"/>
                  </a:lnTo>
                  <a:lnTo>
                    <a:pt x="4151" y="2359"/>
                  </a:lnTo>
                  <a:lnTo>
                    <a:pt x="4151" y="2454"/>
                  </a:lnTo>
                  <a:lnTo>
                    <a:pt x="4245" y="2548"/>
                  </a:lnTo>
                  <a:lnTo>
                    <a:pt x="4623" y="2548"/>
                  </a:lnTo>
                  <a:lnTo>
                    <a:pt x="4811" y="2359"/>
                  </a:lnTo>
                  <a:lnTo>
                    <a:pt x="5000" y="2642"/>
                  </a:lnTo>
                  <a:lnTo>
                    <a:pt x="5283" y="3020"/>
                  </a:lnTo>
                  <a:lnTo>
                    <a:pt x="5755" y="3208"/>
                  </a:lnTo>
                  <a:lnTo>
                    <a:pt x="6132" y="3208"/>
                  </a:lnTo>
                  <a:lnTo>
                    <a:pt x="6038" y="3397"/>
                  </a:lnTo>
                  <a:lnTo>
                    <a:pt x="6038" y="3586"/>
                  </a:lnTo>
                  <a:lnTo>
                    <a:pt x="6132" y="3680"/>
                  </a:lnTo>
                  <a:lnTo>
                    <a:pt x="6321" y="3680"/>
                  </a:lnTo>
                  <a:lnTo>
                    <a:pt x="6698" y="3586"/>
                  </a:lnTo>
                  <a:lnTo>
                    <a:pt x="6698" y="3869"/>
                  </a:lnTo>
                  <a:lnTo>
                    <a:pt x="6509" y="3963"/>
                  </a:lnTo>
                  <a:lnTo>
                    <a:pt x="6509" y="3963"/>
                  </a:lnTo>
                  <a:lnTo>
                    <a:pt x="6792" y="3869"/>
                  </a:lnTo>
                  <a:lnTo>
                    <a:pt x="6792" y="3491"/>
                  </a:lnTo>
                  <a:lnTo>
                    <a:pt x="6698" y="3397"/>
                  </a:lnTo>
                  <a:lnTo>
                    <a:pt x="6509" y="3586"/>
                  </a:lnTo>
                  <a:lnTo>
                    <a:pt x="6509" y="3586"/>
                  </a:lnTo>
                  <a:lnTo>
                    <a:pt x="6604" y="3303"/>
                  </a:lnTo>
                  <a:lnTo>
                    <a:pt x="6604" y="3114"/>
                  </a:lnTo>
                  <a:lnTo>
                    <a:pt x="6509" y="3020"/>
                  </a:lnTo>
                  <a:lnTo>
                    <a:pt x="6226" y="3020"/>
                  </a:lnTo>
                  <a:lnTo>
                    <a:pt x="5849" y="3114"/>
                  </a:lnTo>
                  <a:lnTo>
                    <a:pt x="5849" y="3114"/>
                  </a:lnTo>
                  <a:lnTo>
                    <a:pt x="5943" y="2831"/>
                  </a:lnTo>
                  <a:lnTo>
                    <a:pt x="5943" y="2925"/>
                  </a:lnTo>
                  <a:lnTo>
                    <a:pt x="6132" y="2548"/>
                  </a:lnTo>
                  <a:lnTo>
                    <a:pt x="5660" y="2359"/>
                  </a:lnTo>
                  <a:lnTo>
                    <a:pt x="5283" y="2171"/>
                  </a:lnTo>
                  <a:lnTo>
                    <a:pt x="4906" y="2171"/>
                  </a:lnTo>
                  <a:lnTo>
                    <a:pt x="4906" y="1699"/>
                  </a:lnTo>
                  <a:lnTo>
                    <a:pt x="5094" y="1322"/>
                  </a:lnTo>
                  <a:lnTo>
                    <a:pt x="4717" y="1605"/>
                  </a:lnTo>
                  <a:lnTo>
                    <a:pt x="4811" y="1322"/>
                  </a:lnTo>
                  <a:lnTo>
                    <a:pt x="4811" y="1322"/>
                  </a:lnTo>
                  <a:lnTo>
                    <a:pt x="4717" y="1416"/>
                  </a:lnTo>
                  <a:lnTo>
                    <a:pt x="4434" y="1605"/>
                  </a:lnTo>
                  <a:lnTo>
                    <a:pt x="4623" y="1322"/>
                  </a:lnTo>
                  <a:lnTo>
                    <a:pt x="4623" y="1227"/>
                  </a:lnTo>
                  <a:lnTo>
                    <a:pt x="4528" y="1133"/>
                  </a:lnTo>
                  <a:lnTo>
                    <a:pt x="4340" y="1322"/>
                  </a:lnTo>
                  <a:lnTo>
                    <a:pt x="4340" y="1510"/>
                  </a:lnTo>
                  <a:lnTo>
                    <a:pt x="4245" y="1322"/>
                  </a:lnTo>
                  <a:lnTo>
                    <a:pt x="4151" y="1227"/>
                  </a:lnTo>
                  <a:lnTo>
                    <a:pt x="3868" y="944"/>
                  </a:lnTo>
                  <a:lnTo>
                    <a:pt x="3208" y="567"/>
                  </a:lnTo>
                  <a:lnTo>
                    <a:pt x="2925" y="378"/>
                  </a:lnTo>
                  <a:lnTo>
                    <a:pt x="2736" y="1"/>
                  </a:lnTo>
                  <a:close/>
                </a:path>
              </a:pathLst>
            </a:custGeom>
            <a:solidFill>
              <a:srgbClr val="FFFFFF"/>
            </a:solidFill>
            <a:ln>
              <a:noFill/>
            </a:ln>
            <a:effectLst>
              <a:outerShdw blurRad="57150" dist="19050" dir="5400000" algn="bl" rotWithShape="0">
                <a:srgbClr val="000000">
                  <a:alpha val="50000"/>
                </a:srgbClr>
              </a:outerShdw>
            </a:effectLst>
          </p:spPr>
          <p:txBody>
            <a:bodyPr spcFirstLastPara="1" lIns="91425" tIns="91425" rIns="91425" bIns="91425" anchor="ctr"/>
            <a:lstStyle/>
            <a:p>
              <a:pPr>
                <a:spcBef>
                  <a:spcPts val="0"/>
                </a:spcBef>
                <a:spcAft>
                  <a:spcPts val="0"/>
                </a:spcAft>
                <a:defRPr/>
              </a:pPr>
              <a:endParaRPr/>
            </a:p>
          </p:txBody>
        </p:sp>
      </p:grpSp>
      <p:sp>
        <p:nvSpPr>
          <p:cNvPr id="14" name="TextovéPole 13"/>
          <p:cNvSpPr txBox="1"/>
          <p:nvPr/>
        </p:nvSpPr>
        <p:spPr>
          <a:xfrm>
            <a:off x="238125" y="812168"/>
            <a:ext cx="8640960" cy="830997"/>
          </a:xfrm>
          <a:prstGeom prst="rect">
            <a:avLst/>
          </a:prstGeom>
          <a:solidFill>
            <a:schemeClr val="bg1">
              <a:lumMod val="85000"/>
            </a:schemeClr>
          </a:solidFill>
          <a:effectLst>
            <a:glow rad="63500">
              <a:schemeClr val="accent3">
                <a:lumMod val="75000"/>
                <a:alpha val="40000"/>
              </a:schemeClr>
            </a:glow>
            <a:softEdge rad="31750"/>
          </a:effectLst>
        </p:spPr>
        <p:txBody>
          <a:bodyPr>
            <a:spAutoFit/>
          </a:bodyPr>
          <a:lstStyle/>
          <a:p>
            <a:pPr algn="ctr">
              <a:defRPr/>
            </a:pPr>
            <a:r>
              <a:rPr lang="en-US" altLang="cs-CZ" sz="2400" b="1" dirty="0"/>
              <a:t>Continuous production of </a:t>
            </a:r>
            <a:r>
              <a:rPr lang="en-US" sz="2400" b="1" i="1" dirty="0"/>
              <a:t>Brachionus plicatilis</a:t>
            </a:r>
            <a:endParaRPr lang="cs-CZ" sz="2400" b="1" i="1" dirty="0"/>
          </a:p>
          <a:p>
            <a:pPr algn="ctr">
              <a:defRPr/>
            </a:pPr>
            <a:r>
              <a:rPr lang="cs-CZ" sz="2400" b="1" dirty="0"/>
              <a:t>- </a:t>
            </a:r>
            <a:r>
              <a:rPr lang="cs-CZ" sz="2400" b="1" dirty="0" err="1"/>
              <a:t>Removal</a:t>
            </a:r>
            <a:r>
              <a:rPr lang="cs-CZ" sz="2400" b="1" dirty="0"/>
              <a:t> of solid</a:t>
            </a:r>
            <a:endParaRPr lang="en-US" sz="2400" b="1" dirty="0"/>
          </a:p>
        </p:txBody>
      </p:sp>
      <p:pic>
        <p:nvPicPr>
          <p:cNvPr id="3687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4525" y="74613"/>
            <a:ext cx="3024188"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ovéPole 13"/>
          <p:cNvSpPr txBox="1"/>
          <p:nvPr/>
        </p:nvSpPr>
        <p:spPr>
          <a:xfrm>
            <a:off x="238125" y="812168"/>
            <a:ext cx="8640960" cy="461665"/>
          </a:xfrm>
          <a:prstGeom prst="rect">
            <a:avLst/>
          </a:prstGeom>
          <a:solidFill>
            <a:schemeClr val="bg1">
              <a:lumMod val="85000"/>
            </a:schemeClr>
          </a:solidFill>
          <a:effectLst>
            <a:glow rad="63500">
              <a:schemeClr val="accent3">
                <a:lumMod val="75000"/>
                <a:alpha val="40000"/>
              </a:schemeClr>
            </a:glow>
            <a:softEdge rad="31750"/>
          </a:effectLst>
        </p:spPr>
        <p:txBody>
          <a:bodyPr>
            <a:spAutoFit/>
          </a:bodyPr>
          <a:lstStyle/>
          <a:p>
            <a:pPr algn="ctr">
              <a:defRPr/>
            </a:pPr>
            <a:r>
              <a:rPr lang="en-US" altLang="cs-CZ" sz="2400" b="1" dirty="0"/>
              <a:t>Culture conditions for </a:t>
            </a:r>
            <a:r>
              <a:rPr lang="en-US" sz="2400" b="1" i="1" dirty="0"/>
              <a:t>Brachionus plicatilis</a:t>
            </a:r>
            <a:r>
              <a:rPr lang="en-US" altLang="cs-CZ" sz="2400" b="1" dirty="0"/>
              <a:t> </a:t>
            </a:r>
            <a:endParaRPr lang="en-US" sz="2400" b="1" dirty="0"/>
          </a:p>
        </p:txBody>
      </p:sp>
      <p:pic>
        <p:nvPicPr>
          <p:cNvPr id="389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74613"/>
            <a:ext cx="3024188"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TextovéPole 5"/>
          <p:cNvSpPr txBox="1">
            <a:spLocks noChangeArrowheads="1"/>
          </p:cNvSpPr>
          <p:nvPr/>
        </p:nvSpPr>
        <p:spPr bwMode="auto">
          <a:xfrm>
            <a:off x="500063" y="1989138"/>
            <a:ext cx="8118475"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cs-CZ" sz="1800" b="1">
                <a:latin typeface="Arial" panose="020B0604020202020204" pitchFamily="34" charset="0"/>
              </a:rPr>
              <a:t>Water temperature  </a:t>
            </a:r>
            <a:r>
              <a:rPr lang="en-US" altLang="cs-CZ" sz="1800">
                <a:latin typeface="Arial" panose="020B0604020202020204" pitchFamily="34" charset="0"/>
              </a:rPr>
              <a:t>15 – 30°C,</a:t>
            </a:r>
          </a:p>
          <a:p>
            <a:pPr>
              <a:spcBef>
                <a:spcPct val="0"/>
              </a:spcBef>
              <a:buFontTx/>
              <a:buNone/>
            </a:pPr>
            <a:endParaRPr lang="en-US" altLang="cs-CZ" sz="1800">
              <a:latin typeface="Arial" panose="020B0604020202020204" pitchFamily="34" charset="0"/>
            </a:endParaRPr>
          </a:p>
          <a:p>
            <a:pPr>
              <a:spcBef>
                <a:spcPct val="0"/>
              </a:spcBef>
              <a:buFontTx/>
              <a:buNone/>
            </a:pPr>
            <a:r>
              <a:rPr lang="en-US" altLang="cs-CZ" sz="1800" b="1">
                <a:latin typeface="Arial" panose="020B0604020202020204" pitchFamily="34" charset="0"/>
              </a:rPr>
              <a:t>Water salinity </a:t>
            </a:r>
            <a:r>
              <a:rPr lang="en-US" altLang="cs-CZ" sz="1800">
                <a:latin typeface="Arial" panose="020B0604020202020204" pitchFamily="34" charset="0"/>
              </a:rPr>
              <a:t>20 – 40 g.l</a:t>
            </a:r>
            <a:r>
              <a:rPr lang="en-US" altLang="cs-CZ" sz="1800" baseline="30000">
                <a:latin typeface="Arial" panose="020B0604020202020204" pitchFamily="34" charset="0"/>
              </a:rPr>
              <a:t>-1</a:t>
            </a:r>
            <a:r>
              <a:rPr lang="en-US" altLang="cs-CZ" sz="1800">
                <a:latin typeface="Arial" panose="020B0604020202020204" pitchFamily="34" charset="0"/>
              </a:rPr>
              <a:t>,</a:t>
            </a:r>
          </a:p>
          <a:p>
            <a:pPr>
              <a:spcBef>
                <a:spcPct val="0"/>
              </a:spcBef>
              <a:buFontTx/>
              <a:buNone/>
            </a:pPr>
            <a:endParaRPr lang="en-US" altLang="cs-CZ" sz="1800" baseline="30000">
              <a:latin typeface="Arial" panose="020B0604020202020204" pitchFamily="34" charset="0"/>
            </a:endParaRPr>
          </a:p>
          <a:p>
            <a:pPr>
              <a:spcBef>
                <a:spcPct val="0"/>
              </a:spcBef>
              <a:buFontTx/>
              <a:buNone/>
            </a:pPr>
            <a:r>
              <a:rPr lang="en-US" altLang="cs-CZ" sz="1800" b="1">
                <a:latin typeface="Arial" panose="020B0604020202020204" pitchFamily="34" charset="0"/>
              </a:rPr>
              <a:t>pH </a:t>
            </a:r>
            <a:r>
              <a:rPr lang="en-US" altLang="cs-CZ" sz="1800">
                <a:latin typeface="Arial" panose="020B0604020202020204" pitchFamily="34" charset="0"/>
              </a:rPr>
              <a:t>6,5 – 8,5</a:t>
            </a:r>
          </a:p>
          <a:p>
            <a:pPr>
              <a:spcBef>
                <a:spcPct val="0"/>
              </a:spcBef>
              <a:buFontTx/>
              <a:buNone/>
            </a:pPr>
            <a:endParaRPr lang="en-US" altLang="cs-CZ" sz="1800">
              <a:latin typeface="Arial" panose="020B0604020202020204" pitchFamily="34" charset="0"/>
            </a:endParaRPr>
          </a:p>
          <a:p>
            <a:pPr>
              <a:spcBef>
                <a:spcPct val="0"/>
              </a:spcBef>
              <a:buFontTx/>
              <a:buNone/>
            </a:pPr>
            <a:r>
              <a:rPr lang="en-US" altLang="cs-CZ" sz="1800" b="1">
                <a:latin typeface="Arial" panose="020B0604020202020204" pitchFamily="34" charset="0"/>
              </a:rPr>
              <a:t>Concentration of ammonia </a:t>
            </a:r>
            <a:r>
              <a:rPr lang="en-US" altLang="cs-CZ" sz="1800">
                <a:latin typeface="Arial" panose="020B0604020202020204" pitchFamily="34" charset="0"/>
              </a:rPr>
              <a:t>high tolerance</a:t>
            </a:r>
          </a:p>
          <a:p>
            <a:pPr>
              <a:spcBef>
                <a:spcPct val="0"/>
              </a:spcBef>
              <a:buFontTx/>
              <a:buNone/>
            </a:pPr>
            <a:endParaRPr lang="en-US" altLang="cs-CZ" sz="1800">
              <a:latin typeface="Arial" panose="020B0604020202020204" pitchFamily="34" charset="0"/>
            </a:endParaRPr>
          </a:p>
          <a:p>
            <a:pPr>
              <a:spcBef>
                <a:spcPct val="0"/>
              </a:spcBef>
              <a:buFontTx/>
              <a:buNone/>
            </a:pPr>
            <a:r>
              <a:rPr lang="en-US" altLang="cs-CZ" sz="1800" b="1">
                <a:latin typeface="Arial" panose="020B0604020202020204" pitchFamily="34" charset="0"/>
              </a:rPr>
              <a:t>A</a:t>
            </a:r>
            <a:r>
              <a:rPr lang="cs-CZ" altLang="cs-CZ" sz="1800" b="1">
                <a:latin typeface="Arial" panose="020B0604020202020204" pitchFamily="34" charset="0"/>
              </a:rPr>
              <a:t>e</a:t>
            </a:r>
            <a:r>
              <a:rPr lang="en-US" altLang="cs-CZ" sz="1800" b="1">
                <a:latin typeface="Arial" panose="020B0604020202020204" pitchFamily="34" charset="0"/>
              </a:rPr>
              <a:t>ration very strong </a:t>
            </a:r>
            <a:endParaRPr lang="en-US" altLang="cs-CZ" sz="1800">
              <a:latin typeface="Arial" panose="020B0604020202020204" pitchFamily="34" charset="0"/>
            </a:endParaRPr>
          </a:p>
          <a:p>
            <a:pPr>
              <a:spcBef>
                <a:spcPct val="0"/>
              </a:spcBef>
              <a:buFontTx/>
              <a:buNone/>
            </a:pPr>
            <a:endParaRPr lang="en-US" altLang="cs-CZ" sz="1800">
              <a:latin typeface="Arial" panose="020B0604020202020204" pitchFamily="34" charset="0"/>
            </a:endParaRPr>
          </a:p>
          <a:p>
            <a:pPr>
              <a:spcBef>
                <a:spcPct val="0"/>
              </a:spcBef>
              <a:buFontTx/>
              <a:buNone/>
            </a:pPr>
            <a:r>
              <a:rPr lang="en-US" altLang="cs-CZ" sz="1800" b="1">
                <a:latin typeface="Arial" panose="020B0604020202020204" pitchFamily="34" charset="0"/>
              </a:rPr>
              <a:t>Daily feeding with algae</a:t>
            </a:r>
          </a:p>
          <a:p>
            <a:pPr>
              <a:spcBef>
                <a:spcPct val="0"/>
              </a:spcBef>
              <a:buFontTx/>
              <a:buNone/>
            </a:pPr>
            <a:endParaRPr lang="en-US" altLang="cs-CZ" sz="1800">
              <a:latin typeface="Arial" panose="020B0604020202020204" pitchFamily="34" charset="0"/>
            </a:endParaRPr>
          </a:p>
          <a:p>
            <a:pPr>
              <a:spcBef>
                <a:spcPct val="0"/>
              </a:spcBef>
              <a:buFontTx/>
              <a:buNone/>
            </a:pPr>
            <a:r>
              <a:rPr lang="en-US" altLang="cs-CZ" sz="1800" b="1">
                <a:latin typeface="Arial" panose="020B0604020202020204" pitchFamily="34" charset="0"/>
              </a:rPr>
              <a:t>Light regime </a:t>
            </a:r>
            <a:r>
              <a:rPr lang="en-US" altLang="cs-CZ" sz="1800">
                <a:latin typeface="Arial" panose="020B0604020202020204" pitchFamily="34" charset="0"/>
              </a:rPr>
              <a:t>24 hours per day without any negative effect of shorter light day</a:t>
            </a:r>
          </a:p>
          <a:p>
            <a:pPr>
              <a:spcBef>
                <a:spcPct val="0"/>
              </a:spcBef>
              <a:buFontTx/>
              <a:buNone/>
            </a:pPr>
            <a:endParaRPr lang="cs-CZ" altLang="cs-CZ" sz="1800">
              <a:latin typeface="Arial" panose="020B0604020202020204" pitchFamily="34" charset="0"/>
            </a:endParaRPr>
          </a:p>
          <a:p>
            <a:pPr>
              <a:spcBef>
                <a:spcPct val="0"/>
              </a:spcBef>
              <a:buFontTx/>
              <a:buNone/>
            </a:pPr>
            <a:r>
              <a:rPr lang="cs-CZ" altLang="cs-CZ" sz="1800">
                <a:latin typeface="Arial" panose="020B0604020202020204" pitchFamily="34" charset="0"/>
              </a:rPr>
              <a:t> </a:t>
            </a:r>
          </a:p>
          <a:p>
            <a:pPr>
              <a:spcBef>
                <a:spcPct val="0"/>
              </a:spcBef>
              <a:buFontTx/>
              <a:buNone/>
            </a:pPr>
            <a:endParaRPr lang="cs-CZ" altLang="cs-CZ" sz="1800">
              <a:latin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ovéPole 13"/>
          <p:cNvSpPr txBox="1"/>
          <p:nvPr/>
        </p:nvSpPr>
        <p:spPr>
          <a:xfrm>
            <a:off x="238125" y="812168"/>
            <a:ext cx="8640960" cy="461665"/>
          </a:xfrm>
          <a:prstGeom prst="rect">
            <a:avLst/>
          </a:prstGeom>
          <a:solidFill>
            <a:schemeClr val="bg1">
              <a:lumMod val="85000"/>
            </a:schemeClr>
          </a:solidFill>
          <a:effectLst>
            <a:glow rad="63500">
              <a:schemeClr val="accent3">
                <a:lumMod val="75000"/>
                <a:alpha val="40000"/>
              </a:schemeClr>
            </a:glow>
            <a:softEdge rad="31750"/>
          </a:effectLst>
        </p:spPr>
        <p:txBody>
          <a:bodyPr>
            <a:spAutoFit/>
          </a:bodyPr>
          <a:lstStyle/>
          <a:p>
            <a:pPr algn="ctr">
              <a:defRPr/>
            </a:pPr>
            <a:r>
              <a:rPr lang="en-US" altLang="cs-CZ" sz="2400" b="1" dirty="0"/>
              <a:t>Suitable feed for </a:t>
            </a:r>
            <a:r>
              <a:rPr lang="en-US" sz="2400" b="1" i="1" dirty="0"/>
              <a:t>Brachionus plicatilis</a:t>
            </a:r>
            <a:r>
              <a:rPr lang="en-US" altLang="cs-CZ" sz="2400" b="1" dirty="0"/>
              <a:t> </a:t>
            </a:r>
            <a:endParaRPr lang="en-US" sz="2400" b="1" dirty="0"/>
          </a:p>
        </p:txBody>
      </p:sp>
      <p:pic>
        <p:nvPicPr>
          <p:cNvPr id="4096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74613"/>
            <a:ext cx="3024188"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659;p52"/>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5763" y="2365375"/>
            <a:ext cx="2632075"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Google Shape;661;p52"/>
          <p:cNvSpPr txBox="1">
            <a:spLocks/>
          </p:cNvSpPr>
          <p:nvPr/>
        </p:nvSpPr>
        <p:spPr bwMode="auto">
          <a:xfrm>
            <a:off x="1868488" y="5137150"/>
            <a:ext cx="2141537"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5" tIns="34275" rIns="68575" bIns="34275"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cs-CZ" altLang="cs-CZ" sz="1800">
                <a:solidFill>
                  <a:srgbClr val="6AA84F"/>
                </a:solidFill>
              </a:rPr>
              <a:t>Phytoplankton- Alage</a:t>
            </a:r>
          </a:p>
        </p:txBody>
      </p:sp>
      <p:pic>
        <p:nvPicPr>
          <p:cNvPr id="6" name="Google Shape;660;p52"/>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3025" y="2365375"/>
            <a:ext cx="2632075"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662;p52"/>
          <p:cNvSpPr txBox="1">
            <a:spLocks/>
          </p:cNvSpPr>
          <p:nvPr/>
        </p:nvSpPr>
        <p:spPr bwMode="auto">
          <a:xfrm>
            <a:off x="5468938" y="5148263"/>
            <a:ext cx="2141537"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5" tIns="34275" rIns="68575" bIns="34275"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cs-CZ" altLang="cs-CZ" sz="1800">
                <a:solidFill>
                  <a:srgbClr val="6AA84F"/>
                </a:solidFill>
              </a:rPr>
              <a:t>Yeast (</a:t>
            </a:r>
            <a:r>
              <a:rPr lang="cs-CZ" altLang="cs-CZ" sz="1800">
                <a:solidFill>
                  <a:srgbClr val="6AA84F"/>
                </a:solidFill>
                <a:latin typeface="Arial" panose="020B0604020202020204" pitchFamily="34" charset="0"/>
                <a:sym typeface="Arial" panose="020B0604020202020204" pitchFamily="34" charset="0"/>
              </a:rPr>
              <a:t>droždí)</a:t>
            </a:r>
            <a:br>
              <a:rPr lang="cs-CZ" altLang="cs-CZ" sz="1800">
                <a:solidFill>
                  <a:srgbClr val="6AA84F"/>
                </a:solidFill>
                <a:latin typeface="Arial" panose="020B0604020202020204" pitchFamily="34" charset="0"/>
                <a:sym typeface="Arial" panose="020B0604020202020204" pitchFamily="34" charset="0"/>
              </a:rPr>
            </a:br>
            <a:endParaRPr lang="cs-CZ" altLang="cs-CZ" sz="1800">
              <a:solidFill>
                <a:srgbClr val="6AA84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par>
                          <p:cTn id="14" fill="hold" nodeType="afterGroup">
                            <p:stCondLst>
                              <p:cond delay="0"/>
                            </p:stCondLst>
                            <p:childTnLst>
                              <p:par>
                                <p:cTn id="15" presetID="1"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Google Shape;680;p55"/>
          <p:cNvSpPr>
            <a:spLocks noGrp="1"/>
          </p:cNvSpPr>
          <p:nvPr>
            <p:ph type="title"/>
          </p:nvPr>
        </p:nvSpPr>
        <p:spPr>
          <a:xfrm>
            <a:off x="-263525" y="1608138"/>
            <a:ext cx="9156700" cy="857250"/>
          </a:xfrm>
        </p:spPr>
        <p:txBody>
          <a:bodyPr/>
          <a:lstStyle/>
          <a:p>
            <a:pPr>
              <a:spcBef>
                <a:spcPct val="0"/>
              </a:spcBef>
              <a:spcAft>
                <a:spcPct val="0"/>
              </a:spcAft>
            </a:pPr>
            <a:r>
              <a:rPr lang="cs-CZ" altLang="cs-CZ"/>
              <a:t>Two main algae species:</a:t>
            </a:r>
          </a:p>
        </p:txBody>
      </p:sp>
      <p:sp>
        <p:nvSpPr>
          <p:cNvPr id="43011" name="Google Shape;681;p55"/>
          <p:cNvSpPr>
            <a:spLocks noGrp="1"/>
          </p:cNvSpPr>
          <p:nvPr>
            <p:ph type="body" idx="1"/>
          </p:nvPr>
        </p:nvSpPr>
        <p:spPr>
          <a:xfrm>
            <a:off x="457200" y="3141663"/>
            <a:ext cx="8229600" cy="2503487"/>
          </a:xfrm>
        </p:spPr>
        <p:txBody>
          <a:bodyPr/>
          <a:lstStyle/>
          <a:p>
            <a:pPr marL="0" indent="0">
              <a:spcAft>
                <a:spcPct val="0"/>
              </a:spcAft>
              <a:buFont typeface="Arial" panose="020B0604020202020204" pitchFamily="34" charset="0"/>
              <a:buNone/>
            </a:pPr>
            <a:r>
              <a:rPr lang="cs-CZ" altLang="cs-CZ" i="1"/>
              <a:t>Nannochloropsis  oculata</a:t>
            </a:r>
            <a:r>
              <a:rPr lang="cs-CZ" altLang="cs-CZ"/>
              <a:t> </a:t>
            </a:r>
          </a:p>
          <a:p>
            <a:pPr marL="0" indent="0">
              <a:spcAft>
                <a:spcPct val="0"/>
              </a:spcAft>
              <a:buFont typeface="Arial" panose="020B0604020202020204" pitchFamily="34" charset="0"/>
              <a:buNone/>
            </a:pPr>
            <a:endParaRPr lang="cs-CZ" altLang="cs-CZ"/>
          </a:p>
          <a:p>
            <a:pPr marL="0" indent="0">
              <a:spcAft>
                <a:spcPct val="0"/>
              </a:spcAft>
              <a:buFont typeface="Arial" panose="020B0604020202020204" pitchFamily="34" charset="0"/>
              <a:buNone/>
            </a:pPr>
            <a:r>
              <a:rPr lang="cs-CZ" altLang="cs-CZ" i="1"/>
              <a:t> Isochrysis galbana</a:t>
            </a:r>
          </a:p>
        </p:txBody>
      </p:sp>
      <p:pic>
        <p:nvPicPr>
          <p:cNvPr id="43012" name="Google Shape;682;p55"/>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2852738"/>
            <a:ext cx="1758950"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Google Shape;683;p55"/>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4025" y="5084763"/>
            <a:ext cx="1308100" cy="134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ovéPole 7"/>
          <p:cNvSpPr txBox="1"/>
          <p:nvPr/>
        </p:nvSpPr>
        <p:spPr>
          <a:xfrm>
            <a:off x="251520" y="886917"/>
            <a:ext cx="8640960" cy="461665"/>
          </a:xfrm>
          <a:prstGeom prst="rect">
            <a:avLst/>
          </a:prstGeom>
          <a:solidFill>
            <a:schemeClr val="bg1">
              <a:lumMod val="85000"/>
            </a:schemeClr>
          </a:solidFill>
          <a:effectLst>
            <a:glow rad="63500">
              <a:schemeClr val="accent3">
                <a:lumMod val="75000"/>
                <a:alpha val="40000"/>
              </a:schemeClr>
            </a:glow>
            <a:softEdge rad="31750"/>
          </a:effectLst>
        </p:spPr>
        <p:txBody>
          <a:bodyPr>
            <a:spAutoFit/>
          </a:bodyPr>
          <a:lstStyle/>
          <a:p>
            <a:pPr algn="ctr">
              <a:defRPr/>
            </a:pPr>
            <a:r>
              <a:rPr lang="cs-CZ" altLang="cs-CZ" sz="2400" b="1" dirty="0" err="1"/>
              <a:t>Algae</a:t>
            </a:r>
            <a:r>
              <a:rPr lang="cs-CZ" altLang="cs-CZ" sz="2400" b="1" dirty="0"/>
              <a:t> as s</a:t>
            </a:r>
            <a:r>
              <a:rPr lang="en-US" altLang="cs-CZ" sz="2400" b="1" dirty="0" err="1"/>
              <a:t>uitable</a:t>
            </a:r>
            <a:r>
              <a:rPr lang="en-US" altLang="cs-CZ" sz="2400" b="1" dirty="0"/>
              <a:t> feed for </a:t>
            </a:r>
            <a:r>
              <a:rPr lang="en-US" sz="2400" b="1" i="1" dirty="0"/>
              <a:t>Brachionus plicatilis</a:t>
            </a:r>
            <a:r>
              <a:rPr lang="en-US" altLang="cs-CZ" sz="2400" b="1" dirty="0"/>
              <a:t> </a:t>
            </a:r>
            <a:endParaRPr lang="en-US" sz="2400" b="1" dirty="0"/>
          </a:p>
        </p:txBody>
      </p:sp>
      <p:pic>
        <p:nvPicPr>
          <p:cNvPr id="4301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4525" y="74613"/>
            <a:ext cx="3024188"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Google Shape;689;p56"/>
          <p:cNvSpPr>
            <a:spLocks noGrp="1"/>
          </p:cNvSpPr>
          <p:nvPr>
            <p:ph type="title"/>
          </p:nvPr>
        </p:nvSpPr>
        <p:spPr>
          <a:xfrm>
            <a:off x="406400" y="1751013"/>
            <a:ext cx="7886700" cy="993775"/>
          </a:xfrm>
        </p:spPr>
        <p:txBody>
          <a:bodyPr lIns="68575" tIns="34275" rIns="68575" bIns="34275"/>
          <a:lstStyle/>
          <a:p>
            <a:r>
              <a:rPr lang="cs-CZ" altLang="cs-CZ"/>
              <a:t>Grow and buy them</a:t>
            </a:r>
          </a:p>
        </p:txBody>
      </p:sp>
      <p:pic>
        <p:nvPicPr>
          <p:cNvPr id="45059" name="Google Shape;690;p56"/>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513" y="2816225"/>
            <a:ext cx="3063875" cy="253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Google Shape;692;p56"/>
          <p:cNvSpPr>
            <a:spLocks noGrp="1"/>
          </p:cNvSpPr>
          <p:nvPr>
            <p:ph type="title"/>
          </p:nvPr>
        </p:nvSpPr>
        <p:spPr>
          <a:xfrm>
            <a:off x="730250" y="5297488"/>
            <a:ext cx="3132138" cy="857250"/>
          </a:xfrm>
        </p:spPr>
        <p:txBody>
          <a:bodyPr lIns="68575" tIns="34275" rIns="68575" bIns="34275"/>
          <a:lstStyle/>
          <a:p>
            <a:r>
              <a:rPr lang="cs-CZ" altLang="cs-CZ" sz="2400">
                <a:solidFill>
                  <a:srgbClr val="000000"/>
                </a:solidFill>
              </a:rPr>
              <a:t>Live algae</a:t>
            </a:r>
            <a:br>
              <a:rPr lang="cs-CZ" altLang="cs-CZ" sz="2400">
                <a:solidFill>
                  <a:srgbClr val="000000"/>
                </a:solidFill>
              </a:rPr>
            </a:br>
            <a:r>
              <a:rPr lang="cs-CZ" altLang="cs-CZ" sz="2400">
                <a:solidFill>
                  <a:srgbClr val="000000"/>
                </a:solidFill>
              </a:rPr>
              <a:t>Labor intensive</a:t>
            </a:r>
          </a:p>
        </p:txBody>
      </p:sp>
      <p:sp>
        <p:nvSpPr>
          <p:cNvPr id="45061" name="Google Shape;693;p56"/>
          <p:cNvSpPr>
            <a:spLocks noGrp="1"/>
          </p:cNvSpPr>
          <p:nvPr>
            <p:ph type="title"/>
          </p:nvPr>
        </p:nvSpPr>
        <p:spPr>
          <a:xfrm>
            <a:off x="6127750" y="5229225"/>
            <a:ext cx="2438400" cy="857250"/>
          </a:xfrm>
        </p:spPr>
        <p:txBody>
          <a:bodyPr lIns="68575" tIns="34275" rIns="68575" bIns="34275"/>
          <a:lstStyle/>
          <a:p>
            <a:r>
              <a:rPr lang="cs-CZ" altLang="cs-CZ" sz="2400">
                <a:solidFill>
                  <a:srgbClr val="000000"/>
                </a:solidFill>
              </a:rPr>
              <a:t>Frozen algae</a:t>
            </a:r>
            <a:br>
              <a:rPr lang="cs-CZ" altLang="cs-CZ" sz="2400">
                <a:solidFill>
                  <a:srgbClr val="000000"/>
                </a:solidFill>
              </a:rPr>
            </a:br>
            <a:r>
              <a:rPr lang="cs-CZ" altLang="cs-CZ" sz="2400">
                <a:solidFill>
                  <a:srgbClr val="000000"/>
                </a:solidFill>
              </a:rPr>
              <a:t>expensive</a:t>
            </a:r>
          </a:p>
        </p:txBody>
      </p:sp>
      <p:sp>
        <p:nvSpPr>
          <p:cNvPr id="45062" name="Google Shape;694;p56"/>
          <p:cNvSpPr>
            <a:spLocks/>
          </p:cNvSpPr>
          <p:nvPr/>
        </p:nvSpPr>
        <p:spPr bwMode="auto">
          <a:xfrm>
            <a:off x="7878763" y="1885950"/>
            <a:ext cx="835025" cy="447675"/>
          </a:xfrm>
          <a:custGeom>
            <a:avLst/>
            <a:gdLst>
              <a:gd name="T0" fmla="*/ 2147483646 w 18640"/>
              <a:gd name="T1" fmla="*/ 2147483646 h 12654"/>
              <a:gd name="T2" fmla="*/ 2147483646 w 18640"/>
              <a:gd name="T3" fmla="*/ 2147483646 h 12654"/>
              <a:gd name="T4" fmla="*/ 2147483646 w 18640"/>
              <a:gd name="T5" fmla="*/ 2147483646 h 12654"/>
              <a:gd name="T6" fmla="*/ 2147483646 w 18640"/>
              <a:gd name="T7" fmla="*/ 2147483646 h 12654"/>
              <a:gd name="T8" fmla="*/ 2147483646 w 18640"/>
              <a:gd name="T9" fmla="*/ 2147483646 h 12654"/>
              <a:gd name="T10" fmla="*/ 2147483646 w 18640"/>
              <a:gd name="T11" fmla="*/ 2147483646 h 12654"/>
              <a:gd name="T12" fmla="*/ 2147483646 w 18640"/>
              <a:gd name="T13" fmla="*/ 2147483646 h 12654"/>
              <a:gd name="T14" fmla="*/ 2147483646 w 18640"/>
              <a:gd name="T15" fmla="*/ 2147483646 h 12654"/>
              <a:gd name="T16" fmla="*/ 2147483646 w 18640"/>
              <a:gd name="T17" fmla="*/ 2147483646 h 12654"/>
              <a:gd name="T18" fmla="*/ 2147483646 w 18640"/>
              <a:gd name="T19" fmla="*/ 2147483646 h 12654"/>
              <a:gd name="T20" fmla="*/ 2147483646 w 18640"/>
              <a:gd name="T21" fmla="*/ 2147483646 h 12654"/>
              <a:gd name="T22" fmla="*/ 2147483646 w 18640"/>
              <a:gd name="T23" fmla="*/ 2147483646 h 12654"/>
              <a:gd name="T24" fmla="*/ 2147483646 w 18640"/>
              <a:gd name="T25" fmla="*/ 2147483646 h 12654"/>
              <a:gd name="T26" fmla="*/ 2147483646 w 18640"/>
              <a:gd name="T27" fmla="*/ 2147483646 h 12654"/>
              <a:gd name="T28" fmla="*/ 2147483646 w 18640"/>
              <a:gd name="T29" fmla="*/ 2147483646 h 12654"/>
              <a:gd name="T30" fmla="*/ 2147483646 w 18640"/>
              <a:gd name="T31" fmla="*/ 2147483646 h 12654"/>
              <a:gd name="T32" fmla="*/ 2147483646 w 18640"/>
              <a:gd name="T33" fmla="*/ 2147483646 h 12654"/>
              <a:gd name="T34" fmla="*/ 2147483646 w 18640"/>
              <a:gd name="T35" fmla="*/ 2147483646 h 12654"/>
              <a:gd name="T36" fmla="*/ 2147483646 w 18640"/>
              <a:gd name="T37" fmla="*/ 2147483646 h 12654"/>
              <a:gd name="T38" fmla="*/ 2147483646 w 18640"/>
              <a:gd name="T39" fmla="*/ 2147483646 h 12654"/>
              <a:gd name="T40" fmla="*/ 2147483646 w 18640"/>
              <a:gd name="T41" fmla="*/ 2147483646 h 12654"/>
              <a:gd name="T42" fmla="*/ 2147483646 w 18640"/>
              <a:gd name="T43" fmla="*/ 2147483646 h 12654"/>
              <a:gd name="T44" fmla="*/ 2147483646 w 18640"/>
              <a:gd name="T45" fmla="*/ 2147483646 h 12654"/>
              <a:gd name="T46" fmla="*/ 2147483646 w 18640"/>
              <a:gd name="T47" fmla="*/ 2147483646 h 12654"/>
              <a:gd name="T48" fmla="*/ 2147483646 w 18640"/>
              <a:gd name="T49" fmla="*/ 2147483646 h 12654"/>
              <a:gd name="T50" fmla="*/ 2147483646 w 18640"/>
              <a:gd name="T51" fmla="*/ 2147483646 h 12654"/>
              <a:gd name="T52" fmla="*/ 2147483646 w 18640"/>
              <a:gd name="T53" fmla="*/ 2147483646 h 12654"/>
              <a:gd name="T54" fmla="*/ 2147483646 w 18640"/>
              <a:gd name="T55" fmla="*/ 2147483646 h 12654"/>
              <a:gd name="T56" fmla="*/ 2147483646 w 18640"/>
              <a:gd name="T57" fmla="*/ 2147483646 h 12654"/>
              <a:gd name="T58" fmla="*/ 2147483646 w 18640"/>
              <a:gd name="T59" fmla="*/ 2147483646 h 12654"/>
              <a:gd name="T60" fmla="*/ 2147483646 w 18640"/>
              <a:gd name="T61" fmla="*/ 2147483646 h 12654"/>
              <a:gd name="T62" fmla="*/ 2147483646 w 18640"/>
              <a:gd name="T63" fmla="*/ 2147483646 h 12654"/>
              <a:gd name="T64" fmla="*/ 2147483646 w 18640"/>
              <a:gd name="T65" fmla="*/ 2147483646 h 12654"/>
              <a:gd name="T66" fmla="*/ 2147483646 w 18640"/>
              <a:gd name="T67" fmla="*/ 2147483646 h 12654"/>
              <a:gd name="T68" fmla="*/ 2147483646 w 18640"/>
              <a:gd name="T69" fmla="*/ 2147483646 h 12654"/>
              <a:gd name="T70" fmla="*/ 2147483646 w 18640"/>
              <a:gd name="T71" fmla="*/ 2147483646 h 12654"/>
              <a:gd name="T72" fmla="*/ 2147483646 w 18640"/>
              <a:gd name="T73" fmla="*/ 2147483646 h 12654"/>
              <a:gd name="T74" fmla="*/ 2147483646 w 18640"/>
              <a:gd name="T75" fmla="*/ 2147483646 h 12654"/>
              <a:gd name="T76" fmla="*/ 2147483646 w 18640"/>
              <a:gd name="T77" fmla="*/ 2147483646 h 12654"/>
              <a:gd name="T78" fmla="*/ 2147483646 w 18640"/>
              <a:gd name="T79" fmla="*/ 2147483646 h 12654"/>
              <a:gd name="T80" fmla="*/ 2147483646 w 18640"/>
              <a:gd name="T81" fmla="*/ 2147483646 h 12654"/>
              <a:gd name="T82" fmla="*/ 2147483646 w 18640"/>
              <a:gd name="T83" fmla="*/ 2147483646 h 12654"/>
              <a:gd name="T84" fmla="*/ 2147483646 w 18640"/>
              <a:gd name="T85" fmla="*/ 2147483646 h 12654"/>
              <a:gd name="T86" fmla="*/ 2147483646 w 18640"/>
              <a:gd name="T87" fmla="*/ 2147483646 h 12654"/>
              <a:gd name="T88" fmla="*/ 2147483646 w 18640"/>
              <a:gd name="T89" fmla="*/ 2147483646 h 12654"/>
              <a:gd name="T90" fmla="*/ 2147483646 w 18640"/>
              <a:gd name="T91" fmla="*/ 2147483646 h 12654"/>
              <a:gd name="T92" fmla="*/ 2147483646 w 18640"/>
              <a:gd name="T93" fmla="*/ 2147483646 h 12654"/>
              <a:gd name="T94" fmla="*/ 2147483646 w 18640"/>
              <a:gd name="T95" fmla="*/ 2147483646 h 12654"/>
              <a:gd name="T96" fmla="*/ 2147483646 w 18640"/>
              <a:gd name="T97" fmla="*/ 2147483646 h 12654"/>
              <a:gd name="T98" fmla="*/ 2147483646 w 18640"/>
              <a:gd name="T99" fmla="*/ 2147483646 h 12654"/>
              <a:gd name="T100" fmla="*/ 2147483646 w 18640"/>
              <a:gd name="T101" fmla="*/ 2147483646 h 12654"/>
              <a:gd name="T102" fmla="*/ 2147483646 w 18640"/>
              <a:gd name="T103" fmla="*/ 2147483646 h 12654"/>
              <a:gd name="T104" fmla="*/ 2147483646 w 18640"/>
              <a:gd name="T105" fmla="*/ 2147483646 h 12654"/>
              <a:gd name="T106" fmla="*/ 2147483646 w 18640"/>
              <a:gd name="T107" fmla="*/ 2147483646 h 12654"/>
              <a:gd name="T108" fmla="*/ 2147483646 w 18640"/>
              <a:gd name="T109" fmla="*/ 2147483646 h 12654"/>
              <a:gd name="T110" fmla="*/ 2147483646 w 18640"/>
              <a:gd name="T111" fmla="*/ 2147483646 h 12654"/>
              <a:gd name="T112" fmla="*/ 2147483646 w 18640"/>
              <a:gd name="T113" fmla="*/ 2147483646 h 12654"/>
              <a:gd name="T114" fmla="*/ 2147483646 w 18640"/>
              <a:gd name="T115" fmla="*/ 2147483646 h 12654"/>
              <a:gd name="T116" fmla="*/ 2147483646 w 18640"/>
              <a:gd name="T117" fmla="*/ 2147483646 h 12654"/>
              <a:gd name="T118" fmla="*/ 2147483646 w 18640"/>
              <a:gd name="T119" fmla="*/ 2147483646 h 126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640" h="12654" extrusionOk="0">
                <a:moveTo>
                  <a:pt x="11486" y="512"/>
                </a:moveTo>
                <a:lnTo>
                  <a:pt x="14089" y="536"/>
                </a:lnTo>
                <a:lnTo>
                  <a:pt x="16206" y="585"/>
                </a:lnTo>
                <a:lnTo>
                  <a:pt x="17106" y="585"/>
                </a:lnTo>
                <a:lnTo>
                  <a:pt x="17374" y="633"/>
                </a:lnTo>
                <a:lnTo>
                  <a:pt x="17617" y="706"/>
                </a:lnTo>
                <a:lnTo>
                  <a:pt x="17715" y="755"/>
                </a:lnTo>
                <a:lnTo>
                  <a:pt x="17812" y="828"/>
                </a:lnTo>
                <a:lnTo>
                  <a:pt x="17885" y="925"/>
                </a:lnTo>
                <a:lnTo>
                  <a:pt x="17958" y="1047"/>
                </a:lnTo>
                <a:lnTo>
                  <a:pt x="17982" y="1169"/>
                </a:lnTo>
                <a:lnTo>
                  <a:pt x="18007" y="1315"/>
                </a:lnTo>
                <a:lnTo>
                  <a:pt x="17982" y="1607"/>
                </a:lnTo>
                <a:lnTo>
                  <a:pt x="17958" y="1753"/>
                </a:lnTo>
                <a:lnTo>
                  <a:pt x="17958" y="1923"/>
                </a:lnTo>
                <a:lnTo>
                  <a:pt x="17958" y="2264"/>
                </a:lnTo>
                <a:lnTo>
                  <a:pt x="18007" y="2604"/>
                </a:lnTo>
                <a:lnTo>
                  <a:pt x="18031" y="2945"/>
                </a:lnTo>
                <a:lnTo>
                  <a:pt x="18031" y="3115"/>
                </a:lnTo>
                <a:lnTo>
                  <a:pt x="17520" y="3164"/>
                </a:lnTo>
                <a:lnTo>
                  <a:pt x="17009" y="3188"/>
                </a:lnTo>
                <a:lnTo>
                  <a:pt x="15963" y="3212"/>
                </a:lnTo>
                <a:lnTo>
                  <a:pt x="14917" y="3188"/>
                </a:lnTo>
                <a:lnTo>
                  <a:pt x="13870" y="3164"/>
                </a:lnTo>
                <a:lnTo>
                  <a:pt x="12751" y="3139"/>
                </a:lnTo>
                <a:lnTo>
                  <a:pt x="11607" y="3115"/>
                </a:lnTo>
                <a:lnTo>
                  <a:pt x="11023" y="3139"/>
                </a:lnTo>
                <a:lnTo>
                  <a:pt x="10439" y="3188"/>
                </a:lnTo>
                <a:lnTo>
                  <a:pt x="9855" y="3237"/>
                </a:lnTo>
                <a:lnTo>
                  <a:pt x="9271" y="3261"/>
                </a:lnTo>
                <a:lnTo>
                  <a:pt x="8712" y="3261"/>
                </a:lnTo>
                <a:lnTo>
                  <a:pt x="8152" y="3237"/>
                </a:lnTo>
                <a:lnTo>
                  <a:pt x="7057" y="3164"/>
                </a:lnTo>
                <a:lnTo>
                  <a:pt x="5938" y="3091"/>
                </a:lnTo>
                <a:lnTo>
                  <a:pt x="5403" y="3091"/>
                </a:lnTo>
                <a:lnTo>
                  <a:pt x="4843" y="3066"/>
                </a:lnTo>
                <a:lnTo>
                  <a:pt x="3651" y="3091"/>
                </a:lnTo>
                <a:lnTo>
                  <a:pt x="2483" y="3139"/>
                </a:lnTo>
                <a:lnTo>
                  <a:pt x="1412" y="3164"/>
                </a:lnTo>
                <a:lnTo>
                  <a:pt x="950" y="3164"/>
                </a:lnTo>
                <a:lnTo>
                  <a:pt x="731" y="3188"/>
                </a:lnTo>
                <a:lnTo>
                  <a:pt x="487" y="3212"/>
                </a:lnTo>
                <a:lnTo>
                  <a:pt x="512" y="2799"/>
                </a:lnTo>
                <a:lnTo>
                  <a:pt x="560" y="2410"/>
                </a:lnTo>
                <a:lnTo>
                  <a:pt x="633" y="1996"/>
                </a:lnTo>
                <a:lnTo>
                  <a:pt x="731" y="1607"/>
                </a:lnTo>
                <a:lnTo>
                  <a:pt x="828" y="1363"/>
                </a:lnTo>
                <a:lnTo>
                  <a:pt x="925" y="1169"/>
                </a:lnTo>
                <a:lnTo>
                  <a:pt x="1071" y="998"/>
                </a:lnTo>
                <a:lnTo>
                  <a:pt x="1217" y="852"/>
                </a:lnTo>
                <a:lnTo>
                  <a:pt x="1388" y="731"/>
                </a:lnTo>
                <a:lnTo>
                  <a:pt x="1582" y="658"/>
                </a:lnTo>
                <a:lnTo>
                  <a:pt x="1777" y="585"/>
                </a:lnTo>
                <a:lnTo>
                  <a:pt x="1996" y="512"/>
                </a:lnTo>
                <a:lnTo>
                  <a:pt x="2118" y="560"/>
                </a:lnTo>
                <a:lnTo>
                  <a:pt x="2239" y="560"/>
                </a:lnTo>
                <a:lnTo>
                  <a:pt x="2483" y="585"/>
                </a:lnTo>
                <a:lnTo>
                  <a:pt x="2969" y="536"/>
                </a:lnTo>
                <a:lnTo>
                  <a:pt x="4016" y="512"/>
                </a:lnTo>
                <a:lnTo>
                  <a:pt x="5062" y="512"/>
                </a:lnTo>
                <a:lnTo>
                  <a:pt x="6084" y="536"/>
                </a:lnTo>
                <a:lnTo>
                  <a:pt x="7106" y="560"/>
                </a:lnTo>
                <a:lnTo>
                  <a:pt x="8128" y="585"/>
                </a:lnTo>
                <a:lnTo>
                  <a:pt x="8639" y="585"/>
                </a:lnTo>
                <a:lnTo>
                  <a:pt x="9150" y="560"/>
                </a:lnTo>
                <a:lnTo>
                  <a:pt x="10220" y="512"/>
                </a:lnTo>
                <a:lnTo>
                  <a:pt x="11486" y="512"/>
                </a:lnTo>
                <a:close/>
                <a:moveTo>
                  <a:pt x="487" y="3650"/>
                </a:moveTo>
                <a:lnTo>
                  <a:pt x="560" y="3675"/>
                </a:lnTo>
                <a:lnTo>
                  <a:pt x="512" y="3748"/>
                </a:lnTo>
                <a:lnTo>
                  <a:pt x="487" y="3772"/>
                </a:lnTo>
                <a:lnTo>
                  <a:pt x="487" y="3650"/>
                </a:lnTo>
                <a:close/>
                <a:moveTo>
                  <a:pt x="10147" y="3748"/>
                </a:moveTo>
                <a:lnTo>
                  <a:pt x="9782" y="4137"/>
                </a:lnTo>
                <a:lnTo>
                  <a:pt x="9612" y="4356"/>
                </a:lnTo>
                <a:lnTo>
                  <a:pt x="9466" y="4575"/>
                </a:lnTo>
                <a:lnTo>
                  <a:pt x="9344" y="4745"/>
                </a:lnTo>
                <a:lnTo>
                  <a:pt x="9515" y="4356"/>
                </a:lnTo>
                <a:lnTo>
                  <a:pt x="9685" y="3967"/>
                </a:lnTo>
                <a:lnTo>
                  <a:pt x="9782" y="3796"/>
                </a:lnTo>
                <a:lnTo>
                  <a:pt x="9807" y="3772"/>
                </a:lnTo>
                <a:lnTo>
                  <a:pt x="10147" y="3748"/>
                </a:lnTo>
                <a:close/>
                <a:moveTo>
                  <a:pt x="1509" y="3699"/>
                </a:moveTo>
                <a:lnTo>
                  <a:pt x="1339" y="3845"/>
                </a:lnTo>
                <a:lnTo>
                  <a:pt x="1217" y="3991"/>
                </a:lnTo>
                <a:lnTo>
                  <a:pt x="950" y="4332"/>
                </a:lnTo>
                <a:lnTo>
                  <a:pt x="731" y="4648"/>
                </a:lnTo>
                <a:lnTo>
                  <a:pt x="512" y="4989"/>
                </a:lnTo>
                <a:lnTo>
                  <a:pt x="512" y="4697"/>
                </a:lnTo>
                <a:lnTo>
                  <a:pt x="633" y="4380"/>
                </a:lnTo>
                <a:lnTo>
                  <a:pt x="779" y="4040"/>
                </a:lnTo>
                <a:lnTo>
                  <a:pt x="877" y="3869"/>
                </a:lnTo>
                <a:lnTo>
                  <a:pt x="998" y="3723"/>
                </a:lnTo>
                <a:lnTo>
                  <a:pt x="1509" y="3699"/>
                </a:lnTo>
                <a:close/>
                <a:moveTo>
                  <a:pt x="15452" y="3723"/>
                </a:moveTo>
                <a:lnTo>
                  <a:pt x="15111" y="4186"/>
                </a:lnTo>
                <a:lnTo>
                  <a:pt x="14746" y="4648"/>
                </a:lnTo>
                <a:lnTo>
                  <a:pt x="14454" y="5013"/>
                </a:lnTo>
                <a:lnTo>
                  <a:pt x="14333" y="5208"/>
                </a:lnTo>
                <a:lnTo>
                  <a:pt x="14235" y="5402"/>
                </a:lnTo>
                <a:lnTo>
                  <a:pt x="13846" y="5402"/>
                </a:lnTo>
                <a:lnTo>
                  <a:pt x="13919" y="5305"/>
                </a:lnTo>
                <a:lnTo>
                  <a:pt x="13992" y="5159"/>
                </a:lnTo>
                <a:lnTo>
                  <a:pt x="14089" y="4964"/>
                </a:lnTo>
                <a:lnTo>
                  <a:pt x="14479" y="4356"/>
                </a:lnTo>
                <a:lnTo>
                  <a:pt x="14673" y="4040"/>
                </a:lnTo>
                <a:lnTo>
                  <a:pt x="14722" y="3869"/>
                </a:lnTo>
                <a:lnTo>
                  <a:pt x="14771" y="3723"/>
                </a:lnTo>
                <a:lnTo>
                  <a:pt x="15452" y="3723"/>
                </a:lnTo>
                <a:close/>
                <a:moveTo>
                  <a:pt x="14503" y="3699"/>
                </a:moveTo>
                <a:lnTo>
                  <a:pt x="14187" y="4161"/>
                </a:lnTo>
                <a:lnTo>
                  <a:pt x="13919" y="4599"/>
                </a:lnTo>
                <a:lnTo>
                  <a:pt x="13651" y="4989"/>
                </a:lnTo>
                <a:lnTo>
                  <a:pt x="13530" y="5183"/>
                </a:lnTo>
                <a:lnTo>
                  <a:pt x="13505" y="5281"/>
                </a:lnTo>
                <a:lnTo>
                  <a:pt x="13481" y="5402"/>
                </a:lnTo>
                <a:lnTo>
                  <a:pt x="13481" y="5427"/>
                </a:lnTo>
                <a:lnTo>
                  <a:pt x="13019" y="5427"/>
                </a:lnTo>
                <a:lnTo>
                  <a:pt x="13116" y="5183"/>
                </a:lnTo>
                <a:lnTo>
                  <a:pt x="13238" y="4940"/>
                </a:lnTo>
                <a:lnTo>
                  <a:pt x="13432" y="4648"/>
                </a:lnTo>
                <a:lnTo>
                  <a:pt x="13627" y="4332"/>
                </a:lnTo>
                <a:lnTo>
                  <a:pt x="13822" y="4015"/>
                </a:lnTo>
                <a:lnTo>
                  <a:pt x="13968" y="3699"/>
                </a:lnTo>
                <a:lnTo>
                  <a:pt x="14503" y="3699"/>
                </a:lnTo>
                <a:close/>
                <a:moveTo>
                  <a:pt x="16255" y="3723"/>
                </a:moveTo>
                <a:lnTo>
                  <a:pt x="15914" y="4210"/>
                </a:lnTo>
                <a:lnTo>
                  <a:pt x="15573" y="4672"/>
                </a:lnTo>
                <a:lnTo>
                  <a:pt x="15282" y="5037"/>
                </a:lnTo>
                <a:lnTo>
                  <a:pt x="15160" y="5208"/>
                </a:lnTo>
                <a:lnTo>
                  <a:pt x="15111" y="5329"/>
                </a:lnTo>
                <a:lnTo>
                  <a:pt x="15087" y="5427"/>
                </a:lnTo>
                <a:lnTo>
                  <a:pt x="14722" y="5427"/>
                </a:lnTo>
                <a:lnTo>
                  <a:pt x="14795" y="5329"/>
                </a:lnTo>
                <a:lnTo>
                  <a:pt x="15257" y="4697"/>
                </a:lnTo>
                <a:lnTo>
                  <a:pt x="15403" y="4478"/>
                </a:lnTo>
                <a:lnTo>
                  <a:pt x="15525" y="4234"/>
                </a:lnTo>
                <a:lnTo>
                  <a:pt x="15622" y="3991"/>
                </a:lnTo>
                <a:lnTo>
                  <a:pt x="15646" y="3845"/>
                </a:lnTo>
                <a:lnTo>
                  <a:pt x="15671" y="3723"/>
                </a:lnTo>
                <a:lnTo>
                  <a:pt x="16255" y="3723"/>
                </a:lnTo>
                <a:close/>
                <a:moveTo>
                  <a:pt x="3748" y="3626"/>
                </a:moveTo>
                <a:lnTo>
                  <a:pt x="3602" y="3772"/>
                </a:lnTo>
                <a:lnTo>
                  <a:pt x="3480" y="3967"/>
                </a:lnTo>
                <a:lnTo>
                  <a:pt x="3286" y="4307"/>
                </a:lnTo>
                <a:lnTo>
                  <a:pt x="3091" y="4599"/>
                </a:lnTo>
                <a:lnTo>
                  <a:pt x="2872" y="4867"/>
                </a:lnTo>
                <a:lnTo>
                  <a:pt x="2677" y="5159"/>
                </a:lnTo>
                <a:lnTo>
                  <a:pt x="2580" y="5305"/>
                </a:lnTo>
                <a:lnTo>
                  <a:pt x="2507" y="5451"/>
                </a:lnTo>
                <a:lnTo>
                  <a:pt x="2191" y="5451"/>
                </a:lnTo>
                <a:lnTo>
                  <a:pt x="2312" y="5305"/>
                </a:lnTo>
                <a:lnTo>
                  <a:pt x="2410" y="5135"/>
                </a:lnTo>
                <a:lnTo>
                  <a:pt x="2604" y="4867"/>
                </a:lnTo>
                <a:lnTo>
                  <a:pt x="2799" y="4599"/>
                </a:lnTo>
                <a:lnTo>
                  <a:pt x="2945" y="4307"/>
                </a:lnTo>
                <a:lnTo>
                  <a:pt x="3091" y="4040"/>
                </a:lnTo>
                <a:lnTo>
                  <a:pt x="3213" y="3748"/>
                </a:lnTo>
                <a:lnTo>
                  <a:pt x="3213" y="3699"/>
                </a:lnTo>
                <a:lnTo>
                  <a:pt x="3164" y="3675"/>
                </a:lnTo>
                <a:lnTo>
                  <a:pt x="3115" y="3650"/>
                </a:lnTo>
                <a:lnTo>
                  <a:pt x="3091" y="3699"/>
                </a:lnTo>
                <a:lnTo>
                  <a:pt x="2872" y="3942"/>
                </a:lnTo>
                <a:lnTo>
                  <a:pt x="2653" y="4210"/>
                </a:lnTo>
                <a:lnTo>
                  <a:pt x="2434" y="4453"/>
                </a:lnTo>
                <a:lnTo>
                  <a:pt x="2215" y="4721"/>
                </a:lnTo>
                <a:lnTo>
                  <a:pt x="1947" y="5062"/>
                </a:lnTo>
                <a:lnTo>
                  <a:pt x="1826" y="5232"/>
                </a:lnTo>
                <a:lnTo>
                  <a:pt x="1777" y="5329"/>
                </a:lnTo>
                <a:lnTo>
                  <a:pt x="1753" y="5427"/>
                </a:lnTo>
                <a:lnTo>
                  <a:pt x="1388" y="5427"/>
                </a:lnTo>
                <a:lnTo>
                  <a:pt x="1461" y="5305"/>
                </a:lnTo>
                <a:lnTo>
                  <a:pt x="1534" y="5159"/>
                </a:lnTo>
                <a:lnTo>
                  <a:pt x="1631" y="5013"/>
                </a:lnTo>
                <a:lnTo>
                  <a:pt x="1728" y="4867"/>
                </a:lnTo>
                <a:lnTo>
                  <a:pt x="1972" y="4575"/>
                </a:lnTo>
                <a:lnTo>
                  <a:pt x="2142" y="4356"/>
                </a:lnTo>
                <a:lnTo>
                  <a:pt x="2288" y="4137"/>
                </a:lnTo>
                <a:lnTo>
                  <a:pt x="2410" y="3894"/>
                </a:lnTo>
                <a:lnTo>
                  <a:pt x="2507" y="3650"/>
                </a:lnTo>
                <a:lnTo>
                  <a:pt x="3748" y="3626"/>
                </a:lnTo>
                <a:close/>
                <a:moveTo>
                  <a:pt x="4551" y="3602"/>
                </a:moveTo>
                <a:lnTo>
                  <a:pt x="4356" y="3796"/>
                </a:lnTo>
                <a:lnTo>
                  <a:pt x="4186" y="4015"/>
                </a:lnTo>
                <a:lnTo>
                  <a:pt x="3894" y="4478"/>
                </a:lnTo>
                <a:lnTo>
                  <a:pt x="3699" y="4697"/>
                </a:lnTo>
                <a:lnTo>
                  <a:pt x="3505" y="4940"/>
                </a:lnTo>
                <a:lnTo>
                  <a:pt x="3407" y="5062"/>
                </a:lnTo>
                <a:lnTo>
                  <a:pt x="3334" y="5183"/>
                </a:lnTo>
                <a:lnTo>
                  <a:pt x="3286" y="5329"/>
                </a:lnTo>
                <a:lnTo>
                  <a:pt x="3261" y="5451"/>
                </a:lnTo>
                <a:lnTo>
                  <a:pt x="2921" y="5451"/>
                </a:lnTo>
                <a:lnTo>
                  <a:pt x="3067" y="5281"/>
                </a:lnTo>
                <a:lnTo>
                  <a:pt x="3213" y="5062"/>
                </a:lnTo>
                <a:lnTo>
                  <a:pt x="3432" y="4672"/>
                </a:lnTo>
                <a:lnTo>
                  <a:pt x="3724" y="4161"/>
                </a:lnTo>
                <a:lnTo>
                  <a:pt x="4016" y="3602"/>
                </a:lnTo>
                <a:lnTo>
                  <a:pt x="4551" y="3602"/>
                </a:lnTo>
                <a:close/>
                <a:moveTo>
                  <a:pt x="13140" y="3675"/>
                </a:moveTo>
                <a:lnTo>
                  <a:pt x="13724" y="3699"/>
                </a:lnTo>
                <a:lnTo>
                  <a:pt x="13505" y="3894"/>
                </a:lnTo>
                <a:lnTo>
                  <a:pt x="13335" y="4137"/>
                </a:lnTo>
                <a:lnTo>
                  <a:pt x="12994" y="4624"/>
                </a:lnTo>
                <a:lnTo>
                  <a:pt x="12751" y="5013"/>
                </a:lnTo>
                <a:lnTo>
                  <a:pt x="12605" y="5232"/>
                </a:lnTo>
                <a:lnTo>
                  <a:pt x="12483" y="5451"/>
                </a:lnTo>
                <a:lnTo>
                  <a:pt x="12313" y="5451"/>
                </a:lnTo>
                <a:lnTo>
                  <a:pt x="12459" y="5256"/>
                </a:lnTo>
                <a:lnTo>
                  <a:pt x="12556" y="5037"/>
                </a:lnTo>
                <a:lnTo>
                  <a:pt x="12775" y="4624"/>
                </a:lnTo>
                <a:lnTo>
                  <a:pt x="12873" y="4405"/>
                </a:lnTo>
                <a:lnTo>
                  <a:pt x="12946" y="4161"/>
                </a:lnTo>
                <a:lnTo>
                  <a:pt x="13043" y="3918"/>
                </a:lnTo>
                <a:lnTo>
                  <a:pt x="13140" y="3675"/>
                </a:lnTo>
                <a:close/>
                <a:moveTo>
                  <a:pt x="16912" y="3723"/>
                </a:moveTo>
                <a:lnTo>
                  <a:pt x="16547" y="4283"/>
                </a:lnTo>
                <a:lnTo>
                  <a:pt x="16328" y="4575"/>
                </a:lnTo>
                <a:lnTo>
                  <a:pt x="16109" y="4818"/>
                </a:lnTo>
                <a:lnTo>
                  <a:pt x="15841" y="5086"/>
                </a:lnTo>
                <a:lnTo>
                  <a:pt x="15695" y="5281"/>
                </a:lnTo>
                <a:lnTo>
                  <a:pt x="15573" y="5451"/>
                </a:lnTo>
                <a:lnTo>
                  <a:pt x="15501" y="5451"/>
                </a:lnTo>
                <a:lnTo>
                  <a:pt x="15695" y="5135"/>
                </a:lnTo>
                <a:lnTo>
                  <a:pt x="15914" y="4843"/>
                </a:lnTo>
                <a:lnTo>
                  <a:pt x="16084" y="4575"/>
                </a:lnTo>
                <a:lnTo>
                  <a:pt x="16230" y="4307"/>
                </a:lnTo>
                <a:lnTo>
                  <a:pt x="16474" y="3723"/>
                </a:lnTo>
                <a:lnTo>
                  <a:pt x="16912" y="3723"/>
                </a:lnTo>
                <a:close/>
                <a:moveTo>
                  <a:pt x="12921" y="3650"/>
                </a:moveTo>
                <a:lnTo>
                  <a:pt x="12800" y="3821"/>
                </a:lnTo>
                <a:lnTo>
                  <a:pt x="12702" y="3991"/>
                </a:lnTo>
                <a:lnTo>
                  <a:pt x="12532" y="4332"/>
                </a:lnTo>
                <a:lnTo>
                  <a:pt x="12362" y="4599"/>
                </a:lnTo>
                <a:lnTo>
                  <a:pt x="12167" y="4891"/>
                </a:lnTo>
                <a:lnTo>
                  <a:pt x="11997" y="5159"/>
                </a:lnTo>
                <a:lnTo>
                  <a:pt x="11948" y="5305"/>
                </a:lnTo>
                <a:lnTo>
                  <a:pt x="11899" y="5451"/>
                </a:lnTo>
                <a:lnTo>
                  <a:pt x="11583" y="5475"/>
                </a:lnTo>
                <a:lnTo>
                  <a:pt x="11729" y="5232"/>
                </a:lnTo>
                <a:lnTo>
                  <a:pt x="11826" y="4964"/>
                </a:lnTo>
                <a:lnTo>
                  <a:pt x="12045" y="4453"/>
                </a:lnTo>
                <a:lnTo>
                  <a:pt x="12216" y="4064"/>
                </a:lnTo>
                <a:lnTo>
                  <a:pt x="12289" y="3869"/>
                </a:lnTo>
                <a:lnTo>
                  <a:pt x="12337" y="3650"/>
                </a:lnTo>
                <a:lnTo>
                  <a:pt x="12921" y="3650"/>
                </a:lnTo>
                <a:close/>
                <a:moveTo>
                  <a:pt x="4746" y="3602"/>
                </a:moveTo>
                <a:lnTo>
                  <a:pt x="5792" y="3626"/>
                </a:lnTo>
                <a:lnTo>
                  <a:pt x="6814" y="3675"/>
                </a:lnTo>
                <a:lnTo>
                  <a:pt x="6571" y="3845"/>
                </a:lnTo>
                <a:lnTo>
                  <a:pt x="6352" y="4064"/>
                </a:lnTo>
                <a:lnTo>
                  <a:pt x="6157" y="4283"/>
                </a:lnTo>
                <a:lnTo>
                  <a:pt x="5987" y="4526"/>
                </a:lnTo>
                <a:lnTo>
                  <a:pt x="5573" y="5135"/>
                </a:lnTo>
                <a:lnTo>
                  <a:pt x="5427" y="5305"/>
                </a:lnTo>
                <a:lnTo>
                  <a:pt x="5403" y="5402"/>
                </a:lnTo>
                <a:lnTo>
                  <a:pt x="5378" y="5500"/>
                </a:lnTo>
                <a:lnTo>
                  <a:pt x="5013" y="5500"/>
                </a:lnTo>
                <a:lnTo>
                  <a:pt x="5232" y="5232"/>
                </a:lnTo>
                <a:lnTo>
                  <a:pt x="5427" y="4940"/>
                </a:lnTo>
                <a:lnTo>
                  <a:pt x="6206" y="3748"/>
                </a:lnTo>
                <a:lnTo>
                  <a:pt x="6230" y="3699"/>
                </a:lnTo>
                <a:lnTo>
                  <a:pt x="6206" y="3675"/>
                </a:lnTo>
                <a:lnTo>
                  <a:pt x="6108" y="3675"/>
                </a:lnTo>
                <a:lnTo>
                  <a:pt x="5865" y="3894"/>
                </a:lnTo>
                <a:lnTo>
                  <a:pt x="5646" y="4113"/>
                </a:lnTo>
                <a:lnTo>
                  <a:pt x="5427" y="4356"/>
                </a:lnTo>
                <a:lnTo>
                  <a:pt x="5208" y="4599"/>
                </a:lnTo>
                <a:lnTo>
                  <a:pt x="4892" y="5013"/>
                </a:lnTo>
                <a:lnTo>
                  <a:pt x="4770" y="5256"/>
                </a:lnTo>
                <a:lnTo>
                  <a:pt x="4648" y="5500"/>
                </a:lnTo>
                <a:lnTo>
                  <a:pt x="4429" y="5475"/>
                </a:lnTo>
                <a:lnTo>
                  <a:pt x="4746" y="5037"/>
                </a:lnTo>
                <a:lnTo>
                  <a:pt x="4989" y="4745"/>
                </a:lnTo>
                <a:lnTo>
                  <a:pt x="5208" y="4405"/>
                </a:lnTo>
                <a:lnTo>
                  <a:pt x="5403" y="4088"/>
                </a:lnTo>
                <a:lnTo>
                  <a:pt x="5476" y="3894"/>
                </a:lnTo>
                <a:lnTo>
                  <a:pt x="5549" y="3723"/>
                </a:lnTo>
                <a:lnTo>
                  <a:pt x="5549" y="3675"/>
                </a:lnTo>
                <a:lnTo>
                  <a:pt x="5500" y="3650"/>
                </a:lnTo>
                <a:lnTo>
                  <a:pt x="5476" y="3626"/>
                </a:lnTo>
                <a:lnTo>
                  <a:pt x="5427" y="3650"/>
                </a:lnTo>
                <a:lnTo>
                  <a:pt x="5159" y="3918"/>
                </a:lnTo>
                <a:lnTo>
                  <a:pt x="4916" y="4210"/>
                </a:lnTo>
                <a:lnTo>
                  <a:pt x="4429" y="4794"/>
                </a:lnTo>
                <a:lnTo>
                  <a:pt x="4162" y="5110"/>
                </a:lnTo>
                <a:lnTo>
                  <a:pt x="4016" y="5281"/>
                </a:lnTo>
                <a:lnTo>
                  <a:pt x="3894" y="5475"/>
                </a:lnTo>
                <a:lnTo>
                  <a:pt x="3529" y="5451"/>
                </a:lnTo>
                <a:lnTo>
                  <a:pt x="3821" y="5086"/>
                </a:lnTo>
                <a:lnTo>
                  <a:pt x="4064" y="4721"/>
                </a:lnTo>
                <a:lnTo>
                  <a:pt x="4405" y="4161"/>
                </a:lnTo>
                <a:lnTo>
                  <a:pt x="4575" y="3869"/>
                </a:lnTo>
                <a:lnTo>
                  <a:pt x="4746" y="3602"/>
                </a:lnTo>
                <a:close/>
                <a:moveTo>
                  <a:pt x="11997" y="3650"/>
                </a:moveTo>
                <a:lnTo>
                  <a:pt x="11875" y="3869"/>
                </a:lnTo>
                <a:lnTo>
                  <a:pt x="11778" y="4088"/>
                </a:lnTo>
                <a:lnTo>
                  <a:pt x="11559" y="4551"/>
                </a:lnTo>
                <a:lnTo>
                  <a:pt x="11315" y="4989"/>
                </a:lnTo>
                <a:lnTo>
                  <a:pt x="11218" y="5232"/>
                </a:lnTo>
                <a:lnTo>
                  <a:pt x="11194" y="5378"/>
                </a:lnTo>
                <a:lnTo>
                  <a:pt x="11169" y="5500"/>
                </a:lnTo>
                <a:lnTo>
                  <a:pt x="10756" y="5500"/>
                </a:lnTo>
                <a:lnTo>
                  <a:pt x="10950" y="5256"/>
                </a:lnTo>
                <a:lnTo>
                  <a:pt x="11121" y="4989"/>
                </a:lnTo>
                <a:lnTo>
                  <a:pt x="11291" y="4672"/>
                </a:lnTo>
                <a:lnTo>
                  <a:pt x="11437" y="4332"/>
                </a:lnTo>
                <a:lnTo>
                  <a:pt x="11705" y="3650"/>
                </a:lnTo>
                <a:lnTo>
                  <a:pt x="11997" y="3650"/>
                </a:lnTo>
                <a:close/>
                <a:moveTo>
                  <a:pt x="17593" y="3699"/>
                </a:moveTo>
                <a:lnTo>
                  <a:pt x="17471" y="3894"/>
                </a:lnTo>
                <a:lnTo>
                  <a:pt x="17325" y="4088"/>
                </a:lnTo>
                <a:lnTo>
                  <a:pt x="17082" y="4502"/>
                </a:lnTo>
                <a:lnTo>
                  <a:pt x="16887" y="4745"/>
                </a:lnTo>
                <a:lnTo>
                  <a:pt x="16668" y="4989"/>
                </a:lnTo>
                <a:lnTo>
                  <a:pt x="16474" y="5232"/>
                </a:lnTo>
                <a:lnTo>
                  <a:pt x="16376" y="5378"/>
                </a:lnTo>
                <a:lnTo>
                  <a:pt x="16303" y="5500"/>
                </a:lnTo>
                <a:lnTo>
                  <a:pt x="16133" y="5475"/>
                </a:lnTo>
                <a:lnTo>
                  <a:pt x="16620" y="4867"/>
                </a:lnTo>
                <a:lnTo>
                  <a:pt x="16790" y="4599"/>
                </a:lnTo>
                <a:lnTo>
                  <a:pt x="16936" y="4307"/>
                </a:lnTo>
                <a:lnTo>
                  <a:pt x="17033" y="4015"/>
                </a:lnTo>
                <a:lnTo>
                  <a:pt x="17131" y="3723"/>
                </a:lnTo>
                <a:lnTo>
                  <a:pt x="17593" y="3699"/>
                </a:lnTo>
                <a:close/>
                <a:moveTo>
                  <a:pt x="2337" y="3650"/>
                </a:moveTo>
                <a:lnTo>
                  <a:pt x="1947" y="4064"/>
                </a:lnTo>
                <a:lnTo>
                  <a:pt x="1558" y="4478"/>
                </a:lnTo>
                <a:lnTo>
                  <a:pt x="1363" y="4697"/>
                </a:lnTo>
                <a:lnTo>
                  <a:pt x="1193" y="4940"/>
                </a:lnTo>
                <a:lnTo>
                  <a:pt x="1096" y="5062"/>
                </a:lnTo>
                <a:lnTo>
                  <a:pt x="1047" y="5183"/>
                </a:lnTo>
                <a:lnTo>
                  <a:pt x="1023" y="5329"/>
                </a:lnTo>
                <a:lnTo>
                  <a:pt x="1023" y="5451"/>
                </a:lnTo>
                <a:lnTo>
                  <a:pt x="804" y="5475"/>
                </a:lnTo>
                <a:lnTo>
                  <a:pt x="609" y="5524"/>
                </a:lnTo>
                <a:lnTo>
                  <a:pt x="682" y="5451"/>
                </a:lnTo>
                <a:lnTo>
                  <a:pt x="755" y="5354"/>
                </a:lnTo>
                <a:lnTo>
                  <a:pt x="901" y="5135"/>
                </a:lnTo>
                <a:lnTo>
                  <a:pt x="1023" y="4891"/>
                </a:lnTo>
                <a:lnTo>
                  <a:pt x="1120" y="4697"/>
                </a:lnTo>
                <a:lnTo>
                  <a:pt x="1485" y="4186"/>
                </a:lnTo>
                <a:lnTo>
                  <a:pt x="1874" y="3675"/>
                </a:lnTo>
                <a:lnTo>
                  <a:pt x="2288" y="3650"/>
                </a:lnTo>
                <a:lnTo>
                  <a:pt x="2337" y="3650"/>
                </a:lnTo>
                <a:close/>
                <a:moveTo>
                  <a:pt x="11510" y="3650"/>
                </a:moveTo>
                <a:lnTo>
                  <a:pt x="11291" y="3967"/>
                </a:lnTo>
                <a:lnTo>
                  <a:pt x="11096" y="4283"/>
                </a:lnTo>
                <a:lnTo>
                  <a:pt x="10902" y="4599"/>
                </a:lnTo>
                <a:lnTo>
                  <a:pt x="10707" y="4891"/>
                </a:lnTo>
                <a:lnTo>
                  <a:pt x="10464" y="5208"/>
                </a:lnTo>
                <a:lnTo>
                  <a:pt x="10366" y="5354"/>
                </a:lnTo>
                <a:lnTo>
                  <a:pt x="10269" y="5524"/>
                </a:lnTo>
                <a:lnTo>
                  <a:pt x="10001" y="5524"/>
                </a:lnTo>
                <a:lnTo>
                  <a:pt x="10269" y="5208"/>
                </a:lnTo>
                <a:lnTo>
                  <a:pt x="10488" y="4891"/>
                </a:lnTo>
                <a:lnTo>
                  <a:pt x="10683" y="4599"/>
                </a:lnTo>
                <a:lnTo>
                  <a:pt x="10853" y="4307"/>
                </a:lnTo>
                <a:lnTo>
                  <a:pt x="11023" y="3991"/>
                </a:lnTo>
                <a:lnTo>
                  <a:pt x="11145" y="3675"/>
                </a:lnTo>
                <a:lnTo>
                  <a:pt x="11437" y="3650"/>
                </a:lnTo>
                <a:lnTo>
                  <a:pt x="11510" y="3650"/>
                </a:lnTo>
                <a:close/>
                <a:moveTo>
                  <a:pt x="6936" y="3699"/>
                </a:moveTo>
                <a:lnTo>
                  <a:pt x="7325" y="3723"/>
                </a:lnTo>
                <a:lnTo>
                  <a:pt x="7057" y="4015"/>
                </a:lnTo>
                <a:lnTo>
                  <a:pt x="6814" y="4356"/>
                </a:lnTo>
                <a:lnTo>
                  <a:pt x="6619" y="4599"/>
                </a:lnTo>
                <a:lnTo>
                  <a:pt x="6400" y="4867"/>
                </a:lnTo>
                <a:lnTo>
                  <a:pt x="6327" y="5013"/>
                </a:lnTo>
                <a:lnTo>
                  <a:pt x="6254" y="5159"/>
                </a:lnTo>
                <a:lnTo>
                  <a:pt x="6206" y="5329"/>
                </a:lnTo>
                <a:lnTo>
                  <a:pt x="6206" y="5475"/>
                </a:lnTo>
                <a:lnTo>
                  <a:pt x="6206" y="5500"/>
                </a:lnTo>
                <a:lnTo>
                  <a:pt x="6230" y="5548"/>
                </a:lnTo>
                <a:lnTo>
                  <a:pt x="5768" y="5524"/>
                </a:lnTo>
                <a:lnTo>
                  <a:pt x="5889" y="5378"/>
                </a:lnTo>
                <a:lnTo>
                  <a:pt x="5987" y="5208"/>
                </a:lnTo>
                <a:lnTo>
                  <a:pt x="6157" y="4916"/>
                </a:lnTo>
                <a:lnTo>
                  <a:pt x="6546" y="4332"/>
                </a:lnTo>
                <a:lnTo>
                  <a:pt x="6936" y="3723"/>
                </a:lnTo>
                <a:lnTo>
                  <a:pt x="6936" y="3699"/>
                </a:lnTo>
                <a:close/>
                <a:moveTo>
                  <a:pt x="7568" y="3723"/>
                </a:moveTo>
                <a:lnTo>
                  <a:pt x="8103" y="3748"/>
                </a:lnTo>
                <a:lnTo>
                  <a:pt x="7933" y="3991"/>
                </a:lnTo>
                <a:lnTo>
                  <a:pt x="7763" y="4234"/>
                </a:lnTo>
                <a:lnTo>
                  <a:pt x="7592" y="4478"/>
                </a:lnTo>
                <a:lnTo>
                  <a:pt x="7422" y="4721"/>
                </a:lnTo>
                <a:lnTo>
                  <a:pt x="7057" y="5110"/>
                </a:lnTo>
                <a:lnTo>
                  <a:pt x="6887" y="5329"/>
                </a:lnTo>
                <a:lnTo>
                  <a:pt x="6838" y="5427"/>
                </a:lnTo>
                <a:lnTo>
                  <a:pt x="6814" y="5548"/>
                </a:lnTo>
                <a:lnTo>
                  <a:pt x="6327" y="5548"/>
                </a:lnTo>
                <a:lnTo>
                  <a:pt x="6449" y="5451"/>
                </a:lnTo>
                <a:lnTo>
                  <a:pt x="6546" y="5354"/>
                </a:lnTo>
                <a:lnTo>
                  <a:pt x="6717" y="5110"/>
                </a:lnTo>
                <a:lnTo>
                  <a:pt x="7009" y="4624"/>
                </a:lnTo>
                <a:lnTo>
                  <a:pt x="7325" y="4186"/>
                </a:lnTo>
                <a:lnTo>
                  <a:pt x="7447" y="3967"/>
                </a:lnTo>
                <a:lnTo>
                  <a:pt x="7568" y="3723"/>
                </a:lnTo>
                <a:close/>
                <a:moveTo>
                  <a:pt x="10902" y="3675"/>
                </a:moveTo>
                <a:lnTo>
                  <a:pt x="10172" y="4721"/>
                </a:lnTo>
                <a:lnTo>
                  <a:pt x="10026" y="4916"/>
                </a:lnTo>
                <a:lnTo>
                  <a:pt x="9855" y="5110"/>
                </a:lnTo>
                <a:lnTo>
                  <a:pt x="9709" y="5329"/>
                </a:lnTo>
                <a:lnTo>
                  <a:pt x="9661" y="5427"/>
                </a:lnTo>
                <a:lnTo>
                  <a:pt x="9612" y="5548"/>
                </a:lnTo>
                <a:lnTo>
                  <a:pt x="9320" y="5548"/>
                </a:lnTo>
                <a:lnTo>
                  <a:pt x="9515" y="5208"/>
                </a:lnTo>
                <a:lnTo>
                  <a:pt x="9661" y="4867"/>
                </a:lnTo>
                <a:lnTo>
                  <a:pt x="10026" y="4307"/>
                </a:lnTo>
                <a:lnTo>
                  <a:pt x="10391" y="3723"/>
                </a:lnTo>
                <a:lnTo>
                  <a:pt x="10902" y="3675"/>
                </a:lnTo>
                <a:close/>
                <a:moveTo>
                  <a:pt x="9150" y="5062"/>
                </a:moveTo>
                <a:lnTo>
                  <a:pt x="9004" y="5305"/>
                </a:lnTo>
                <a:lnTo>
                  <a:pt x="8979" y="5427"/>
                </a:lnTo>
                <a:lnTo>
                  <a:pt x="8931" y="5548"/>
                </a:lnTo>
                <a:lnTo>
                  <a:pt x="8736" y="5573"/>
                </a:lnTo>
                <a:lnTo>
                  <a:pt x="8955" y="5281"/>
                </a:lnTo>
                <a:lnTo>
                  <a:pt x="9150" y="5062"/>
                </a:lnTo>
                <a:close/>
                <a:moveTo>
                  <a:pt x="8785" y="3772"/>
                </a:moveTo>
                <a:lnTo>
                  <a:pt x="8663" y="3918"/>
                </a:lnTo>
                <a:lnTo>
                  <a:pt x="8541" y="4064"/>
                </a:lnTo>
                <a:lnTo>
                  <a:pt x="8322" y="4380"/>
                </a:lnTo>
                <a:lnTo>
                  <a:pt x="8103" y="4672"/>
                </a:lnTo>
                <a:lnTo>
                  <a:pt x="7884" y="4940"/>
                </a:lnTo>
                <a:lnTo>
                  <a:pt x="7690" y="5256"/>
                </a:lnTo>
                <a:lnTo>
                  <a:pt x="7617" y="5402"/>
                </a:lnTo>
                <a:lnTo>
                  <a:pt x="7544" y="5573"/>
                </a:lnTo>
                <a:lnTo>
                  <a:pt x="7228" y="5573"/>
                </a:lnTo>
                <a:lnTo>
                  <a:pt x="7374" y="5402"/>
                </a:lnTo>
                <a:lnTo>
                  <a:pt x="7495" y="5256"/>
                </a:lnTo>
                <a:lnTo>
                  <a:pt x="7714" y="4940"/>
                </a:lnTo>
                <a:lnTo>
                  <a:pt x="7909" y="4672"/>
                </a:lnTo>
                <a:lnTo>
                  <a:pt x="8079" y="4380"/>
                </a:lnTo>
                <a:lnTo>
                  <a:pt x="8225" y="4088"/>
                </a:lnTo>
                <a:lnTo>
                  <a:pt x="8347" y="3772"/>
                </a:lnTo>
                <a:lnTo>
                  <a:pt x="8785" y="3772"/>
                </a:lnTo>
                <a:close/>
                <a:moveTo>
                  <a:pt x="9515" y="3772"/>
                </a:moveTo>
                <a:lnTo>
                  <a:pt x="9490" y="3821"/>
                </a:lnTo>
                <a:lnTo>
                  <a:pt x="9393" y="3918"/>
                </a:lnTo>
                <a:lnTo>
                  <a:pt x="9320" y="4040"/>
                </a:lnTo>
                <a:lnTo>
                  <a:pt x="9150" y="4332"/>
                </a:lnTo>
                <a:lnTo>
                  <a:pt x="9028" y="4624"/>
                </a:lnTo>
                <a:lnTo>
                  <a:pt x="8833" y="4843"/>
                </a:lnTo>
                <a:lnTo>
                  <a:pt x="8614" y="5086"/>
                </a:lnTo>
                <a:lnTo>
                  <a:pt x="8541" y="5183"/>
                </a:lnTo>
                <a:lnTo>
                  <a:pt x="8444" y="5305"/>
                </a:lnTo>
                <a:lnTo>
                  <a:pt x="8395" y="5427"/>
                </a:lnTo>
                <a:lnTo>
                  <a:pt x="8347" y="5573"/>
                </a:lnTo>
                <a:lnTo>
                  <a:pt x="7884" y="5573"/>
                </a:lnTo>
                <a:lnTo>
                  <a:pt x="8055" y="5378"/>
                </a:lnTo>
                <a:lnTo>
                  <a:pt x="8201" y="5183"/>
                </a:lnTo>
                <a:lnTo>
                  <a:pt x="8444" y="4794"/>
                </a:lnTo>
                <a:lnTo>
                  <a:pt x="8614" y="4551"/>
                </a:lnTo>
                <a:lnTo>
                  <a:pt x="8760" y="4307"/>
                </a:lnTo>
                <a:lnTo>
                  <a:pt x="9028" y="3796"/>
                </a:lnTo>
                <a:lnTo>
                  <a:pt x="9271" y="3796"/>
                </a:lnTo>
                <a:lnTo>
                  <a:pt x="9515" y="3772"/>
                </a:lnTo>
                <a:close/>
                <a:moveTo>
                  <a:pt x="18031" y="3650"/>
                </a:moveTo>
                <a:lnTo>
                  <a:pt x="18031" y="4015"/>
                </a:lnTo>
                <a:lnTo>
                  <a:pt x="17934" y="4186"/>
                </a:lnTo>
                <a:lnTo>
                  <a:pt x="17836" y="4380"/>
                </a:lnTo>
                <a:lnTo>
                  <a:pt x="17642" y="4745"/>
                </a:lnTo>
                <a:lnTo>
                  <a:pt x="17350" y="5159"/>
                </a:lnTo>
                <a:lnTo>
                  <a:pt x="17228" y="5354"/>
                </a:lnTo>
                <a:lnTo>
                  <a:pt x="17131" y="5573"/>
                </a:lnTo>
                <a:lnTo>
                  <a:pt x="16766" y="5548"/>
                </a:lnTo>
                <a:lnTo>
                  <a:pt x="16912" y="5378"/>
                </a:lnTo>
                <a:lnTo>
                  <a:pt x="17058" y="5183"/>
                </a:lnTo>
                <a:lnTo>
                  <a:pt x="17325" y="4818"/>
                </a:lnTo>
                <a:lnTo>
                  <a:pt x="17471" y="4551"/>
                </a:lnTo>
                <a:lnTo>
                  <a:pt x="17569" y="4259"/>
                </a:lnTo>
                <a:lnTo>
                  <a:pt x="17739" y="3699"/>
                </a:lnTo>
                <a:lnTo>
                  <a:pt x="18031" y="3650"/>
                </a:lnTo>
                <a:close/>
                <a:moveTo>
                  <a:pt x="18007" y="4818"/>
                </a:moveTo>
                <a:lnTo>
                  <a:pt x="18007" y="5597"/>
                </a:lnTo>
                <a:lnTo>
                  <a:pt x="17544" y="5597"/>
                </a:lnTo>
                <a:lnTo>
                  <a:pt x="17642" y="5378"/>
                </a:lnTo>
                <a:lnTo>
                  <a:pt x="17812" y="5110"/>
                </a:lnTo>
                <a:lnTo>
                  <a:pt x="18007" y="4818"/>
                </a:lnTo>
                <a:close/>
                <a:moveTo>
                  <a:pt x="560" y="5913"/>
                </a:moveTo>
                <a:lnTo>
                  <a:pt x="537" y="5960"/>
                </a:lnTo>
                <a:lnTo>
                  <a:pt x="536" y="5938"/>
                </a:lnTo>
                <a:lnTo>
                  <a:pt x="560" y="5913"/>
                </a:lnTo>
                <a:close/>
                <a:moveTo>
                  <a:pt x="4673" y="6692"/>
                </a:moveTo>
                <a:lnTo>
                  <a:pt x="4600" y="6716"/>
                </a:lnTo>
                <a:lnTo>
                  <a:pt x="4527" y="6765"/>
                </a:lnTo>
                <a:lnTo>
                  <a:pt x="4405" y="6838"/>
                </a:lnTo>
                <a:lnTo>
                  <a:pt x="4283" y="6911"/>
                </a:lnTo>
                <a:lnTo>
                  <a:pt x="4089" y="6984"/>
                </a:lnTo>
                <a:lnTo>
                  <a:pt x="4016" y="7008"/>
                </a:lnTo>
                <a:lnTo>
                  <a:pt x="4016" y="6935"/>
                </a:lnTo>
                <a:lnTo>
                  <a:pt x="3991" y="6862"/>
                </a:lnTo>
                <a:lnTo>
                  <a:pt x="3967" y="6789"/>
                </a:lnTo>
                <a:lnTo>
                  <a:pt x="3918" y="6741"/>
                </a:lnTo>
                <a:lnTo>
                  <a:pt x="3870" y="6716"/>
                </a:lnTo>
                <a:lnTo>
                  <a:pt x="3797" y="6716"/>
                </a:lnTo>
                <a:lnTo>
                  <a:pt x="3724" y="6741"/>
                </a:lnTo>
                <a:lnTo>
                  <a:pt x="3675" y="6789"/>
                </a:lnTo>
                <a:lnTo>
                  <a:pt x="3578" y="6887"/>
                </a:lnTo>
                <a:lnTo>
                  <a:pt x="3456" y="6984"/>
                </a:lnTo>
                <a:lnTo>
                  <a:pt x="3213" y="7130"/>
                </a:lnTo>
                <a:lnTo>
                  <a:pt x="3042" y="7227"/>
                </a:lnTo>
                <a:lnTo>
                  <a:pt x="2848" y="7252"/>
                </a:lnTo>
                <a:lnTo>
                  <a:pt x="2799" y="7252"/>
                </a:lnTo>
                <a:lnTo>
                  <a:pt x="2799" y="7227"/>
                </a:lnTo>
                <a:lnTo>
                  <a:pt x="2799" y="7106"/>
                </a:lnTo>
                <a:lnTo>
                  <a:pt x="2848" y="6984"/>
                </a:lnTo>
                <a:lnTo>
                  <a:pt x="2896" y="6887"/>
                </a:lnTo>
                <a:lnTo>
                  <a:pt x="2896" y="6838"/>
                </a:lnTo>
                <a:lnTo>
                  <a:pt x="2872" y="6789"/>
                </a:lnTo>
                <a:lnTo>
                  <a:pt x="2823" y="6741"/>
                </a:lnTo>
                <a:lnTo>
                  <a:pt x="2775" y="6741"/>
                </a:lnTo>
                <a:lnTo>
                  <a:pt x="2702" y="6765"/>
                </a:lnTo>
                <a:lnTo>
                  <a:pt x="2629" y="6789"/>
                </a:lnTo>
                <a:lnTo>
                  <a:pt x="2531" y="6887"/>
                </a:lnTo>
                <a:lnTo>
                  <a:pt x="2458" y="7008"/>
                </a:lnTo>
                <a:lnTo>
                  <a:pt x="2434" y="7130"/>
                </a:lnTo>
                <a:lnTo>
                  <a:pt x="2434" y="7276"/>
                </a:lnTo>
                <a:lnTo>
                  <a:pt x="2483" y="7422"/>
                </a:lnTo>
                <a:lnTo>
                  <a:pt x="2556" y="7519"/>
                </a:lnTo>
                <a:lnTo>
                  <a:pt x="2677" y="7617"/>
                </a:lnTo>
                <a:lnTo>
                  <a:pt x="2799" y="7641"/>
                </a:lnTo>
                <a:lnTo>
                  <a:pt x="2921" y="7665"/>
                </a:lnTo>
                <a:lnTo>
                  <a:pt x="3042" y="7641"/>
                </a:lnTo>
                <a:lnTo>
                  <a:pt x="3188" y="7617"/>
                </a:lnTo>
                <a:lnTo>
                  <a:pt x="3432" y="7495"/>
                </a:lnTo>
                <a:lnTo>
                  <a:pt x="3675" y="7349"/>
                </a:lnTo>
                <a:lnTo>
                  <a:pt x="3748" y="7373"/>
                </a:lnTo>
                <a:lnTo>
                  <a:pt x="3845" y="7398"/>
                </a:lnTo>
                <a:lnTo>
                  <a:pt x="4040" y="7398"/>
                </a:lnTo>
                <a:lnTo>
                  <a:pt x="4259" y="7349"/>
                </a:lnTo>
                <a:lnTo>
                  <a:pt x="4478" y="7276"/>
                </a:lnTo>
                <a:lnTo>
                  <a:pt x="4551" y="7373"/>
                </a:lnTo>
                <a:lnTo>
                  <a:pt x="4673" y="7446"/>
                </a:lnTo>
                <a:lnTo>
                  <a:pt x="4819" y="7495"/>
                </a:lnTo>
                <a:lnTo>
                  <a:pt x="4989" y="7519"/>
                </a:lnTo>
                <a:lnTo>
                  <a:pt x="5159" y="7519"/>
                </a:lnTo>
                <a:lnTo>
                  <a:pt x="5354" y="7495"/>
                </a:lnTo>
                <a:lnTo>
                  <a:pt x="5524" y="7446"/>
                </a:lnTo>
                <a:lnTo>
                  <a:pt x="5695" y="7373"/>
                </a:lnTo>
                <a:lnTo>
                  <a:pt x="5792" y="7446"/>
                </a:lnTo>
                <a:lnTo>
                  <a:pt x="5914" y="7495"/>
                </a:lnTo>
                <a:lnTo>
                  <a:pt x="6060" y="7519"/>
                </a:lnTo>
                <a:lnTo>
                  <a:pt x="6230" y="7519"/>
                </a:lnTo>
                <a:lnTo>
                  <a:pt x="6400" y="7495"/>
                </a:lnTo>
                <a:lnTo>
                  <a:pt x="6571" y="7422"/>
                </a:lnTo>
                <a:lnTo>
                  <a:pt x="6741" y="7373"/>
                </a:lnTo>
                <a:lnTo>
                  <a:pt x="6911" y="7276"/>
                </a:lnTo>
                <a:lnTo>
                  <a:pt x="7009" y="7373"/>
                </a:lnTo>
                <a:lnTo>
                  <a:pt x="7106" y="7422"/>
                </a:lnTo>
                <a:lnTo>
                  <a:pt x="7252" y="7446"/>
                </a:lnTo>
                <a:lnTo>
                  <a:pt x="7544" y="7446"/>
                </a:lnTo>
                <a:lnTo>
                  <a:pt x="7690" y="7398"/>
                </a:lnTo>
                <a:lnTo>
                  <a:pt x="7982" y="7300"/>
                </a:lnTo>
                <a:lnTo>
                  <a:pt x="8055" y="7398"/>
                </a:lnTo>
                <a:lnTo>
                  <a:pt x="8152" y="7471"/>
                </a:lnTo>
                <a:lnTo>
                  <a:pt x="8249" y="7519"/>
                </a:lnTo>
                <a:lnTo>
                  <a:pt x="8347" y="7544"/>
                </a:lnTo>
                <a:lnTo>
                  <a:pt x="8468" y="7519"/>
                </a:lnTo>
                <a:lnTo>
                  <a:pt x="8566" y="7471"/>
                </a:lnTo>
                <a:lnTo>
                  <a:pt x="8687" y="7422"/>
                </a:lnTo>
                <a:lnTo>
                  <a:pt x="8785" y="7325"/>
                </a:lnTo>
                <a:lnTo>
                  <a:pt x="8906" y="7373"/>
                </a:lnTo>
                <a:lnTo>
                  <a:pt x="9077" y="7422"/>
                </a:lnTo>
                <a:lnTo>
                  <a:pt x="9223" y="7446"/>
                </a:lnTo>
                <a:lnTo>
                  <a:pt x="9369" y="7471"/>
                </a:lnTo>
                <a:lnTo>
                  <a:pt x="9539" y="7446"/>
                </a:lnTo>
                <a:lnTo>
                  <a:pt x="9685" y="7422"/>
                </a:lnTo>
                <a:lnTo>
                  <a:pt x="9807" y="7373"/>
                </a:lnTo>
                <a:lnTo>
                  <a:pt x="9928" y="7276"/>
                </a:lnTo>
                <a:lnTo>
                  <a:pt x="9977" y="7227"/>
                </a:lnTo>
                <a:lnTo>
                  <a:pt x="9977" y="7154"/>
                </a:lnTo>
                <a:lnTo>
                  <a:pt x="9928" y="7081"/>
                </a:lnTo>
                <a:lnTo>
                  <a:pt x="9880" y="7033"/>
                </a:lnTo>
                <a:lnTo>
                  <a:pt x="9734" y="7008"/>
                </a:lnTo>
                <a:lnTo>
                  <a:pt x="9101" y="7008"/>
                </a:lnTo>
                <a:lnTo>
                  <a:pt x="8979" y="6960"/>
                </a:lnTo>
                <a:lnTo>
                  <a:pt x="8858" y="6887"/>
                </a:lnTo>
                <a:lnTo>
                  <a:pt x="8785" y="6838"/>
                </a:lnTo>
                <a:lnTo>
                  <a:pt x="8687" y="6814"/>
                </a:lnTo>
                <a:lnTo>
                  <a:pt x="8590" y="6862"/>
                </a:lnTo>
                <a:lnTo>
                  <a:pt x="8541" y="6935"/>
                </a:lnTo>
                <a:lnTo>
                  <a:pt x="8493" y="7008"/>
                </a:lnTo>
                <a:lnTo>
                  <a:pt x="8468" y="7033"/>
                </a:lnTo>
                <a:lnTo>
                  <a:pt x="8395" y="7033"/>
                </a:lnTo>
                <a:lnTo>
                  <a:pt x="8322" y="6984"/>
                </a:lnTo>
                <a:lnTo>
                  <a:pt x="8274" y="6887"/>
                </a:lnTo>
                <a:lnTo>
                  <a:pt x="8201" y="6789"/>
                </a:lnTo>
                <a:lnTo>
                  <a:pt x="8152" y="6765"/>
                </a:lnTo>
                <a:lnTo>
                  <a:pt x="8055" y="6765"/>
                </a:lnTo>
                <a:lnTo>
                  <a:pt x="8006" y="6789"/>
                </a:lnTo>
                <a:lnTo>
                  <a:pt x="7836" y="6887"/>
                </a:lnTo>
                <a:lnTo>
                  <a:pt x="7568" y="7008"/>
                </a:lnTo>
                <a:lnTo>
                  <a:pt x="7447" y="7033"/>
                </a:lnTo>
                <a:lnTo>
                  <a:pt x="7349" y="7033"/>
                </a:lnTo>
                <a:lnTo>
                  <a:pt x="7301" y="7008"/>
                </a:lnTo>
                <a:lnTo>
                  <a:pt x="7276" y="6984"/>
                </a:lnTo>
                <a:lnTo>
                  <a:pt x="7252" y="6960"/>
                </a:lnTo>
                <a:lnTo>
                  <a:pt x="7252" y="6911"/>
                </a:lnTo>
                <a:lnTo>
                  <a:pt x="7228" y="6838"/>
                </a:lnTo>
                <a:lnTo>
                  <a:pt x="7203" y="6765"/>
                </a:lnTo>
                <a:lnTo>
                  <a:pt x="7155" y="6741"/>
                </a:lnTo>
                <a:lnTo>
                  <a:pt x="7106" y="6716"/>
                </a:lnTo>
                <a:lnTo>
                  <a:pt x="6960" y="6716"/>
                </a:lnTo>
                <a:lnTo>
                  <a:pt x="6887" y="6741"/>
                </a:lnTo>
                <a:lnTo>
                  <a:pt x="6838" y="6814"/>
                </a:lnTo>
                <a:lnTo>
                  <a:pt x="6790" y="6862"/>
                </a:lnTo>
                <a:lnTo>
                  <a:pt x="6668" y="6935"/>
                </a:lnTo>
                <a:lnTo>
                  <a:pt x="6522" y="7008"/>
                </a:lnTo>
                <a:lnTo>
                  <a:pt x="6376" y="7057"/>
                </a:lnTo>
                <a:lnTo>
                  <a:pt x="6254" y="7106"/>
                </a:lnTo>
                <a:lnTo>
                  <a:pt x="6133" y="7106"/>
                </a:lnTo>
                <a:lnTo>
                  <a:pt x="6108" y="7081"/>
                </a:lnTo>
                <a:lnTo>
                  <a:pt x="6084" y="7057"/>
                </a:lnTo>
                <a:lnTo>
                  <a:pt x="6060" y="7033"/>
                </a:lnTo>
                <a:lnTo>
                  <a:pt x="6084" y="6960"/>
                </a:lnTo>
                <a:lnTo>
                  <a:pt x="6084" y="6887"/>
                </a:lnTo>
                <a:lnTo>
                  <a:pt x="6060" y="6814"/>
                </a:lnTo>
                <a:lnTo>
                  <a:pt x="6011" y="6741"/>
                </a:lnTo>
                <a:lnTo>
                  <a:pt x="5938" y="6716"/>
                </a:lnTo>
                <a:lnTo>
                  <a:pt x="5865" y="6692"/>
                </a:lnTo>
                <a:lnTo>
                  <a:pt x="5792" y="6692"/>
                </a:lnTo>
                <a:lnTo>
                  <a:pt x="5719" y="6741"/>
                </a:lnTo>
                <a:lnTo>
                  <a:pt x="5670" y="6789"/>
                </a:lnTo>
                <a:lnTo>
                  <a:pt x="5597" y="6911"/>
                </a:lnTo>
                <a:lnTo>
                  <a:pt x="5500" y="6984"/>
                </a:lnTo>
                <a:lnTo>
                  <a:pt x="5403" y="7057"/>
                </a:lnTo>
                <a:lnTo>
                  <a:pt x="5281" y="7106"/>
                </a:lnTo>
                <a:lnTo>
                  <a:pt x="5038" y="7106"/>
                </a:lnTo>
                <a:lnTo>
                  <a:pt x="4892" y="7081"/>
                </a:lnTo>
                <a:lnTo>
                  <a:pt x="4867" y="7057"/>
                </a:lnTo>
                <a:lnTo>
                  <a:pt x="4867" y="7008"/>
                </a:lnTo>
                <a:lnTo>
                  <a:pt x="4892" y="6935"/>
                </a:lnTo>
                <a:lnTo>
                  <a:pt x="4867" y="6862"/>
                </a:lnTo>
                <a:lnTo>
                  <a:pt x="4843" y="6789"/>
                </a:lnTo>
                <a:lnTo>
                  <a:pt x="4794" y="6741"/>
                </a:lnTo>
                <a:lnTo>
                  <a:pt x="4746" y="6716"/>
                </a:lnTo>
                <a:lnTo>
                  <a:pt x="4673" y="6692"/>
                </a:lnTo>
                <a:close/>
                <a:moveTo>
                  <a:pt x="14649" y="7690"/>
                </a:moveTo>
                <a:lnTo>
                  <a:pt x="14941" y="7714"/>
                </a:lnTo>
                <a:lnTo>
                  <a:pt x="15233" y="7763"/>
                </a:lnTo>
                <a:lnTo>
                  <a:pt x="15501" y="7860"/>
                </a:lnTo>
                <a:lnTo>
                  <a:pt x="15598" y="7909"/>
                </a:lnTo>
                <a:lnTo>
                  <a:pt x="15695" y="8006"/>
                </a:lnTo>
                <a:lnTo>
                  <a:pt x="15768" y="8103"/>
                </a:lnTo>
                <a:lnTo>
                  <a:pt x="15817" y="8225"/>
                </a:lnTo>
                <a:lnTo>
                  <a:pt x="15865" y="8347"/>
                </a:lnTo>
                <a:lnTo>
                  <a:pt x="15865" y="8468"/>
                </a:lnTo>
                <a:lnTo>
                  <a:pt x="15841" y="8590"/>
                </a:lnTo>
                <a:lnTo>
                  <a:pt x="15792" y="8712"/>
                </a:lnTo>
                <a:lnTo>
                  <a:pt x="15719" y="8785"/>
                </a:lnTo>
                <a:lnTo>
                  <a:pt x="15622" y="8858"/>
                </a:lnTo>
                <a:lnTo>
                  <a:pt x="15428" y="8955"/>
                </a:lnTo>
                <a:lnTo>
                  <a:pt x="15209" y="9004"/>
                </a:lnTo>
                <a:lnTo>
                  <a:pt x="14990" y="9052"/>
                </a:lnTo>
                <a:lnTo>
                  <a:pt x="14600" y="9077"/>
                </a:lnTo>
                <a:lnTo>
                  <a:pt x="14406" y="9077"/>
                </a:lnTo>
                <a:lnTo>
                  <a:pt x="14211" y="9028"/>
                </a:lnTo>
                <a:lnTo>
                  <a:pt x="14041" y="8979"/>
                </a:lnTo>
                <a:lnTo>
                  <a:pt x="13870" y="8882"/>
                </a:lnTo>
                <a:lnTo>
                  <a:pt x="13822" y="8809"/>
                </a:lnTo>
                <a:lnTo>
                  <a:pt x="13773" y="8736"/>
                </a:lnTo>
                <a:lnTo>
                  <a:pt x="13724" y="8639"/>
                </a:lnTo>
                <a:lnTo>
                  <a:pt x="13700" y="8541"/>
                </a:lnTo>
                <a:lnTo>
                  <a:pt x="13651" y="8347"/>
                </a:lnTo>
                <a:lnTo>
                  <a:pt x="13651" y="8128"/>
                </a:lnTo>
                <a:lnTo>
                  <a:pt x="13676" y="8006"/>
                </a:lnTo>
                <a:lnTo>
                  <a:pt x="13700" y="7909"/>
                </a:lnTo>
                <a:lnTo>
                  <a:pt x="13749" y="7811"/>
                </a:lnTo>
                <a:lnTo>
                  <a:pt x="13822" y="7738"/>
                </a:lnTo>
                <a:lnTo>
                  <a:pt x="13870" y="7714"/>
                </a:lnTo>
                <a:lnTo>
                  <a:pt x="14381" y="7714"/>
                </a:lnTo>
                <a:lnTo>
                  <a:pt x="14649" y="7690"/>
                </a:lnTo>
                <a:close/>
                <a:moveTo>
                  <a:pt x="5451" y="8493"/>
                </a:moveTo>
                <a:lnTo>
                  <a:pt x="5403" y="8517"/>
                </a:lnTo>
                <a:lnTo>
                  <a:pt x="5354" y="8541"/>
                </a:lnTo>
                <a:lnTo>
                  <a:pt x="5232" y="8663"/>
                </a:lnTo>
                <a:lnTo>
                  <a:pt x="5062" y="8785"/>
                </a:lnTo>
                <a:lnTo>
                  <a:pt x="4965" y="8833"/>
                </a:lnTo>
                <a:lnTo>
                  <a:pt x="4892" y="8858"/>
                </a:lnTo>
                <a:lnTo>
                  <a:pt x="4843" y="8833"/>
                </a:lnTo>
                <a:lnTo>
                  <a:pt x="4843" y="8760"/>
                </a:lnTo>
                <a:lnTo>
                  <a:pt x="4819" y="8687"/>
                </a:lnTo>
                <a:lnTo>
                  <a:pt x="4794" y="8639"/>
                </a:lnTo>
                <a:lnTo>
                  <a:pt x="4746" y="8590"/>
                </a:lnTo>
                <a:lnTo>
                  <a:pt x="4697" y="8566"/>
                </a:lnTo>
                <a:lnTo>
                  <a:pt x="4600" y="8566"/>
                </a:lnTo>
                <a:lnTo>
                  <a:pt x="4527" y="8590"/>
                </a:lnTo>
                <a:lnTo>
                  <a:pt x="4478" y="8614"/>
                </a:lnTo>
                <a:lnTo>
                  <a:pt x="4332" y="8712"/>
                </a:lnTo>
                <a:lnTo>
                  <a:pt x="4162" y="8785"/>
                </a:lnTo>
                <a:lnTo>
                  <a:pt x="4064" y="8809"/>
                </a:lnTo>
                <a:lnTo>
                  <a:pt x="3967" y="8809"/>
                </a:lnTo>
                <a:lnTo>
                  <a:pt x="3894" y="8785"/>
                </a:lnTo>
                <a:lnTo>
                  <a:pt x="3845" y="8712"/>
                </a:lnTo>
                <a:lnTo>
                  <a:pt x="3797" y="8614"/>
                </a:lnTo>
                <a:lnTo>
                  <a:pt x="3724" y="8566"/>
                </a:lnTo>
                <a:lnTo>
                  <a:pt x="3651" y="8566"/>
                </a:lnTo>
                <a:lnTo>
                  <a:pt x="3553" y="8590"/>
                </a:lnTo>
                <a:lnTo>
                  <a:pt x="3359" y="8687"/>
                </a:lnTo>
                <a:lnTo>
                  <a:pt x="3140" y="8736"/>
                </a:lnTo>
                <a:lnTo>
                  <a:pt x="2896" y="8809"/>
                </a:lnTo>
                <a:lnTo>
                  <a:pt x="2775" y="8809"/>
                </a:lnTo>
                <a:lnTo>
                  <a:pt x="2799" y="8663"/>
                </a:lnTo>
                <a:lnTo>
                  <a:pt x="2799" y="8639"/>
                </a:lnTo>
                <a:lnTo>
                  <a:pt x="2775" y="8639"/>
                </a:lnTo>
                <a:lnTo>
                  <a:pt x="2677" y="8663"/>
                </a:lnTo>
                <a:lnTo>
                  <a:pt x="2604" y="8736"/>
                </a:lnTo>
                <a:lnTo>
                  <a:pt x="2556" y="8809"/>
                </a:lnTo>
                <a:lnTo>
                  <a:pt x="2507" y="8882"/>
                </a:lnTo>
                <a:lnTo>
                  <a:pt x="2483" y="8955"/>
                </a:lnTo>
                <a:lnTo>
                  <a:pt x="2507" y="9028"/>
                </a:lnTo>
                <a:lnTo>
                  <a:pt x="2556" y="9101"/>
                </a:lnTo>
                <a:lnTo>
                  <a:pt x="2653" y="9150"/>
                </a:lnTo>
                <a:lnTo>
                  <a:pt x="2750" y="9174"/>
                </a:lnTo>
                <a:lnTo>
                  <a:pt x="2872" y="9198"/>
                </a:lnTo>
                <a:lnTo>
                  <a:pt x="3115" y="9174"/>
                </a:lnTo>
                <a:lnTo>
                  <a:pt x="3359" y="9125"/>
                </a:lnTo>
                <a:lnTo>
                  <a:pt x="3578" y="9028"/>
                </a:lnTo>
                <a:lnTo>
                  <a:pt x="3675" y="9101"/>
                </a:lnTo>
                <a:lnTo>
                  <a:pt x="3772" y="9174"/>
                </a:lnTo>
                <a:lnTo>
                  <a:pt x="3894" y="9198"/>
                </a:lnTo>
                <a:lnTo>
                  <a:pt x="3991" y="9223"/>
                </a:lnTo>
                <a:lnTo>
                  <a:pt x="4113" y="9198"/>
                </a:lnTo>
                <a:lnTo>
                  <a:pt x="4235" y="9174"/>
                </a:lnTo>
                <a:lnTo>
                  <a:pt x="4502" y="9077"/>
                </a:lnTo>
                <a:lnTo>
                  <a:pt x="4575" y="9174"/>
                </a:lnTo>
                <a:lnTo>
                  <a:pt x="4673" y="9247"/>
                </a:lnTo>
                <a:lnTo>
                  <a:pt x="4770" y="9271"/>
                </a:lnTo>
                <a:lnTo>
                  <a:pt x="4916" y="9271"/>
                </a:lnTo>
                <a:lnTo>
                  <a:pt x="5038" y="9247"/>
                </a:lnTo>
                <a:lnTo>
                  <a:pt x="5184" y="9174"/>
                </a:lnTo>
                <a:lnTo>
                  <a:pt x="5305" y="9101"/>
                </a:lnTo>
                <a:lnTo>
                  <a:pt x="5427" y="9028"/>
                </a:lnTo>
                <a:lnTo>
                  <a:pt x="5524" y="9125"/>
                </a:lnTo>
                <a:lnTo>
                  <a:pt x="5646" y="9198"/>
                </a:lnTo>
                <a:lnTo>
                  <a:pt x="5768" y="9223"/>
                </a:lnTo>
                <a:lnTo>
                  <a:pt x="5914" y="9247"/>
                </a:lnTo>
                <a:lnTo>
                  <a:pt x="6060" y="9247"/>
                </a:lnTo>
                <a:lnTo>
                  <a:pt x="6181" y="9223"/>
                </a:lnTo>
                <a:lnTo>
                  <a:pt x="6327" y="9174"/>
                </a:lnTo>
                <a:lnTo>
                  <a:pt x="6473" y="9125"/>
                </a:lnTo>
                <a:lnTo>
                  <a:pt x="6546" y="9198"/>
                </a:lnTo>
                <a:lnTo>
                  <a:pt x="6644" y="9247"/>
                </a:lnTo>
                <a:lnTo>
                  <a:pt x="6741" y="9271"/>
                </a:lnTo>
                <a:lnTo>
                  <a:pt x="6838" y="9296"/>
                </a:lnTo>
                <a:lnTo>
                  <a:pt x="6960" y="9271"/>
                </a:lnTo>
                <a:lnTo>
                  <a:pt x="7057" y="9247"/>
                </a:lnTo>
                <a:lnTo>
                  <a:pt x="7155" y="9223"/>
                </a:lnTo>
                <a:lnTo>
                  <a:pt x="7252" y="9150"/>
                </a:lnTo>
                <a:lnTo>
                  <a:pt x="7325" y="9174"/>
                </a:lnTo>
                <a:lnTo>
                  <a:pt x="7398" y="9150"/>
                </a:lnTo>
                <a:lnTo>
                  <a:pt x="7447" y="9125"/>
                </a:lnTo>
                <a:lnTo>
                  <a:pt x="7471" y="9077"/>
                </a:lnTo>
                <a:lnTo>
                  <a:pt x="7520" y="9028"/>
                </a:lnTo>
                <a:lnTo>
                  <a:pt x="7520" y="8979"/>
                </a:lnTo>
                <a:lnTo>
                  <a:pt x="7495" y="8906"/>
                </a:lnTo>
                <a:lnTo>
                  <a:pt x="7471" y="8833"/>
                </a:lnTo>
                <a:lnTo>
                  <a:pt x="7398" y="8760"/>
                </a:lnTo>
                <a:lnTo>
                  <a:pt x="7325" y="8712"/>
                </a:lnTo>
                <a:lnTo>
                  <a:pt x="7179" y="8712"/>
                </a:lnTo>
                <a:lnTo>
                  <a:pt x="7106" y="8760"/>
                </a:lnTo>
                <a:lnTo>
                  <a:pt x="7009" y="8858"/>
                </a:lnTo>
                <a:lnTo>
                  <a:pt x="6960" y="8882"/>
                </a:lnTo>
                <a:lnTo>
                  <a:pt x="6911" y="8882"/>
                </a:lnTo>
                <a:lnTo>
                  <a:pt x="6814" y="8858"/>
                </a:lnTo>
                <a:lnTo>
                  <a:pt x="6692" y="8760"/>
                </a:lnTo>
                <a:lnTo>
                  <a:pt x="6619" y="8687"/>
                </a:lnTo>
                <a:lnTo>
                  <a:pt x="6546" y="8663"/>
                </a:lnTo>
                <a:lnTo>
                  <a:pt x="6473" y="8663"/>
                </a:lnTo>
                <a:lnTo>
                  <a:pt x="6376" y="8712"/>
                </a:lnTo>
                <a:lnTo>
                  <a:pt x="6303" y="8760"/>
                </a:lnTo>
                <a:lnTo>
                  <a:pt x="6206" y="8809"/>
                </a:lnTo>
                <a:lnTo>
                  <a:pt x="6084" y="8858"/>
                </a:lnTo>
                <a:lnTo>
                  <a:pt x="5889" y="8858"/>
                </a:lnTo>
                <a:lnTo>
                  <a:pt x="5792" y="8809"/>
                </a:lnTo>
                <a:lnTo>
                  <a:pt x="5743" y="8736"/>
                </a:lnTo>
                <a:lnTo>
                  <a:pt x="5695" y="8639"/>
                </a:lnTo>
                <a:lnTo>
                  <a:pt x="5670" y="8590"/>
                </a:lnTo>
                <a:lnTo>
                  <a:pt x="5646" y="8541"/>
                </a:lnTo>
                <a:lnTo>
                  <a:pt x="5549" y="8493"/>
                </a:lnTo>
                <a:lnTo>
                  <a:pt x="5451" y="8493"/>
                </a:lnTo>
                <a:close/>
                <a:moveTo>
                  <a:pt x="13943" y="7276"/>
                </a:moveTo>
                <a:lnTo>
                  <a:pt x="13773" y="7325"/>
                </a:lnTo>
                <a:lnTo>
                  <a:pt x="13603" y="7373"/>
                </a:lnTo>
                <a:lnTo>
                  <a:pt x="13578" y="7398"/>
                </a:lnTo>
                <a:lnTo>
                  <a:pt x="13554" y="7422"/>
                </a:lnTo>
                <a:lnTo>
                  <a:pt x="13432" y="7544"/>
                </a:lnTo>
                <a:lnTo>
                  <a:pt x="13359" y="7714"/>
                </a:lnTo>
                <a:lnTo>
                  <a:pt x="13286" y="7884"/>
                </a:lnTo>
                <a:lnTo>
                  <a:pt x="13262" y="8079"/>
                </a:lnTo>
                <a:lnTo>
                  <a:pt x="13262" y="8298"/>
                </a:lnTo>
                <a:lnTo>
                  <a:pt x="13262" y="8493"/>
                </a:lnTo>
                <a:lnTo>
                  <a:pt x="13286" y="8663"/>
                </a:lnTo>
                <a:lnTo>
                  <a:pt x="13311" y="8809"/>
                </a:lnTo>
                <a:lnTo>
                  <a:pt x="13359" y="8955"/>
                </a:lnTo>
                <a:lnTo>
                  <a:pt x="13432" y="9077"/>
                </a:lnTo>
                <a:lnTo>
                  <a:pt x="13530" y="9174"/>
                </a:lnTo>
                <a:lnTo>
                  <a:pt x="13627" y="9247"/>
                </a:lnTo>
                <a:lnTo>
                  <a:pt x="13724" y="9320"/>
                </a:lnTo>
                <a:lnTo>
                  <a:pt x="13846" y="9393"/>
                </a:lnTo>
                <a:lnTo>
                  <a:pt x="14114" y="9466"/>
                </a:lnTo>
                <a:lnTo>
                  <a:pt x="14406" y="9490"/>
                </a:lnTo>
                <a:lnTo>
                  <a:pt x="14698" y="9515"/>
                </a:lnTo>
                <a:lnTo>
                  <a:pt x="14965" y="9490"/>
                </a:lnTo>
                <a:lnTo>
                  <a:pt x="15233" y="9442"/>
                </a:lnTo>
                <a:lnTo>
                  <a:pt x="15501" y="9369"/>
                </a:lnTo>
                <a:lnTo>
                  <a:pt x="15744" y="9247"/>
                </a:lnTo>
                <a:lnTo>
                  <a:pt x="15938" y="9101"/>
                </a:lnTo>
                <a:lnTo>
                  <a:pt x="16036" y="9004"/>
                </a:lnTo>
                <a:lnTo>
                  <a:pt x="16109" y="8906"/>
                </a:lnTo>
                <a:lnTo>
                  <a:pt x="16157" y="8809"/>
                </a:lnTo>
                <a:lnTo>
                  <a:pt x="16206" y="8687"/>
                </a:lnTo>
                <a:lnTo>
                  <a:pt x="16230" y="8566"/>
                </a:lnTo>
                <a:lnTo>
                  <a:pt x="16230" y="8444"/>
                </a:lnTo>
                <a:lnTo>
                  <a:pt x="16230" y="8322"/>
                </a:lnTo>
                <a:lnTo>
                  <a:pt x="16206" y="8176"/>
                </a:lnTo>
                <a:lnTo>
                  <a:pt x="16157" y="8030"/>
                </a:lnTo>
                <a:lnTo>
                  <a:pt x="16109" y="7909"/>
                </a:lnTo>
                <a:lnTo>
                  <a:pt x="16011" y="7763"/>
                </a:lnTo>
                <a:lnTo>
                  <a:pt x="15890" y="7665"/>
                </a:lnTo>
                <a:lnTo>
                  <a:pt x="15768" y="7568"/>
                </a:lnTo>
                <a:lnTo>
                  <a:pt x="15622" y="7495"/>
                </a:lnTo>
                <a:lnTo>
                  <a:pt x="15476" y="7422"/>
                </a:lnTo>
                <a:lnTo>
                  <a:pt x="15330" y="7398"/>
                </a:lnTo>
                <a:lnTo>
                  <a:pt x="15014" y="7325"/>
                </a:lnTo>
                <a:lnTo>
                  <a:pt x="14673" y="7300"/>
                </a:lnTo>
                <a:lnTo>
                  <a:pt x="14308" y="7276"/>
                </a:lnTo>
                <a:lnTo>
                  <a:pt x="13943" y="7276"/>
                </a:lnTo>
                <a:close/>
                <a:moveTo>
                  <a:pt x="15038" y="5889"/>
                </a:moveTo>
                <a:lnTo>
                  <a:pt x="15549" y="5913"/>
                </a:lnTo>
                <a:lnTo>
                  <a:pt x="16084" y="5962"/>
                </a:lnTo>
                <a:lnTo>
                  <a:pt x="16620" y="6011"/>
                </a:lnTo>
                <a:lnTo>
                  <a:pt x="17131" y="6059"/>
                </a:lnTo>
                <a:lnTo>
                  <a:pt x="17179" y="6084"/>
                </a:lnTo>
                <a:lnTo>
                  <a:pt x="17301" y="6084"/>
                </a:lnTo>
                <a:lnTo>
                  <a:pt x="17350" y="6059"/>
                </a:lnTo>
                <a:lnTo>
                  <a:pt x="18031" y="6059"/>
                </a:lnTo>
                <a:lnTo>
                  <a:pt x="18080" y="7130"/>
                </a:lnTo>
                <a:lnTo>
                  <a:pt x="18080" y="7665"/>
                </a:lnTo>
                <a:lnTo>
                  <a:pt x="18055" y="8201"/>
                </a:lnTo>
                <a:lnTo>
                  <a:pt x="17958" y="9369"/>
                </a:lnTo>
                <a:lnTo>
                  <a:pt x="17885" y="9928"/>
                </a:lnTo>
                <a:lnTo>
                  <a:pt x="17788" y="10512"/>
                </a:lnTo>
                <a:lnTo>
                  <a:pt x="17715" y="10780"/>
                </a:lnTo>
                <a:lnTo>
                  <a:pt x="17617" y="11047"/>
                </a:lnTo>
                <a:lnTo>
                  <a:pt x="17496" y="11291"/>
                </a:lnTo>
                <a:lnTo>
                  <a:pt x="17350" y="11534"/>
                </a:lnTo>
                <a:lnTo>
                  <a:pt x="17204" y="11680"/>
                </a:lnTo>
                <a:lnTo>
                  <a:pt x="17058" y="11826"/>
                </a:lnTo>
                <a:lnTo>
                  <a:pt x="16912" y="11923"/>
                </a:lnTo>
                <a:lnTo>
                  <a:pt x="16741" y="12021"/>
                </a:lnTo>
                <a:lnTo>
                  <a:pt x="16644" y="11996"/>
                </a:lnTo>
                <a:lnTo>
                  <a:pt x="16547" y="12021"/>
                </a:lnTo>
                <a:lnTo>
                  <a:pt x="16352" y="12069"/>
                </a:lnTo>
                <a:lnTo>
                  <a:pt x="16133" y="12118"/>
                </a:lnTo>
                <a:lnTo>
                  <a:pt x="15914" y="12142"/>
                </a:lnTo>
                <a:lnTo>
                  <a:pt x="15282" y="12142"/>
                </a:lnTo>
                <a:lnTo>
                  <a:pt x="14844" y="12118"/>
                </a:lnTo>
                <a:lnTo>
                  <a:pt x="14333" y="12069"/>
                </a:lnTo>
                <a:lnTo>
                  <a:pt x="10366" y="12069"/>
                </a:lnTo>
                <a:lnTo>
                  <a:pt x="7982" y="12094"/>
                </a:lnTo>
                <a:lnTo>
                  <a:pt x="5695" y="12069"/>
                </a:lnTo>
                <a:lnTo>
                  <a:pt x="2896" y="12069"/>
                </a:lnTo>
                <a:lnTo>
                  <a:pt x="2337" y="12045"/>
                </a:lnTo>
                <a:lnTo>
                  <a:pt x="2069" y="11996"/>
                </a:lnTo>
                <a:lnTo>
                  <a:pt x="1801" y="11948"/>
                </a:lnTo>
                <a:lnTo>
                  <a:pt x="1558" y="11875"/>
                </a:lnTo>
                <a:lnTo>
                  <a:pt x="1315" y="11753"/>
                </a:lnTo>
                <a:lnTo>
                  <a:pt x="1193" y="11656"/>
                </a:lnTo>
                <a:lnTo>
                  <a:pt x="1071" y="11558"/>
                </a:lnTo>
                <a:lnTo>
                  <a:pt x="974" y="11437"/>
                </a:lnTo>
                <a:lnTo>
                  <a:pt x="877" y="11315"/>
                </a:lnTo>
                <a:lnTo>
                  <a:pt x="755" y="11023"/>
                </a:lnTo>
                <a:lnTo>
                  <a:pt x="658" y="10707"/>
                </a:lnTo>
                <a:lnTo>
                  <a:pt x="682" y="10634"/>
                </a:lnTo>
                <a:lnTo>
                  <a:pt x="658" y="10536"/>
                </a:lnTo>
                <a:lnTo>
                  <a:pt x="609" y="10342"/>
                </a:lnTo>
                <a:lnTo>
                  <a:pt x="585" y="10123"/>
                </a:lnTo>
                <a:lnTo>
                  <a:pt x="560" y="9709"/>
                </a:lnTo>
                <a:lnTo>
                  <a:pt x="560" y="9296"/>
                </a:lnTo>
                <a:lnTo>
                  <a:pt x="585" y="8882"/>
                </a:lnTo>
                <a:lnTo>
                  <a:pt x="609" y="8395"/>
                </a:lnTo>
                <a:lnTo>
                  <a:pt x="609" y="7909"/>
                </a:lnTo>
                <a:lnTo>
                  <a:pt x="585" y="6960"/>
                </a:lnTo>
                <a:lnTo>
                  <a:pt x="537" y="5963"/>
                </a:lnTo>
                <a:lnTo>
                  <a:pt x="560" y="5986"/>
                </a:lnTo>
                <a:lnTo>
                  <a:pt x="731" y="5962"/>
                </a:lnTo>
                <a:lnTo>
                  <a:pt x="1315" y="5913"/>
                </a:lnTo>
                <a:lnTo>
                  <a:pt x="3067" y="5913"/>
                </a:lnTo>
                <a:lnTo>
                  <a:pt x="4892" y="5962"/>
                </a:lnTo>
                <a:lnTo>
                  <a:pt x="6741" y="6011"/>
                </a:lnTo>
                <a:lnTo>
                  <a:pt x="7909" y="6035"/>
                </a:lnTo>
                <a:lnTo>
                  <a:pt x="9101" y="6035"/>
                </a:lnTo>
                <a:lnTo>
                  <a:pt x="10269" y="5986"/>
                </a:lnTo>
                <a:lnTo>
                  <a:pt x="11437" y="5938"/>
                </a:lnTo>
                <a:lnTo>
                  <a:pt x="12410" y="5913"/>
                </a:lnTo>
                <a:lnTo>
                  <a:pt x="12435" y="5938"/>
                </a:lnTo>
                <a:lnTo>
                  <a:pt x="12459" y="5962"/>
                </a:lnTo>
                <a:lnTo>
                  <a:pt x="12508" y="5986"/>
                </a:lnTo>
                <a:lnTo>
                  <a:pt x="12532" y="5986"/>
                </a:lnTo>
                <a:lnTo>
                  <a:pt x="12654" y="5913"/>
                </a:lnTo>
                <a:lnTo>
                  <a:pt x="13846" y="5889"/>
                </a:lnTo>
                <a:lnTo>
                  <a:pt x="15038" y="5889"/>
                </a:lnTo>
                <a:close/>
                <a:moveTo>
                  <a:pt x="5062" y="1"/>
                </a:moveTo>
                <a:lnTo>
                  <a:pt x="4210" y="25"/>
                </a:lnTo>
                <a:lnTo>
                  <a:pt x="3359" y="49"/>
                </a:lnTo>
                <a:lnTo>
                  <a:pt x="2507" y="98"/>
                </a:lnTo>
                <a:lnTo>
                  <a:pt x="2458" y="74"/>
                </a:lnTo>
                <a:lnTo>
                  <a:pt x="2118" y="49"/>
                </a:lnTo>
                <a:lnTo>
                  <a:pt x="1801" y="49"/>
                </a:lnTo>
                <a:lnTo>
                  <a:pt x="1534" y="122"/>
                </a:lnTo>
                <a:lnTo>
                  <a:pt x="1290" y="220"/>
                </a:lnTo>
                <a:lnTo>
                  <a:pt x="1071" y="366"/>
                </a:lnTo>
                <a:lnTo>
                  <a:pt x="852" y="536"/>
                </a:lnTo>
                <a:lnTo>
                  <a:pt x="682" y="731"/>
                </a:lnTo>
                <a:lnTo>
                  <a:pt x="536" y="974"/>
                </a:lnTo>
                <a:lnTo>
                  <a:pt x="414" y="1217"/>
                </a:lnTo>
                <a:lnTo>
                  <a:pt x="317" y="1485"/>
                </a:lnTo>
                <a:lnTo>
                  <a:pt x="220" y="1777"/>
                </a:lnTo>
                <a:lnTo>
                  <a:pt x="147" y="2069"/>
                </a:lnTo>
                <a:lnTo>
                  <a:pt x="98" y="2361"/>
                </a:lnTo>
                <a:lnTo>
                  <a:pt x="49" y="2653"/>
                </a:lnTo>
                <a:lnTo>
                  <a:pt x="25" y="3212"/>
                </a:lnTo>
                <a:lnTo>
                  <a:pt x="1" y="3991"/>
                </a:lnTo>
                <a:lnTo>
                  <a:pt x="1" y="4794"/>
                </a:lnTo>
                <a:lnTo>
                  <a:pt x="1" y="4818"/>
                </a:lnTo>
                <a:lnTo>
                  <a:pt x="1" y="4891"/>
                </a:lnTo>
                <a:lnTo>
                  <a:pt x="25" y="4940"/>
                </a:lnTo>
                <a:lnTo>
                  <a:pt x="49" y="6376"/>
                </a:lnTo>
                <a:lnTo>
                  <a:pt x="98" y="7544"/>
                </a:lnTo>
                <a:lnTo>
                  <a:pt x="98" y="8128"/>
                </a:lnTo>
                <a:lnTo>
                  <a:pt x="98" y="8712"/>
                </a:lnTo>
                <a:lnTo>
                  <a:pt x="49" y="9198"/>
                </a:lnTo>
                <a:lnTo>
                  <a:pt x="49" y="9709"/>
                </a:lnTo>
                <a:lnTo>
                  <a:pt x="74" y="10196"/>
                </a:lnTo>
                <a:lnTo>
                  <a:pt x="98" y="10439"/>
                </a:lnTo>
                <a:lnTo>
                  <a:pt x="171" y="10682"/>
                </a:lnTo>
                <a:lnTo>
                  <a:pt x="171" y="10707"/>
                </a:lnTo>
                <a:lnTo>
                  <a:pt x="220" y="10999"/>
                </a:lnTo>
                <a:lnTo>
                  <a:pt x="293" y="11291"/>
                </a:lnTo>
                <a:lnTo>
                  <a:pt x="414" y="11558"/>
                </a:lnTo>
                <a:lnTo>
                  <a:pt x="487" y="11704"/>
                </a:lnTo>
                <a:lnTo>
                  <a:pt x="585" y="11826"/>
                </a:lnTo>
                <a:lnTo>
                  <a:pt x="731" y="11972"/>
                </a:lnTo>
                <a:lnTo>
                  <a:pt x="877" y="12094"/>
                </a:lnTo>
                <a:lnTo>
                  <a:pt x="1023" y="12191"/>
                </a:lnTo>
                <a:lnTo>
                  <a:pt x="1193" y="12288"/>
                </a:lnTo>
                <a:lnTo>
                  <a:pt x="1363" y="12337"/>
                </a:lnTo>
                <a:lnTo>
                  <a:pt x="1558" y="12386"/>
                </a:lnTo>
                <a:lnTo>
                  <a:pt x="1947" y="12459"/>
                </a:lnTo>
                <a:lnTo>
                  <a:pt x="2580" y="12507"/>
                </a:lnTo>
                <a:lnTo>
                  <a:pt x="3237" y="12532"/>
                </a:lnTo>
                <a:lnTo>
                  <a:pt x="4527" y="12507"/>
                </a:lnTo>
                <a:lnTo>
                  <a:pt x="5865" y="12532"/>
                </a:lnTo>
                <a:lnTo>
                  <a:pt x="7203" y="12556"/>
                </a:lnTo>
                <a:lnTo>
                  <a:pt x="13773" y="12556"/>
                </a:lnTo>
                <a:lnTo>
                  <a:pt x="14381" y="12580"/>
                </a:lnTo>
                <a:lnTo>
                  <a:pt x="14990" y="12605"/>
                </a:lnTo>
                <a:lnTo>
                  <a:pt x="15330" y="12629"/>
                </a:lnTo>
                <a:lnTo>
                  <a:pt x="15671" y="12653"/>
                </a:lnTo>
                <a:lnTo>
                  <a:pt x="16036" y="12653"/>
                </a:lnTo>
                <a:lnTo>
                  <a:pt x="16206" y="12629"/>
                </a:lnTo>
                <a:lnTo>
                  <a:pt x="16376" y="12580"/>
                </a:lnTo>
                <a:lnTo>
                  <a:pt x="16449" y="12605"/>
                </a:lnTo>
                <a:lnTo>
                  <a:pt x="16595" y="12605"/>
                </a:lnTo>
                <a:lnTo>
                  <a:pt x="16741" y="12580"/>
                </a:lnTo>
                <a:lnTo>
                  <a:pt x="16985" y="12507"/>
                </a:lnTo>
                <a:lnTo>
                  <a:pt x="17228" y="12386"/>
                </a:lnTo>
                <a:lnTo>
                  <a:pt x="17447" y="12215"/>
                </a:lnTo>
                <a:lnTo>
                  <a:pt x="17642" y="12021"/>
                </a:lnTo>
                <a:lnTo>
                  <a:pt x="17812" y="11802"/>
                </a:lnTo>
                <a:lnTo>
                  <a:pt x="17982" y="11583"/>
                </a:lnTo>
                <a:lnTo>
                  <a:pt x="18104" y="11364"/>
                </a:lnTo>
                <a:lnTo>
                  <a:pt x="18201" y="11096"/>
                </a:lnTo>
                <a:lnTo>
                  <a:pt x="18299" y="10804"/>
                </a:lnTo>
                <a:lnTo>
                  <a:pt x="18347" y="10512"/>
                </a:lnTo>
                <a:lnTo>
                  <a:pt x="18420" y="10245"/>
                </a:lnTo>
                <a:lnTo>
                  <a:pt x="18469" y="9661"/>
                </a:lnTo>
                <a:lnTo>
                  <a:pt x="18542" y="9077"/>
                </a:lnTo>
                <a:lnTo>
                  <a:pt x="18591" y="8371"/>
                </a:lnTo>
                <a:lnTo>
                  <a:pt x="18615" y="8030"/>
                </a:lnTo>
                <a:lnTo>
                  <a:pt x="18639" y="7665"/>
                </a:lnTo>
                <a:lnTo>
                  <a:pt x="18639" y="7179"/>
                </a:lnTo>
                <a:lnTo>
                  <a:pt x="18615" y="6692"/>
                </a:lnTo>
                <a:lnTo>
                  <a:pt x="18566" y="5719"/>
                </a:lnTo>
                <a:lnTo>
                  <a:pt x="18542" y="5208"/>
                </a:lnTo>
                <a:lnTo>
                  <a:pt x="18542" y="4697"/>
                </a:lnTo>
                <a:lnTo>
                  <a:pt x="18566" y="3675"/>
                </a:lnTo>
                <a:lnTo>
                  <a:pt x="18566" y="2750"/>
                </a:lnTo>
                <a:lnTo>
                  <a:pt x="18518" y="1680"/>
                </a:lnTo>
                <a:lnTo>
                  <a:pt x="18493" y="1582"/>
                </a:lnTo>
                <a:lnTo>
                  <a:pt x="18493" y="1436"/>
                </a:lnTo>
                <a:lnTo>
                  <a:pt x="18493" y="1242"/>
                </a:lnTo>
                <a:lnTo>
                  <a:pt x="18445" y="1047"/>
                </a:lnTo>
                <a:lnTo>
                  <a:pt x="18396" y="852"/>
                </a:lnTo>
                <a:lnTo>
                  <a:pt x="18299" y="682"/>
                </a:lnTo>
                <a:lnTo>
                  <a:pt x="18201" y="560"/>
                </a:lnTo>
                <a:lnTo>
                  <a:pt x="18080" y="439"/>
                </a:lnTo>
                <a:lnTo>
                  <a:pt x="17909" y="341"/>
                </a:lnTo>
                <a:lnTo>
                  <a:pt x="17739" y="268"/>
                </a:lnTo>
                <a:lnTo>
                  <a:pt x="17569" y="195"/>
                </a:lnTo>
                <a:lnTo>
                  <a:pt x="17398" y="171"/>
                </a:lnTo>
                <a:lnTo>
                  <a:pt x="17204" y="171"/>
                </a:lnTo>
                <a:lnTo>
                  <a:pt x="17033" y="195"/>
                </a:lnTo>
                <a:lnTo>
                  <a:pt x="16985" y="171"/>
                </a:lnTo>
                <a:lnTo>
                  <a:pt x="16912" y="171"/>
                </a:lnTo>
                <a:lnTo>
                  <a:pt x="15963" y="147"/>
                </a:lnTo>
                <a:lnTo>
                  <a:pt x="15014" y="122"/>
                </a:lnTo>
                <a:lnTo>
                  <a:pt x="13116" y="74"/>
                </a:lnTo>
                <a:lnTo>
                  <a:pt x="11218" y="25"/>
                </a:lnTo>
                <a:lnTo>
                  <a:pt x="10293" y="25"/>
                </a:lnTo>
                <a:lnTo>
                  <a:pt x="9344" y="49"/>
                </a:lnTo>
                <a:lnTo>
                  <a:pt x="8493" y="74"/>
                </a:lnTo>
                <a:lnTo>
                  <a:pt x="7641" y="74"/>
                </a:lnTo>
                <a:lnTo>
                  <a:pt x="5914" y="25"/>
                </a:lnTo>
                <a:lnTo>
                  <a:pt x="506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063" name="Google Shape;696;p56"/>
          <p:cNvSpPr>
            <a:spLocks/>
          </p:cNvSpPr>
          <p:nvPr/>
        </p:nvSpPr>
        <p:spPr bwMode="auto">
          <a:xfrm>
            <a:off x="3106738" y="5006975"/>
            <a:ext cx="330200" cy="290513"/>
          </a:xfrm>
          <a:custGeom>
            <a:avLst/>
            <a:gdLst>
              <a:gd name="T0" fmla="*/ 2147483646 w 17958"/>
              <a:gd name="T1" fmla="*/ 2147483646 h 17909"/>
              <a:gd name="T2" fmla="*/ 2147483646 w 17958"/>
              <a:gd name="T3" fmla="*/ 2147483646 h 17909"/>
              <a:gd name="T4" fmla="*/ 2147483646 w 17958"/>
              <a:gd name="T5" fmla="*/ 2147483646 h 17909"/>
              <a:gd name="T6" fmla="*/ 2147483646 w 17958"/>
              <a:gd name="T7" fmla="*/ 2147483646 h 17909"/>
              <a:gd name="T8" fmla="*/ 2147483646 w 17958"/>
              <a:gd name="T9" fmla="*/ 2147483646 h 17909"/>
              <a:gd name="T10" fmla="*/ 2147483646 w 17958"/>
              <a:gd name="T11" fmla="*/ 2147483646 h 17909"/>
              <a:gd name="T12" fmla="*/ 2147483646 w 17958"/>
              <a:gd name="T13" fmla="*/ 2147483646 h 17909"/>
              <a:gd name="T14" fmla="*/ 2147483646 w 17958"/>
              <a:gd name="T15" fmla="*/ 2147483646 h 17909"/>
              <a:gd name="T16" fmla="*/ 2147483646 w 17958"/>
              <a:gd name="T17" fmla="*/ 2147483646 h 17909"/>
              <a:gd name="T18" fmla="*/ 2147483646 w 17958"/>
              <a:gd name="T19" fmla="*/ 2147483646 h 17909"/>
              <a:gd name="T20" fmla="*/ 2147483646 w 17958"/>
              <a:gd name="T21" fmla="*/ 2147483646 h 17909"/>
              <a:gd name="T22" fmla="*/ 2147483646 w 17958"/>
              <a:gd name="T23" fmla="*/ 2147483646 h 17909"/>
              <a:gd name="T24" fmla="*/ 2147483646 w 17958"/>
              <a:gd name="T25" fmla="*/ 2147483646 h 17909"/>
              <a:gd name="T26" fmla="*/ 2147483646 w 17958"/>
              <a:gd name="T27" fmla="*/ 2147483646 h 17909"/>
              <a:gd name="T28" fmla="*/ 2147483646 w 17958"/>
              <a:gd name="T29" fmla="*/ 2147483646 h 17909"/>
              <a:gd name="T30" fmla="*/ 2147483646 w 17958"/>
              <a:gd name="T31" fmla="*/ 2147483646 h 17909"/>
              <a:gd name="T32" fmla="*/ 2147483646 w 17958"/>
              <a:gd name="T33" fmla="*/ 2147483646 h 17909"/>
              <a:gd name="T34" fmla="*/ 2147483646 w 17958"/>
              <a:gd name="T35" fmla="*/ 2147483646 h 17909"/>
              <a:gd name="T36" fmla="*/ 2147483646 w 17958"/>
              <a:gd name="T37" fmla="*/ 2147483646 h 17909"/>
              <a:gd name="T38" fmla="*/ 2147483646 w 17958"/>
              <a:gd name="T39" fmla="*/ 2147483646 h 17909"/>
              <a:gd name="T40" fmla="*/ 2147483646 w 17958"/>
              <a:gd name="T41" fmla="*/ 2147483646 h 17909"/>
              <a:gd name="T42" fmla="*/ 2147483646 w 17958"/>
              <a:gd name="T43" fmla="*/ 2147483646 h 17909"/>
              <a:gd name="T44" fmla="*/ 2147483646 w 17958"/>
              <a:gd name="T45" fmla="*/ 2147483646 h 17909"/>
              <a:gd name="T46" fmla="*/ 2147483646 w 17958"/>
              <a:gd name="T47" fmla="*/ 2147483646 h 17909"/>
              <a:gd name="T48" fmla="*/ 2147483646 w 17958"/>
              <a:gd name="T49" fmla="*/ 2147483646 h 17909"/>
              <a:gd name="T50" fmla="*/ 2147483646 w 17958"/>
              <a:gd name="T51" fmla="*/ 2147483646 h 17909"/>
              <a:gd name="T52" fmla="*/ 2147483646 w 17958"/>
              <a:gd name="T53" fmla="*/ 2147483646 h 17909"/>
              <a:gd name="T54" fmla="*/ 2147483646 w 17958"/>
              <a:gd name="T55" fmla="*/ 2147483646 h 17909"/>
              <a:gd name="T56" fmla="*/ 2147483646 w 17958"/>
              <a:gd name="T57" fmla="*/ 2147483646 h 17909"/>
              <a:gd name="T58" fmla="*/ 2147483646 w 17958"/>
              <a:gd name="T59" fmla="*/ 2147483646 h 17909"/>
              <a:gd name="T60" fmla="*/ 2147483646 w 17958"/>
              <a:gd name="T61" fmla="*/ 2147483646 h 17909"/>
              <a:gd name="T62" fmla="*/ 2147483646 w 17958"/>
              <a:gd name="T63" fmla="*/ 2147483646 h 17909"/>
              <a:gd name="T64" fmla="*/ 2147483646 w 17958"/>
              <a:gd name="T65" fmla="*/ 2147483646 h 17909"/>
              <a:gd name="T66" fmla="*/ 2147483646 w 17958"/>
              <a:gd name="T67" fmla="*/ 2147483646 h 17909"/>
              <a:gd name="T68" fmla="*/ 2147483646 w 17958"/>
              <a:gd name="T69" fmla="*/ 2147483646 h 17909"/>
              <a:gd name="T70" fmla="*/ 2147483646 w 17958"/>
              <a:gd name="T71" fmla="*/ 2147483646 h 17909"/>
              <a:gd name="T72" fmla="*/ 2147483646 w 17958"/>
              <a:gd name="T73" fmla="*/ 2147483646 h 17909"/>
              <a:gd name="T74" fmla="*/ 2147483646 w 17958"/>
              <a:gd name="T75" fmla="*/ 2147483646 h 17909"/>
              <a:gd name="T76" fmla="*/ 2147483646 w 17958"/>
              <a:gd name="T77" fmla="*/ 2147483646 h 17909"/>
              <a:gd name="T78" fmla="*/ 2147483646 w 17958"/>
              <a:gd name="T79" fmla="*/ 2147483646 h 17909"/>
              <a:gd name="T80" fmla="*/ 2147483646 w 17958"/>
              <a:gd name="T81" fmla="*/ 2147483646 h 17909"/>
              <a:gd name="T82" fmla="*/ 2147483646 w 17958"/>
              <a:gd name="T83" fmla="*/ 2147483646 h 17909"/>
              <a:gd name="T84" fmla="*/ 2147483646 w 17958"/>
              <a:gd name="T85" fmla="*/ 2147483646 h 17909"/>
              <a:gd name="T86" fmla="*/ 2147483646 w 17958"/>
              <a:gd name="T87" fmla="*/ 2147483646 h 17909"/>
              <a:gd name="T88" fmla="*/ 2147483646 w 17958"/>
              <a:gd name="T89" fmla="*/ 2147483646 h 17909"/>
              <a:gd name="T90" fmla="*/ 2147483646 w 17958"/>
              <a:gd name="T91" fmla="*/ 2147483646 h 17909"/>
              <a:gd name="T92" fmla="*/ 2147483646 w 17958"/>
              <a:gd name="T93" fmla="*/ 2147483646 h 17909"/>
              <a:gd name="T94" fmla="*/ 2147483646 w 17958"/>
              <a:gd name="T95" fmla="*/ 2147483646 h 17909"/>
              <a:gd name="T96" fmla="*/ 2147483646 w 17958"/>
              <a:gd name="T97" fmla="*/ 2147483646 h 17909"/>
              <a:gd name="T98" fmla="*/ 2147483646 w 17958"/>
              <a:gd name="T99" fmla="*/ 2147483646 h 17909"/>
              <a:gd name="T100" fmla="*/ 2147483646 w 17958"/>
              <a:gd name="T101" fmla="*/ 2147483646 h 17909"/>
              <a:gd name="T102" fmla="*/ 2147483646 w 17958"/>
              <a:gd name="T103" fmla="*/ 2147483646 h 17909"/>
              <a:gd name="T104" fmla="*/ 2147483646 w 17958"/>
              <a:gd name="T105" fmla="*/ 2147483646 h 17909"/>
              <a:gd name="T106" fmla="*/ 2147483646 w 17958"/>
              <a:gd name="T107" fmla="*/ 2147483646 h 17909"/>
              <a:gd name="T108" fmla="*/ 2147483646 w 17958"/>
              <a:gd name="T109" fmla="*/ 2147483646 h 17909"/>
              <a:gd name="T110" fmla="*/ 2147483646 w 17958"/>
              <a:gd name="T111" fmla="*/ 2147483646 h 17909"/>
              <a:gd name="T112" fmla="*/ 2147483646 w 17958"/>
              <a:gd name="T113" fmla="*/ 2147483646 h 17909"/>
              <a:gd name="T114" fmla="*/ 2147483646 w 17958"/>
              <a:gd name="T115" fmla="*/ 2147483646 h 17909"/>
              <a:gd name="T116" fmla="*/ 2147483646 w 17958"/>
              <a:gd name="T117" fmla="*/ 2147483646 h 1790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958" h="17909" extrusionOk="0">
                <a:moveTo>
                  <a:pt x="11972" y="390"/>
                </a:moveTo>
                <a:lnTo>
                  <a:pt x="12069" y="414"/>
                </a:lnTo>
                <a:lnTo>
                  <a:pt x="12166" y="463"/>
                </a:lnTo>
                <a:lnTo>
                  <a:pt x="12288" y="511"/>
                </a:lnTo>
                <a:lnTo>
                  <a:pt x="12483" y="682"/>
                </a:lnTo>
                <a:lnTo>
                  <a:pt x="12653" y="852"/>
                </a:lnTo>
                <a:lnTo>
                  <a:pt x="12823" y="1047"/>
                </a:lnTo>
                <a:lnTo>
                  <a:pt x="13091" y="1387"/>
                </a:lnTo>
                <a:lnTo>
                  <a:pt x="13456" y="1801"/>
                </a:lnTo>
                <a:lnTo>
                  <a:pt x="13821" y="2166"/>
                </a:lnTo>
                <a:lnTo>
                  <a:pt x="14235" y="2507"/>
                </a:lnTo>
                <a:lnTo>
                  <a:pt x="14648" y="2847"/>
                </a:lnTo>
                <a:lnTo>
                  <a:pt x="14843" y="3042"/>
                </a:lnTo>
                <a:lnTo>
                  <a:pt x="15038" y="3237"/>
                </a:lnTo>
                <a:lnTo>
                  <a:pt x="15403" y="3626"/>
                </a:lnTo>
                <a:lnTo>
                  <a:pt x="15743" y="4040"/>
                </a:lnTo>
                <a:lnTo>
                  <a:pt x="16108" y="4453"/>
                </a:lnTo>
                <a:lnTo>
                  <a:pt x="16449" y="4818"/>
                </a:lnTo>
                <a:lnTo>
                  <a:pt x="16619" y="4988"/>
                </a:lnTo>
                <a:lnTo>
                  <a:pt x="16814" y="5159"/>
                </a:lnTo>
                <a:lnTo>
                  <a:pt x="17130" y="5426"/>
                </a:lnTo>
                <a:lnTo>
                  <a:pt x="17276" y="5572"/>
                </a:lnTo>
                <a:lnTo>
                  <a:pt x="17398" y="5743"/>
                </a:lnTo>
                <a:lnTo>
                  <a:pt x="17422" y="5791"/>
                </a:lnTo>
                <a:lnTo>
                  <a:pt x="16887" y="5499"/>
                </a:lnTo>
                <a:lnTo>
                  <a:pt x="16449" y="5280"/>
                </a:lnTo>
                <a:lnTo>
                  <a:pt x="16230" y="5159"/>
                </a:lnTo>
                <a:lnTo>
                  <a:pt x="15987" y="5061"/>
                </a:lnTo>
                <a:lnTo>
                  <a:pt x="15962" y="5086"/>
                </a:lnTo>
                <a:lnTo>
                  <a:pt x="15962" y="5110"/>
                </a:lnTo>
                <a:lnTo>
                  <a:pt x="15987" y="5232"/>
                </a:lnTo>
                <a:lnTo>
                  <a:pt x="16035" y="5329"/>
                </a:lnTo>
                <a:lnTo>
                  <a:pt x="16181" y="5499"/>
                </a:lnTo>
                <a:lnTo>
                  <a:pt x="16352" y="5645"/>
                </a:lnTo>
                <a:lnTo>
                  <a:pt x="16571" y="5791"/>
                </a:lnTo>
                <a:lnTo>
                  <a:pt x="17033" y="6010"/>
                </a:lnTo>
                <a:lnTo>
                  <a:pt x="17252" y="6132"/>
                </a:lnTo>
                <a:lnTo>
                  <a:pt x="17446" y="6229"/>
                </a:lnTo>
                <a:lnTo>
                  <a:pt x="17349" y="6351"/>
                </a:lnTo>
                <a:lnTo>
                  <a:pt x="17227" y="6448"/>
                </a:lnTo>
                <a:lnTo>
                  <a:pt x="17154" y="6375"/>
                </a:lnTo>
                <a:lnTo>
                  <a:pt x="17082" y="6302"/>
                </a:lnTo>
                <a:lnTo>
                  <a:pt x="16887" y="6205"/>
                </a:lnTo>
                <a:lnTo>
                  <a:pt x="16498" y="6010"/>
                </a:lnTo>
                <a:lnTo>
                  <a:pt x="16400" y="5937"/>
                </a:lnTo>
                <a:lnTo>
                  <a:pt x="16303" y="5840"/>
                </a:lnTo>
                <a:lnTo>
                  <a:pt x="16108" y="5645"/>
                </a:lnTo>
                <a:lnTo>
                  <a:pt x="16011" y="5548"/>
                </a:lnTo>
                <a:lnTo>
                  <a:pt x="15914" y="5451"/>
                </a:lnTo>
                <a:lnTo>
                  <a:pt x="15816" y="5402"/>
                </a:lnTo>
                <a:lnTo>
                  <a:pt x="15695" y="5353"/>
                </a:lnTo>
                <a:lnTo>
                  <a:pt x="15670" y="5353"/>
                </a:lnTo>
                <a:lnTo>
                  <a:pt x="15646" y="5378"/>
                </a:lnTo>
                <a:lnTo>
                  <a:pt x="15622" y="5426"/>
                </a:lnTo>
                <a:lnTo>
                  <a:pt x="15622" y="5548"/>
                </a:lnTo>
                <a:lnTo>
                  <a:pt x="15670" y="5645"/>
                </a:lnTo>
                <a:lnTo>
                  <a:pt x="15792" y="5864"/>
                </a:lnTo>
                <a:lnTo>
                  <a:pt x="15962" y="6083"/>
                </a:lnTo>
                <a:lnTo>
                  <a:pt x="16133" y="6229"/>
                </a:lnTo>
                <a:lnTo>
                  <a:pt x="16303" y="6351"/>
                </a:lnTo>
                <a:lnTo>
                  <a:pt x="16473" y="6448"/>
                </a:lnTo>
                <a:lnTo>
                  <a:pt x="16668" y="6521"/>
                </a:lnTo>
                <a:lnTo>
                  <a:pt x="16838" y="6643"/>
                </a:lnTo>
                <a:lnTo>
                  <a:pt x="16619" y="6692"/>
                </a:lnTo>
                <a:lnTo>
                  <a:pt x="16400" y="6716"/>
                </a:lnTo>
                <a:lnTo>
                  <a:pt x="16376" y="6692"/>
                </a:lnTo>
                <a:lnTo>
                  <a:pt x="16327" y="6643"/>
                </a:lnTo>
                <a:lnTo>
                  <a:pt x="16181" y="6570"/>
                </a:lnTo>
                <a:lnTo>
                  <a:pt x="16108" y="6546"/>
                </a:lnTo>
                <a:lnTo>
                  <a:pt x="16035" y="6497"/>
                </a:lnTo>
                <a:lnTo>
                  <a:pt x="15889" y="6375"/>
                </a:lnTo>
                <a:lnTo>
                  <a:pt x="15768" y="6229"/>
                </a:lnTo>
                <a:lnTo>
                  <a:pt x="15670" y="6108"/>
                </a:lnTo>
                <a:lnTo>
                  <a:pt x="15549" y="6010"/>
                </a:lnTo>
                <a:lnTo>
                  <a:pt x="15403" y="5962"/>
                </a:lnTo>
                <a:lnTo>
                  <a:pt x="15330" y="5937"/>
                </a:lnTo>
                <a:lnTo>
                  <a:pt x="15257" y="5962"/>
                </a:lnTo>
                <a:lnTo>
                  <a:pt x="15232" y="5962"/>
                </a:lnTo>
                <a:lnTo>
                  <a:pt x="15232" y="6010"/>
                </a:lnTo>
                <a:lnTo>
                  <a:pt x="15281" y="6181"/>
                </a:lnTo>
                <a:lnTo>
                  <a:pt x="15354" y="6327"/>
                </a:lnTo>
                <a:lnTo>
                  <a:pt x="15573" y="6619"/>
                </a:lnTo>
                <a:lnTo>
                  <a:pt x="15622" y="6692"/>
                </a:lnTo>
                <a:lnTo>
                  <a:pt x="15354" y="6643"/>
                </a:lnTo>
                <a:lnTo>
                  <a:pt x="15086" y="6570"/>
                </a:lnTo>
                <a:lnTo>
                  <a:pt x="15086" y="6546"/>
                </a:lnTo>
                <a:lnTo>
                  <a:pt x="14843" y="6205"/>
                </a:lnTo>
                <a:lnTo>
                  <a:pt x="14575" y="5889"/>
                </a:lnTo>
                <a:lnTo>
                  <a:pt x="14283" y="5572"/>
                </a:lnTo>
                <a:lnTo>
                  <a:pt x="13991" y="5256"/>
                </a:lnTo>
                <a:lnTo>
                  <a:pt x="13359" y="4672"/>
                </a:lnTo>
                <a:lnTo>
                  <a:pt x="12726" y="4137"/>
                </a:lnTo>
                <a:lnTo>
                  <a:pt x="11996" y="3456"/>
                </a:lnTo>
                <a:lnTo>
                  <a:pt x="11607" y="3139"/>
                </a:lnTo>
                <a:lnTo>
                  <a:pt x="11217" y="2823"/>
                </a:lnTo>
                <a:lnTo>
                  <a:pt x="11169" y="2823"/>
                </a:lnTo>
                <a:lnTo>
                  <a:pt x="11144" y="2750"/>
                </a:lnTo>
                <a:lnTo>
                  <a:pt x="11071" y="2628"/>
                </a:lnTo>
                <a:lnTo>
                  <a:pt x="11023" y="2482"/>
                </a:lnTo>
                <a:lnTo>
                  <a:pt x="10974" y="2336"/>
                </a:lnTo>
                <a:lnTo>
                  <a:pt x="10950" y="2166"/>
                </a:lnTo>
                <a:lnTo>
                  <a:pt x="10925" y="1850"/>
                </a:lnTo>
                <a:lnTo>
                  <a:pt x="10974" y="1509"/>
                </a:lnTo>
                <a:lnTo>
                  <a:pt x="11071" y="1193"/>
                </a:lnTo>
                <a:lnTo>
                  <a:pt x="11144" y="1022"/>
                </a:lnTo>
                <a:lnTo>
                  <a:pt x="11217" y="901"/>
                </a:lnTo>
                <a:lnTo>
                  <a:pt x="11315" y="755"/>
                </a:lnTo>
                <a:lnTo>
                  <a:pt x="11412" y="633"/>
                </a:lnTo>
                <a:lnTo>
                  <a:pt x="11534" y="536"/>
                </a:lnTo>
                <a:lnTo>
                  <a:pt x="11655" y="463"/>
                </a:lnTo>
                <a:lnTo>
                  <a:pt x="11753" y="414"/>
                </a:lnTo>
                <a:lnTo>
                  <a:pt x="11850" y="390"/>
                </a:lnTo>
                <a:lnTo>
                  <a:pt x="11972" y="390"/>
                </a:lnTo>
                <a:close/>
                <a:moveTo>
                  <a:pt x="10098" y="4745"/>
                </a:moveTo>
                <a:lnTo>
                  <a:pt x="9976" y="4794"/>
                </a:lnTo>
                <a:lnTo>
                  <a:pt x="9879" y="4867"/>
                </a:lnTo>
                <a:lnTo>
                  <a:pt x="9684" y="5037"/>
                </a:lnTo>
                <a:lnTo>
                  <a:pt x="9149" y="5572"/>
                </a:lnTo>
                <a:lnTo>
                  <a:pt x="8687" y="6035"/>
                </a:lnTo>
                <a:lnTo>
                  <a:pt x="8468" y="6302"/>
                </a:lnTo>
                <a:lnTo>
                  <a:pt x="8273" y="6570"/>
                </a:lnTo>
                <a:lnTo>
                  <a:pt x="8249" y="6643"/>
                </a:lnTo>
                <a:lnTo>
                  <a:pt x="8273" y="6716"/>
                </a:lnTo>
                <a:lnTo>
                  <a:pt x="8346" y="6789"/>
                </a:lnTo>
                <a:lnTo>
                  <a:pt x="8419" y="6789"/>
                </a:lnTo>
                <a:lnTo>
                  <a:pt x="8565" y="6765"/>
                </a:lnTo>
                <a:lnTo>
                  <a:pt x="8687" y="6716"/>
                </a:lnTo>
                <a:lnTo>
                  <a:pt x="8833" y="6619"/>
                </a:lnTo>
                <a:lnTo>
                  <a:pt x="8979" y="6521"/>
                </a:lnTo>
                <a:lnTo>
                  <a:pt x="9222" y="6278"/>
                </a:lnTo>
                <a:lnTo>
                  <a:pt x="9417" y="6059"/>
                </a:lnTo>
                <a:lnTo>
                  <a:pt x="9976" y="5524"/>
                </a:lnTo>
                <a:lnTo>
                  <a:pt x="10171" y="5353"/>
                </a:lnTo>
                <a:lnTo>
                  <a:pt x="10268" y="5280"/>
                </a:lnTo>
                <a:lnTo>
                  <a:pt x="10341" y="5207"/>
                </a:lnTo>
                <a:lnTo>
                  <a:pt x="10414" y="5110"/>
                </a:lnTo>
                <a:lnTo>
                  <a:pt x="10414" y="5037"/>
                </a:lnTo>
                <a:lnTo>
                  <a:pt x="10414" y="4964"/>
                </a:lnTo>
                <a:lnTo>
                  <a:pt x="10390" y="4891"/>
                </a:lnTo>
                <a:lnTo>
                  <a:pt x="10341" y="4818"/>
                </a:lnTo>
                <a:lnTo>
                  <a:pt x="10268" y="4770"/>
                </a:lnTo>
                <a:lnTo>
                  <a:pt x="10195" y="4745"/>
                </a:lnTo>
                <a:lnTo>
                  <a:pt x="10098" y="4745"/>
                </a:lnTo>
                <a:close/>
                <a:moveTo>
                  <a:pt x="11047" y="3018"/>
                </a:moveTo>
                <a:lnTo>
                  <a:pt x="11193" y="3188"/>
                </a:lnTo>
                <a:lnTo>
                  <a:pt x="11339" y="3358"/>
                </a:lnTo>
                <a:lnTo>
                  <a:pt x="11680" y="3699"/>
                </a:lnTo>
                <a:lnTo>
                  <a:pt x="12385" y="4307"/>
                </a:lnTo>
                <a:lnTo>
                  <a:pt x="12994" y="4867"/>
                </a:lnTo>
                <a:lnTo>
                  <a:pt x="13602" y="5451"/>
                </a:lnTo>
                <a:lnTo>
                  <a:pt x="14162" y="6059"/>
                </a:lnTo>
                <a:lnTo>
                  <a:pt x="14429" y="6375"/>
                </a:lnTo>
                <a:lnTo>
                  <a:pt x="14697" y="6716"/>
                </a:lnTo>
                <a:lnTo>
                  <a:pt x="14624" y="6789"/>
                </a:lnTo>
                <a:lnTo>
                  <a:pt x="14308" y="6619"/>
                </a:lnTo>
                <a:lnTo>
                  <a:pt x="14137" y="6521"/>
                </a:lnTo>
                <a:lnTo>
                  <a:pt x="13943" y="6424"/>
                </a:lnTo>
                <a:lnTo>
                  <a:pt x="13821" y="6400"/>
                </a:lnTo>
                <a:lnTo>
                  <a:pt x="13748" y="6375"/>
                </a:lnTo>
                <a:lnTo>
                  <a:pt x="13699" y="6327"/>
                </a:lnTo>
                <a:lnTo>
                  <a:pt x="13675" y="6327"/>
                </a:lnTo>
                <a:lnTo>
                  <a:pt x="13651" y="6351"/>
                </a:lnTo>
                <a:lnTo>
                  <a:pt x="13651" y="6375"/>
                </a:lnTo>
                <a:lnTo>
                  <a:pt x="13724" y="6497"/>
                </a:lnTo>
                <a:lnTo>
                  <a:pt x="13772" y="6594"/>
                </a:lnTo>
                <a:lnTo>
                  <a:pt x="13918" y="6765"/>
                </a:lnTo>
                <a:lnTo>
                  <a:pt x="14089" y="6911"/>
                </a:lnTo>
                <a:lnTo>
                  <a:pt x="14405" y="7105"/>
                </a:lnTo>
                <a:lnTo>
                  <a:pt x="14332" y="7203"/>
                </a:lnTo>
                <a:lnTo>
                  <a:pt x="14283" y="7251"/>
                </a:lnTo>
                <a:lnTo>
                  <a:pt x="14235" y="7227"/>
                </a:lnTo>
                <a:lnTo>
                  <a:pt x="13967" y="7105"/>
                </a:lnTo>
                <a:lnTo>
                  <a:pt x="13699" y="6984"/>
                </a:lnTo>
                <a:lnTo>
                  <a:pt x="13602" y="6911"/>
                </a:lnTo>
                <a:lnTo>
                  <a:pt x="13480" y="6862"/>
                </a:lnTo>
                <a:lnTo>
                  <a:pt x="13359" y="6838"/>
                </a:lnTo>
                <a:lnTo>
                  <a:pt x="13237" y="6862"/>
                </a:lnTo>
                <a:lnTo>
                  <a:pt x="13188" y="6886"/>
                </a:lnTo>
                <a:lnTo>
                  <a:pt x="13188" y="6911"/>
                </a:lnTo>
                <a:lnTo>
                  <a:pt x="13164" y="6959"/>
                </a:lnTo>
                <a:lnTo>
                  <a:pt x="13188" y="6984"/>
                </a:lnTo>
                <a:lnTo>
                  <a:pt x="13261" y="7105"/>
                </a:lnTo>
                <a:lnTo>
                  <a:pt x="13383" y="7178"/>
                </a:lnTo>
                <a:lnTo>
                  <a:pt x="13626" y="7349"/>
                </a:lnTo>
                <a:lnTo>
                  <a:pt x="13821" y="7446"/>
                </a:lnTo>
                <a:lnTo>
                  <a:pt x="14016" y="7543"/>
                </a:lnTo>
                <a:lnTo>
                  <a:pt x="13699" y="7835"/>
                </a:lnTo>
                <a:lnTo>
                  <a:pt x="13480" y="7738"/>
                </a:lnTo>
                <a:lnTo>
                  <a:pt x="13237" y="7616"/>
                </a:lnTo>
                <a:lnTo>
                  <a:pt x="13018" y="7568"/>
                </a:lnTo>
                <a:lnTo>
                  <a:pt x="12896" y="7543"/>
                </a:lnTo>
                <a:lnTo>
                  <a:pt x="12775" y="7543"/>
                </a:lnTo>
                <a:lnTo>
                  <a:pt x="12702" y="7568"/>
                </a:lnTo>
                <a:lnTo>
                  <a:pt x="12653" y="7641"/>
                </a:lnTo>
                <a:lnTo>
                  <a:pt x="12653" y="7714"/>
                </a:lnTo>
                <a:lnTo>
                  <a:pt x="12653" y="7762"/>
                </a:lnTo>
                <a:lnTo>
                  <a:pt x="12702" y="7787"/>
                </a:lnTo>
                <a:lnTo>
                  <a:pt x="13042" y="7981"/>
                </a:lnTo>
                <a:lnTo>
                  <a:pt x="13383" y="8176"/>
                </a:lnTo>
                <a:lnTo>
                  <a:pt x="13164" y="8419"/>
                </a:lnTo>
                <a:lnTo>
                  <a:pt x="12969" y="8346"/>
                </a:lnTo>
                <a:lnTo>
                  <a:pt x="12775" y="8273"/>
                </a:lnTo>
                <a:lnTo>
                  <a:pt x="12580" y="8152"/>
                </a:lnTo>
                <a:lnTo>
                  <a:pt x="12483" y="8103"/>
                </a:lnTo>
                <a:lnTo>
                  <a:pt x="12385" y="8054"/>
                </a:lnTo>
                <a:lnTo>
                  <a:pt x="12337" y="8054"/>
                </a:lnTo>
                <a:lnTo>
                  <a:pt x="12288" y="8079"/>
                </a:lnTo>
                <a:lnTo>
                  <a:pt x="12264" y="8127"/>
                </a:lnTo>
                <a:lnTo>
                  <a:pt x="12264" y="8176"/>
                </a:lnTo>
                <a:lnTo>
                  <a:pt x="12312" y="8273"/>
                </a:lnTo>
                <a:lnTo>
                  <a:pt x="12410" y="8371"/>
                </a:lnTo>
                <a:lnTo>
                  <a:pt x="12507" y="8468"/>
                </a:lnTo>
                <a:lnTo>
                  <a:pt x="12604" y="8541"/>
                </a:lnTo>
                <a:lnTo>
                  <a:pt x="12750" y="8614"/>
                </a:lnTo>
                <a:lnTo>
                  <a:pt x="12921" y="8687"/>
                </a:lnTo>
                <a:lnTo>
                  <a:pt x="12726" y="8930"/>
                </a:lnTo>
                <a:lnTo>
                  <a:pt x="12531" y="8833"/>
                </a:lnTo>
                <a:lnTo>
                  <a:pt x="12361" y="8784"/>
                </a:lnTo>
                <a:lnTo>
                  <a:pt x="12142" y="8638"/>
                </a:lnTo>
                <a:lnTo>
                  <a:pt x="11923" y="8517"/>
                </a:lnTo>
                <a:lnTo>
                  <a:pt x="11899" y="8517"/>
                </a:lnTo>
                <a:lnTo>
                  <a:pt x="11850" y="8565"/>
                </a:lnTo>
                <a:lnTo>
                  <a:pt x="11826" y="8590"/>
                </a:lnTo>
                <a:lnTo>
                  <a:pt x="11826" y="8687"/>
                </a:lnTo>
                <a:lnTo>
                  <a:pt x="11850" y="8809"/>
                </a:lnTo>
                <a:lnTo>
                  <a:pt x="11947" y="8906"/>
                </a:lnTo>
                <a:lnTo>
                  <a:pt x="12045" y="9003"/>
                </a:lnTo>
                <a:lnTo>
                  <a:pt x="12166" y="9101"/>
                </a:lnTo>
                <a:lnTo>
                  <a:pt x="12458" y="9247"/>
                </a:lnTo>
                <a:lnTo>
                  <a:pt x="12166" y="9539"/>
                </a:lnTo>
                <a:lnTo>
                  <a:pt x="11947" y="9441"/>
                </a:lnTo>
                <a:lnTo>
                  <a:pt x="11753" y="9320"/>
                </a:lnTo>
                <a:lnTo>
                  <a:pt x="11582" y="9198"/>
                </a:lnTo>
                <a:lnTo>
                  <a:pt x="11461" y="9174"/>
                </a:lnTo>
                <a:lnTo>
                  <a:pt x="11339" y="9174"/>
                </a:lnTo>
                <a:lnTo>
                  <a:pt x="11315" y="9198"/>
                </a:lnTo>
                <a:lnTo>
                  <a:pt x="11315" y="9271"/>
                </a:lnTo>
                <a:lnTo>
                  <a:pt x="11363" y="9368"/>
                </a:lnTo>
                <a:lnTo>
                  <a:pt x="11436" y="9466"/>
                </a:lnTo>
                <a:lnTo>
                  <a:pt x="11582" y="9612"/>
                </a:lnTo>
                <a:lnTo>
                  <a:pt x="11728" y="9709"/>
                </a:lnTo>
                <a:lnTo>
                  <a:pt x="11850" y="9806"/>
                </a:lnTo>
                <a:lnTo>
                  <a:pt x="11777" y="9879"/>
                </a:lnTo>
                <a:lnTo>
                  <a:pt x="11728" y="9928"/>
                </a:lnTo>
                <a:lnTo>
                  <a:pt x="11704" y="9977"/>
                </a:lnTo>
                <a:lnTo>
                  <a:pt x="11680" y="10050"/>
                </a:lnTo>
                <a:lnTo>
                  <a:pt x="11680" y="10098"/>
                </a:lnTo>
                <a:lnTo>
                  <a:pt x="11655" y="10196"/>
                </a:lnTo>
                <a:lnTo>
                  <a:pt x="11680" y="10244"/>
                </a:lnTo>
                <a:lnTo>
                  <a:pt x="11704" y="10317"/>
                </a:lnTo>
                <a:lnTo>
                  <a:pt x="11777" y="10488"/>
                </a:lnTo>
                <a:lnTo>
                  <a:pt x="11874" y="10682"/>
                </a:lnTo>
                <a:lnTo>
                  <a:pt x="11680" y="10561"/>
                </a:lnTo>
                <a:lnTo>
                  <a:pt x="11509" y="10463"/>
                </a:lnTo>
                <a:lnTo>
                  <a:pt x="11412" y="10439"/>
                </a:lnTo>
                <a:lnTo>
                  <a:pt x="11217" y="10439"/>
                </a:lnTo>
                <a:lnTo>
                  <a:pt x="11144" y="10463"/>
                </a:lnTo>
                <a:lnTo>
                  <a:pt x="11096" y="10488"/>
                </a:lnTo>
                <a:lnTo>
                  <a:pt x="11096" y="10512"/>
                </a:lnTo>
                <a:lnTo>
                  <a:pt x="11096" y="10561"/>
                </a:lnTo>
                <a:lnTo>
                  <a:pt x="11096" y="10585"/>
                </a:lnTo>
                <a:lnTo>
                  <a:pt x="11193" y="10658"/>
                </a:lnTo>
                <a:lnTo>
                  <a:pt x="11315" y="10731"/>
                </a:lnTo>
                <a:lnTo>
                  <a:pt x="11509" y="10877"/>
                </a:lnTo>
                <a:lnTo>
                  <a:pt x="11753" y="11072"/>
                </a:lnTo>
                <a:lnTo>
                  <a:pt x="11996" y="11266"/>
                </a:lnTo>
                <a:lnTo>
                  <a:pt x="12020" y="11266"/>
                </a:lnTo>
                <a:lnTo>
                  <a:pt x="12093" y="11631"/>
                </a:lnTo>
                <a:lnTo>
                  <a:pt x="12118" y="11972"/>
                </a:lnTo>
                <a:lnTo>
                  <a:pt x="11777" y="11704"/>
                </a:lnTo>
                <a:lnTo>
                  <a:pt x="11461" y="11437"/>
                </a:lnTo>
                <a:lnTo>
                  <a:pt x="11315" y="11339"/>
                </a:lnTo>
                <a:lnTo>
                  <a:pt x="11144" y="11242"/>
                </a:lnTo>
                <a:lnTo>
                  <a:pt x="10974" y="11193"/>
                </a:lnTo>
                <a:lnTo>
                  <a:pt x="10877" y="11169"/>
                </a:lnTo>
                <a:lnTo>
                  <a:pt x="10779" y="11193"/>
                </a:lnTo>
                <a:lnTo>
                  <a:pt x="10755" y="11218"/>
                </a:lnTo>
                <a:lnTo>
                  <a:pt x="10779" y="11242"/>
                </a:lnTo>
                <a:lnTo>
                  <a:pt x="11363" y="11826"/>
                </a:lnTo>
                <a:lnTo>
                  <a:pt x="11509" y="11972"/>
                </a:lnTo>
                <a:lnTo>
                  <a:pt x="11680" y="12142"/>
                </a:lnTo>
                <a:lnTo>
                  <a:pt x="11850" y="12264"/>
                </a:lnTo>
                <a:lnTo>
                  <a:pt x="12069" y="12361"/>
                </a:lnTo>
                <a:lnTo>
                  <a:pt x="12118" y="12361"/>
                </a:lnTo>
                <a:lnTo>
                  <a:pt x="12118" y="12921"/>
                </a:lnTo>
                <a:lnTo>
                  <a:pt x="12093" y="13091"/>
                </a:lnTo>
                <a:lnTo>
                  <a:pt x="11972" y="12969"/>
                </a:lnTo>
                <a:lnTo>
                  <a:pt x="11850" y="12824"/>
                </a:lnTo>
                <a:lnTo>
                  <a:pt x="11655" y="12653"/>
                </a:lnTo>
                <a:lnTo>
                  <a:pt x="11120" y="12167"/>
                </a:lnTo>
                <a:lnTo>
                  <a:pt x="10877" y="11948"/>
                </a:lnTo>
                <a:lnTo>
                  <a:pt x="10731" y="11875"/>
                </a:lnTo>
                <a:lnTo>
                  <a:pt x="10585" y="11826"/>
                </a:lnTo>
                <a:lnTo>
                  <a:pt x="10536" y="11850"/>
                </a:lnTo>
                <a:lnTo>
                  <a:pt x="10512" y="11875"/>
                </a:lnTo>
                <a:lnTo>
                  <a:pt x="10536" y="12021"/>
                </a:lnTo>
                <a:lnTo>
                  <a:pt x="10609" y="12142"/>
                </a:lnTo>
                <a:lnTo>
                  <a:pt x="10682" y="12264"/>
                </a:lnTo>
                <a:lnTo>
                  <a:pt x="10779" y="12386"/>
                </a:lnTo>
                <a:lnTo>
                  <a:pt x="11023" y="12605"/>
                </a:lnTo>
                <a:lnTo>
                  <a:pt x="11217" y="12799"/>
                </a:lnTo>
                <a:lnTo>
                  <a:pt x="11728" y="13286"/>
                </a:lnTo>
                <a:lnTo>
                  <a:pt x="11801" y="13359"/>
                </a:lnTo>
                <a:lnTo>
                  <a:pt x="11874" y="13407"/>
                </a:lnTo>
                <a:lnTo>
                  <a:pt x="12045" y="13407"/>
                </a:lnTo>
                <a:lnTo>
                  <a:pt x="11947" y="13699"/>
                </a:lnTo>
                <a:lnTo>
                  <a:pt x="11899" y="13845"/>
                </a:lnTo>
                <a:lnTo>
                  <a:pt x="11826" y="13991"/>
                </a:lnTo>
                <a:lnTo>
                  <a:pt x="11631" y="13748"/>
                </a:lnTo>
                <a:lnTo>
                  <a:pt x="11412" y="13529"/>
                </a:lnTo>
                <a:lnTo>
                  <a:pt x="11169" y="13334"/>
                </a:lnTo>
                <a:lnTo>
                  <a:pt x="10950" y="13115"/>
                </a:lnTo>
                <a:lnTo>
                  <a:pt x="10536" y="12702"/>
                </a:lnTo>
                <a:lnTo>
                  <a:pt x="10439" y="12629"/>
                </a:lnTo>
                <a:lnTo>
                  <a:pt x="10293" y="12532"/>
                </a:lnTo>
                <a:lnTo>
                  <a:pt x="10171" y="12459"/>
                </a:lnTo>
                <a:lnTo>
                  <a:pt x="10098" y="12361"/>
                </a:lnTo>
                <a:lnTo>
                  <a:pt x="10074" y="12361"/>
                </a:lnTo>
                <a:lnTo>
                  <a:pt x="10049" y="12386"/>
                </a:lnTo>
                <a:lnTo>
                  <a:pt x="10098" y="12532"/>
                </a:lnTo>
                <a:lnTo>
                  <a:pt x="10147" y="12653"/>
                </a:lnTo>
                <a:lnTo>
                  <a:pt x="10293" y="12921"/>
                </a:lnTo>
                <a:lnTo>
                  <a:pt x="10487" y="13140"/>
                </a:lnTo>
                <a:lnTo>
                  <a:pt x="10706" y="13359"/>
                </a:lnTo>
                <a:lnTo>
                  <a:pt x="11169" y="13797"/>
                </a:lnTo>
                <a:lnTo>
                  <a:pt x="11388" y="14016"/>
                </a:lnTo>
                <a:lnTo>
                  <a:pt x="11558" y="14235"/>
                </a:lnTo>
                <a:lnTo>
                  <a:pt x="11412" y="14283"/>
                </a:lnTo>
                <a:lnTo>
                  <a:pt x="11266" y="14283"/>
                </a:lnTo>
                <a:lnTo>
                  <a:pt x="11096" y="14259"/>
                </a:lnTo>
                <a:lnTo>
                  <a:pt x="10925" y="14210"/>
                </a:lnTo>
                <a:lnTo>
                  <a:pt x="10877" y="14162"/>
                </a:lnTo>
                <a:lnTo>
                  <a:pt x="10414" y="13651"/>
                </a:lnTo>
                <a:lnTo>
                  <a:pt x="9903" y="13164"/>
                </a:lnTo>
                <a:lnTo>
                  <a:pt x="9392" y="12678"/>
                </a:lnTo>
                <a:lnTo>
                  <a:pt x="8857" y="12240"/>
                </a:lnTo>
                <a:lnTo>
                  <a:pt x="7811" y="11315"/>
                </a:lnTo>
                <a:lnTo>
                  <a:pt x="7300" y="10828"/>
                </a:lnTo>
                <a:lnTo>
                  <a:pt x="6813" y="10342"/>
                </a:lnTo>
                <a:lnTo>
                  <a:pt x="5913" y="9344"/>
                </a:lnTo>
                <a:lnTo>
                  <a:pt x="5426" y="8857"/>
                </a:lnTo>
                <a:lnTo>
                  <a:pt x="4940" y="8419"/>
                </a:lnTo>
                <a:lnTo>
                  <a:pt x="4429" y="7981"/>
                </a:lnTo>
                <a:lnTo>
                  <a:pt x="3918" y="7568"/>
                </a:lnTo>
                <a:lnTo>
                  <a:pt x="3747" y="7397"/>
                </a:lnTo>
                <a:lnTo>
                  <a:pt x="3577" y="7203"/>
                </a:lnTo>
                <a:lnTo>
                  <a:pt x="3504" y="7130"/>
                </a:lnTo>
                <a:lnTo>
                  <a:pt x="3407" y="7057"/>
                </a:lnTo>
                <a:lnTo>
                  <a:pt x="3309" y="7008"/>
                </a:lnTo>
                <a:lnTo>
                  <a:pt x="3212" y="6984"/>
                </a:lnTo>
                <a:lnTo>
                  <a:pt x="3163" y="6911"/>
                </a:lnTo>
                <a:lnTo>
                  <a:pt x="3139" y="6838"/>
                </a:lnTo>
                <a:lnTo>
                  <a:pt x="3163" y="6740"/>
                </a:lnTo>
                <a:lnTo>
                  <a:pt x="3163" y="6667"/>
                </a:lnTo>
                <a:lnTo>
                  <a:pt x="3236" y="6521"/>
                </a:lnTo>
                <a:lnTo>
                  <a:pt x="3358" y="6375"/>
                </a:lnTo>
                <a:lnTo>
                  <a:pt x="3504" y="6254"/>
                </a:lnTo>
                <a:lnTo>
                  <a:pt x="3650" y="6156"/>
                </a:lnTo>
                <a:lnTo>
                  <a:pt x="3942" y="6010"/>
                </a:lnTo>
                <a:lnTo>
                  <a:pt x="4234" y="5913"/>
                </a:lnTo>
                <a:lnTo>
                  <a:pt x="4526" y="5840"/>
                </a:lnTo>
                <a:lnTo>
                  <a:pt x="4842" y="5767"/>
                </a:lnTo>
                <a:lnTo>
                  <a:pt x="5134" y="5743"/>
                </a:lnTo>
                <a:lnTo>
                  <a:pt x="5499" y="5743"/>
                </a:lnTo>
                <a:lnTo>
                  <a:pt x="5864" y="5767"/>
                </a:lnTo>
                <a:lnTo>
                  <a:pt x="6229" y="5816"/>
                </a:lnTo>
                <a:lnTo>
                  <a:pt x="6594" y="5913"/>
                </a:lnTo>
                <a:lnTo>
                  <a:pt x="6862" y="6010"/>
                </a:lnTo>
                <a:lnTo>
                  <a:pt x="7154" y="6108"/>
                </a:lnTo>
                <a:lnTo>
                  <a:pt x="7446" y="6205"/>
                </a:lnTo>
                <a:lnTo>
                  <a:pt x="7592" y="6254"/>
                </a:lnTo>
                <a:lnTo>
                  <a:pt x="7738" y="6254"/>
                </a:lnTo>
                <a:lnTo>
                  <a:pt x="7787" y="6229"/>
                </a:lnTo>
                <a:lnTo>
                  <a:pt x="7860" y="6181"/>
                </a:lnTo>
                <a:lnTo>
                  <a:pt x="7884" y="6132"/>
                </a:lnTo>
                <a:lnTo>
                  <a:pt x="7884" y="6083"/>
                </a:lnTo>
                <a:lnTo>
                  <a:pt x="8006" y="5962"/>
                </a:lnTo>
                <a:lnTo>
                  <a:pt x="8079" y="5864"/>
                </a:lnTo>
                <a:lnTo>
                  <a:pt x="8346" y="5621"/>
                </a:lnTo>
                <a:lnTo>
                  <a:pt x="8614" y="5402"/>
                </a:lnTo>
                <a:lnTo>
                  <a:pt x="9198" y="4964"/>
                </a:lnTo>
                <a:lnTo>
                  <a:pt x="9490" y="4721"/>
                </a:lnTo>
                <a:lnTo>
                  <a:pt x="9757" y="4453"/>
                </a:lnTo>
                <a:lnTo>
                  <a:pt x="10293" y="3894"/>
                </a:lnTo>
                <a:lnTo>
                  <a:pt x="10706" y="3480"/>
                </a:lnTo>
                <a:lnTo>
                  <a:pt x="10901" y="3261"/>
                </a:lnTo>
                <a:lnTo>
                  <a:pt x="10974" y="3139"/>
                </a:lnTo>
                <a:lnTo>
                  <a:pt x="11047" y="3018"/>
                </a:lnTo>
                <a:close/>
                <a:moveTo>
                  <a:pt x="6327" y="10463"/>
                </a:moveTo>
                <a:lnTo>
                  <a:pt x="6594" y="10780"/>
                </a:lnTo>
                <a:lnTo>
                  <a:pt x="7057" y="11266"/>
                </a:lnTo>
                <a:lnTo>
                  <a:pt x="7543" y="11729"/>
                </a:lnTo>
                <a:lnTo>
                  <a:pt x="6643" y="12580"/>
                </a:lnTo>
                <a:lnTo>
                  <a:pt x="5718" y="13407"/>
                </a:lnTo>
                <a:lnTo>
                  <a:pt x="4794" y="14210"/>
                </a:lnTo>
                <a:lnTo>
                  <a:pt x="3820" y="14989"/>
                </a:lnTo>
                <a:lnTo>
                  <a:pt x="3042" y="15597"/>
                </a:lnTo>
                <a:lnTo>
                  <a:pt x="2263" y="16157"/>
                </a:lnTo>
                <a:lnTo>
                  <a:pt x="1460" y="16717"/>
                </a:lnTo>
                <a:lnTo>
                  <a:pt x="682" y="17301"/>
                </a:lnTo>
                <a:lnTo>
                  <a:pt x="1120" y="16765"/>
                </a:lnTo>
                <a:lnTo>
                  <a:pt x="1533" y="16230"/>
                </a:lnTo>
                <a:lnTo>
                  <a:pt x="1971" y="15646"/>
                </a:lnTo>
                <a:lnTo>
                  <a:pt x="2458" y="15111"/>
                </a:lnTo>
                <a:lnTo>
                  <a:pt x="3431" y="14064"/>
                </a:lnTo>
                <a:lnTo>
                  <a:pt x="4307" y="13018"/>
                </a:lnTo>
                <a:lnTo>
                  <a:pt x="5159" y="11972"/>
                </a:lnTo>
                <a:lnTo>
                  <a:pt x="5524" y="11485"/>
                </a:lnTo>
                <a:lnTo>
                  <a:pt x="5913" y="11023"/>
                </a:lnTo>
                <a:lnTo>
                  <a:pt x="6132" y="10755"/>
                </a:lnTo>
                <a:lnTo>
                  <a:pt x="6229" y="10609"/>
                </a:lnTo>
                <a:lnTo>
                  <a:pt x="6327" y="10463"/>
                </a:lnTo>
                <a:close/>
                <a:moveTo>
                  <a:pt x="11753" y="0"/>
                </a:moveTo>
                <a:lnTo>
                  <a:pt x="11558" y="49"/>
                </a:lnTo>
                <a:lnTo>
                  <a:pt x="11363" y="122"/>
                </a:lnTo>
                <a:lnTo>
                  <a:pt x="11217" y="219"/>
                </a:lnTo>
                <a:lnTo>
                  <a:pt x="11096" y="341"/>
                </a:lnTo>
                <a:lnTo>
                  <a:pt x="10974" y="463"/>
                </a:lnTo>
                <a:lnTo>
                  <a:pt x="10877" y="609"/>
                </a:lnTo>
                <a:lnTo>
                  <a:pt x="10779" y="779"/>
                </a:lnTo>
                <a:lnTo>
                  <a:pt x="10706" y="949"/>
                </a:lnTo>
                <a:lnTo>
                  <a:pt x="10633" y="1120"/>
                </a:lnTo>
                <a:lnTo>
                  <a:pt x="10585" y="1314"/>
                </a:lnTo>
                <a:lnTo>
                  <a:pt x="10536" y="1509"/>
                </a:lnTo>
                <a:lnTo>
                  <a:pt x="10512" y="1704"/>
                </a:lnTo>
                <a:lnTo>
                  <a:pt x="10512" y="1898"/>
                </a:lnTo>
                <a:lnTo>
                  <a:pt x="10512" y="2093"/>
                </a:lnTo>
                <a:lnTo>
                  <a:pt x="10536" y="2263"/>
                </a:lnTo>
                <a:lnTo>
                  <a:pt x="10585" y="2458"/>
                </a:lnTo>
                <a:lnTo>
                  <a:pt x="10633" y="2604"/>
                </a:lnTo>
                <a:lnTo>
                  <a:pt x="10731" y="2774"/>
                </a:lnTo>
                <a:lnTo>
                  <a:pt x="10609" y="2823"/>
                </a:lnTo>
                <a:lnTo>
                  <a:pt x="10487" y="2920"/>
                </a:lnTo>
                <a:lnTo>
                  <a:pt x="10293" y="3115"/>
                </a:lnTo>
                <a:lnTo>
                  <a:pt x="9928" y="3553"/>
                </a:lnTo>
                <a:lnTo>
                  <a:pt x="9417" y="4113"/>
                </a:lnTo>
                <a:lnTo>
                  <a:pt x="9149" y="4356"/>
                </a:lnTo>
                <a:lnTo>
                  <a:pt x="8857" y="4624"/>
                </a:lnTo>
                <a:lnTo>
                  <a:pt x="8298" y="5061"/>
                </a:lnTo>
                <a:lnTo>
                  <a:pt x="8030" y="5305"/>
                </a:lnTo>
                <a:lnTo>
                  <a:pt x="7787" y="5572"/>
                </a:lnTo>
                <a:lnTo>
                  <a:pt x="7714" y="5670"/>
                </a:lnTo>
                <a:lnTo>
                  <a:pt x="7616" y="5791"/>
                </a:lnTo>
                <a:lnTo>
                  <a:pt x="7470" y="5718"/>
                </a:lnTo>
                <a:lnTo>
                  <a:pt x="7300" y="5645"/>
                </a:lnTo>
                <a:lnTo>
                  <a:pt x="6935" y="5524"/>
                </a:lnTo>
                <a:lnTo>
                  <a:pt x="6570" y="5451"/>
                </a:lnTo>
                <a:lnTo>
                  <a:pt x="6254" y="5402"/>
                </a:lnTo>
                <a:lnTo>
                  <a:pt x="5767" y="5329"/>
                </a:lnTo>
                <a:lnTo>
                  <a:pt x="5280" y="5305"/>
                </a:lnTo>
                <a:lnTo>
                  <a:pt x="4794" y="5353"/>
                </a:lnTo>
                <a:lnTo>
                  <a:pt x="4307" y="5451"/>
                </a:lnTo>
                <a:lnTo>
                  <a:pt x="3942" y="5548"/>
                </a:lnTo>
                <a:lnTo>
                  <a:pt x="3601" y="5718"/>
                </a:lnTo>
                <a:lnTo>
                  <a:pt x="3431" y="5791"/>
                </a:lnTo>
                <a:lnTo>
                  <a:pt x="3261" y="5913"/>
                </a:lnTo>
                <a:lnTo>
                  <a:pt x="3139" y="6035"/>
                </a:lnTo>
                <a:lnTo>
                  <a:pt x="3017" y="6181"/>
                </a:lnTo>
                <a:lnTo>
                  <a:pt x="2871" y="6448"/>
                </a:lnTo>
                <a:lnTo>
                  <a:pt x="2823" y="6570"/>
                </a:lnTo>
                <a:lnTo>
                  <a:pt x="2798" y="6716"/>
                </a:lnTo>
                <a:lnTo>
                  <a:pt x="2798" y="6862"/>
                </a:lnTo>
                <a:lnTo>
                  <a:pt x="2823" y="7008"/>
                </a:lnTo>
                <a:lnTo>
                  <a:pt x="2871" y="7130"/>
                </a:lnTo>
                <a:lnTo>
                  <a:pt x="2969" y="7227"/>
                </a:lnTo>
                <a:lnTo>
                  <a:pt x="3042" y="7251"/>
                </a:lnTo>
                <a:lnTo>
                  <a:pt x="3115" y="7251"/>
                </a:lnTo>
                <a:lnTo>
                  <a:pt x="3285" y="7470"/>
                </a:lnTo>
                <a:lnTo>
                  <a:pt x="3455" y="7689"/>
                </a:lnTo>
                <a:lnTo>
                  <a:pt x="3650" y="7908"/>
                </a:lnTo>
                <a:lnTo>
                  <a:pt x="3869" y="8103"/>
                </a:lnTo>
                <a:lnTo>
                  <a:pt x="4307" y="8468"/>
                </a:lnTo>
                <a:lnTo>
                  <a:pt x="4769" y="8833"/>
                </a:lnTo>
                <a:lnTo>
                  <a:pt x="5086" y="9125"/>
                </a:lnTo>
                <a:lnTo>
                  <a:pt x="5402" y="9466"/>
                </a:lnTo>
                <a:lnTo>
                  <a:pt x="6010" y="10123"/>
                </a:lnTo>
                <a:lnTo>
                  <a:pt x="5962" y="10196"/>
                </a:lnTo>
                <a:lnTo>
                  <a:pt x="5864" y="10342"/>
                </a:lnTo>
                <a:lnTo>
                  <a:pt x="5767" y="10488"/>
                </a:lnTo>
                <a:lnTo>
                  <a:pt x="5499" y="10780"/>
                </a:lnTo>
                <a:lnTo>
                  <a:pt x="5110" y="11291"/>
                </a:lnTo>
                <a:lnTo>
                  <a:pt x="4721" y="11777"/>
                </a:lnTo>
                <a:lnTo>
                  <a:pt x="3820" y="12921"/>
                </a:lnTo>
                <a:lnTo>
                  <a:pt x="2871" y="14016"/>
                </a:lnTo>
                <a:lnTo>
                  <a:pt x="1995" y="14989"/>
                </a:lnTo>
                <a:lnTo>
                  <a:pt x="1582" y="15500"/>
                </a:lnTo>
                <a:lnTo>
                  <a:pt x="1168" y="16011"/>
                </a:lnTo>
                <a:lnTo>
                  <a:pt x="779" y="16571"/>
                </a:lnTo>
                <a:lnTo>
                  <a:pt x="584" y="16838"/>
                </a:lnTo>
                <a:lnTo>
                  <a:pt x="365" y="17106"/>
                </a:lnTo>
                <a:lnTo>
                  <a:pt x="244" y="17276"/>
                </a:lnTo>
                <a:lnTo>
                  <a:pt x="122" y="17422"/>
                </a:lnTo>
                <a:lnTo>
                  <a:pt x="49" y="17593"/>
                </a:lnTo>
                <a:lnTo>
                  <a:pt x="0" y="17787"/>
                </a:lnTo>
                <a:lnTo>
                  <a:pt x="0" y="17860"/>
                </a:lnTo>
                <a:lnTo>
                  <a:pt x="73" y="17909"/>
                </a:lnTo>
                <a:lnTo>
                  <a:pt x="122" y="17909"/>
                </a:lnTo>
                <a:lnTo>
                  <a:pt x="195" y="17885"/>
                </a:lnTo>
                <a:lnTo>
                  <a:pt x="219" y="17836"/>
                </a:lnTo>
                <a:lnTo>
                  <a:pt x="463" y="17763"/>
                </a:lnTo>
                <a:lnTo>
                  <a:pt x="682" y="17666"/>
                </a:lnTo>
                <a:lnTo>
                  <a:pt x="901" y="17544"/>
                </a:lnTo>
                <a:lnTo>
                  <a:pt x="1120" y="17398"/>
                </a:lnTo>
                <a:lnTo>
                  <a:pt x="1533" y="17106"/>
                </a:lnTo>
                <a:lnTo>
                  <a:pt x="1947" y="16838"/>
                </a:lnTo>
                <a:lnTo>
                  <a:pt x="2433" y="16522"/>
                </a:lnTo>
                <a:lnTo>
                  <a:pt x="2896" y="16206"/>
                </a:lnTo>
                <a:lnTo>
                  <a:pt x="3358" y="15865"/>
                </a:lnTo>
                <a:lnTo>
                  <a:pt x="3820" y="15524"/>
                </a:lnTo>
                <a:lnTo>
                  <a:pt x="4867" y="14697"/>
                </a:lnTo>
                <a:lnTo>
                  <a:pt x="5889" y="13845"/>
                </a:lnTo>
                <a:lnTo>
                  <a:pt x="6886" y="12945"/>
                </a:lnTo>
                <a:lnTo>
                  <a:pt x="7860" y="12045"/>
                </a:lnTo>
                <a:lnTo>
                  <a:pt x="7860" y="12021"/>
                </a:lnTo>
                <a:lnTo>
                  <a:pt x="9222" y="13261"/>
                </a:lnTo>
                <a:lnTo>
                  <a:pt x="9879" y="13870"/>
                </a:lnTo>
                <a:lnTo>
                  <a:pt x="10195" y="14210"/>
                </a:lnTo>
                <a:lnTo>
                  <a:pt x="10512" y="14527"/>
                </a:lnTo>
                <a:lnTo>
                  <a:pt x="10585" y="14600"/>
                </a:lnTo>
                <a:lnTo>
                  <a:pt x="10658" y="14624"/>
                </a:lnTo>
                <a:lnTo>
                  <a:pt x="10731" y="14624"/>
                </a:lnTo>
                <a:lnTo>
                  <a:pt x="10804" y="14600"/>
                </a:lnTo>
                <a:lnTo>
                  <a:pt x="10925" y="14648"/>
                </a:lnTo>
                <a:lnTo>
                  <a:pt x="11047" y="14673"/>
                </a:lnTo>
                <a:lnTo>
                  <a:pt x="11290" y="14721"/>
                </a:lnTo>
                <a:lnTo>
                  <a:pt x="11534" y="14697"/>
                </a:lnTo>
                <a:lnTo>
                  <a:pt x="11655" y="14673"/>
                </a:lnTo>
                <a:lnTo>
                  <a:pt x="11777" y="14624"/>
                </a:lnTo>
                <a:lnTo>
                  <a:pt x="11923" y="14527"/>
                </a:lnTo>
                <a:lnTo>
                  <a:pt x="12045" y="14429"/>
                </a:lnTo>
                <a:lnTo>
                  <a:pt x="12142" y="14283"/>
                </a:lnTo>
                <a:lnTo>
                  <a:pt x="12239" y="14137"/>
                </a:lnTo>
                <a:lnTo>
                  <a:pt x="12312" y="13967"/>
                </a:lnTo>
                <a:lnTo>
                  <a:pt x="12385" y="13797"/>
                </a:lnTo>
                <a:lnTo>
                  <a:pt x="12458" y="13480"/>
                </a:lnTo>
                <a:lnTo>
                  <a:pt x="12531" y="13091"/>
                </a:lnTo>
                <a:lnTo>
                  <a:pt x="12580" y="12653"/>
                </a:lnTo>
                <a:lnTo>
                  <a:pt x="12580" y="12240"/>
                </a:lnTo>
                <a:lnTo>
                  <a:pt x="12556" y="11802"/>
                </a:lnTo>
                <a:lnTo>
                  <a:pt x="12483" y="11364"/>
                </a:lnTo>
                <a:lnTo>
                  <a:pt x="12385" y="10950"/>
                </a:lnTo>
                <a:lnTo>
                  <a:pt x="12264" y="10536"/>
                </a:lnTo>
                <a:lnTo>
                  <a:pt x="12093" y="10171"/>
                </a:lnTo>
                <a:lnTo>
                  <a:pt x="12337" y="9977"/>
                </a:lnTo>
                <a:lnTo>
                  <a:pt x="12580" y="9758"/>
                </a:lnTo>
                <a:lnTo>
                  <a:pt x="12994" y="9295"/>
                </a:lnTo>
                <a:lnTo>
                  <a:pt x="13407" y="8833"/>
                </a:lnTo>
                <a:lnTo>
                  <a:pt x="13845" y="8371"/>
                </a:lnTo>
                <a:lnTo>
                  <a:pt x="13918" y="8322"/>
                </a:lnTo>
                <a:lnTo>
                  <a:pt x="13967" y="8273"/>
                </a:lnTo>
                <a:lnTo>
                  <a:pt x="14259" y="8006"/>
                </a:lnTo>
                <a:lnTo>
                  <a:pt x="14575" y="7714"/>
                </a:lnTo>
                <a:lnTo>
                  <a:pt x="14721" y="7543"/>
                </a:lnTo>
                <a:lnTo>
                  <a:pt x="14867" y="7373"/>
                </a:lnTo>
                <a:lnTo>
                  <a:pt x="14965" y="7203"/>
                </a:lnTo>
                <a:lnTo>
                  <a:pt x="15062" y="7057"/>
                </a:lnTo>
                <a:lnTo>
                  <a:pt x="15427" y="7154"/>
                </a:lnTo>
                <a:lnTo>
                  <a:pt x="15865" y="7203"/>
                </a:lnTo>
                <a:lnTo>
                  <a:pt x="16279" y="7227"/>
                </a:lnTo>
                <a:lnTo>
                  <a:pt x="16498" y="7203"/>
                </a:lnTo>
                <a:lnTo>
                  <a:pt x="16717" y="7178"/>
                </a:lnTo>
                <a:lnTo>
                  <a:pt x="16911" y="7130"/>
                </a:lnTo>
                <a:lnTo>
                  <a:pt x="17106" y="7057"/>
                </a:lnTo>
                <a:lnTo>
                  <a:pt x="17300" y="6959"/>
                </a:lnTo>
                <a:lnTo>
                  <a:pt x="17446" y="6862"/>
                </a:lnTo>
                <a:lnTo>
                  <a:pt x="17617" y="6740"/>
                </a:lnTo>
                <a:lnTo>
                  <a:pt x="17738" y="6594"/>
                </a:lnTo>
                <a:lnTo>
                  <a:pt x="17836" y="6424"/>
                </a:lnTo>
                <a:lnTo>
                  <a:pt x="17909" y="6229"/>
                </a:lnTo>
                <a:lnTo>
                  <a:pt x="17957" y="6108"/>
                </a:lnTo>
                <a:lnTo>
                  <a:pt x="17957" y="5986"/>
                </a:lnTo>
                <a:lnTo>
                  <a:pt x="17933" y="5864"/>
                </a:lnTo>
                <a:lnTo>
                  <a:pt x="17909" y="5743"/>
                </a:lnTo>
                <a:lnTo>
                  <a:pt x="17811" y="5548"/>
                </a:lnTo>
                <a:lnTo>
                  <a:pt x="17690" y="5353"/>
                </a:lnTo>
                <a:lnTo>
                  <a:pt x="17495" y="5183"/>
                </a:lnTo>
                <a:lnTo>
                  <a:pt x="17325" y="5013"/>
                </a:lnTo>
                <a:lnTo>
                  <a:pt x="16960" y="4721"/>
                </a:lnTo>
                <a:lnTo>
                  <a:pt x="16692" y="4453"/>
                </a:lnTo>
                <a:lnTo>
                  <a:pt x="16425" y="4161"/>
                </a:lnTo>
                <a:lnTo>
                  <a:pt x="15914" y="3577"/>
                </a:lnTo>
                <a:lnTo>
                  <a:pt x="15403" y="2993"/>
                </a:lnTo>
                <a:lnTo>
                  <a:pt x="15135" y="2701"/>
                </a:lnTo>
                <a:lnTo>
                  <a:pt x="14843" y="2434"/>
                </a:lnTo>
                <a:lnTo>
                  <a:pt x="14283" y="1996"/>
                </a:lnTo>
                <a:lnTo>
                  <a:pt x="14016" y="1777"/>
                </a:lnTo>
                <a:lnTo>
                  <a:pt x="13772" y="1533"/>
                </a:lnTo>
                <a:lnTo>
                  <a:pt x="13529" y="1266"/>
                </a:lnTo>
                <a:lnTo>
                  <a:pt x="13310" y="998"/>
                </a:lnTo>
                <a:lnTo>
                  <a:pt x="13091" y="706"/>
                </a:lnTo>
                <a:lnTo>
                  <a:pt x="12848" y="438"/>
                </a:lnTo>
                <a:lnTo>
                  <a:pt x="12677" y="292"/>
                </a:lnTo>
                <a:lnTo>
                  <a:pt x="12507" y="171"/>
                </a:lnTo>
                <a:lnTo>
                  <a:pt x="12337" y="98"/>
                </a:lnTo>
                <a:lnTo>
                  <a:pt x="12142" y="25"/>
                </a:lnTo>
                <a:lnTo>
                  <a:pt x="11947" y="0"/>
                </a:lnTo>
                <a:lnTo>
                  <a:pt x="1175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064" name="Google Shape;697;p56"/>
          <p:cNvSpPr>
            <a:spLocks/>
          </p:cNvSpPr>
          <p:nvPr/>
        </p:nvSpPr>
        <p:spPr bwMode="auto">
          <a:xfrm>
            <a:off x="3411538" y="5387975"/>
            <a:ext cx="330200" cy="290513"/>
          </a:xfrm>
          <a:custGeom>
            <a:avLst/>
            <a:gdLst>
              <a:gd name="T0" fmla="*/ 2147483646 w 17958"/>
              <a:gd name="T1" fmla="*/ 2147483646 h 17909"/>
              <a:gd name="T2" fmla="*/ 2147483646 w 17958"/>
              <a:gd name="T3" fmla="*/ 2147483646 h 17909"/>
              <a:gd name="T4" fmla="*/ 2147483646 w 17958"/>
              <a:gd name="T5" fmla="*/ 2147483646 h 17909"/>
              <a:gd name="T6" fmla="*/ 2147483646 w 17958"/>
              <a:gd name="T7" fmla="*/ 2147483646 h 17909"/>
              <a:gd name="T8" fmla="*/ 2147483646 w 17958"/>
              <a:gd name="T9" fmla="*/ 2147483646 h 17909"/>
              <a:gd name="T10" fmla="*/ 2147483646 w 17958"/>
              <a:gd name="T11" fmla="*/ 2147483646 h 17909"/>
              <a:gd name="T12" fmla="*/ 2147483646 w 17958"/>
              <a:gd name="T13" fmla="*/ 2147483646 h 17909"/>
              <a:gd name="T14" fmla="*/ 2147483646 w 17958"/>
              <a:gd name="T15" fmla="*/ 2147483646 h 17909"/>
              <a:gd name="T16" fmla="*/ 2147483646 w 17958"/>
              <a:gd name="T17" fmla="*/ 2147483646 h 17909"/>
              <a:gd name="T18" fmla="*/ 2147483646 w 17958"/>
              <a:gd name="T19" fmla="*/ 2147483646 h 17909"/>
              <a:gd name="T20" fmla="*/ 2147483646 w 17958"/>
              <a:gd name="T21" fmla="*/ 2147483646 h 17909"/>
              <a:gd name="T22" fmla="*/ 2147483646 w 17958"/>
              <a:gd name="T23" fmla="*/ 2147483646 h 17909"/>
              <a:gd name="T24" fmla="*/ 2147483646 w 17958"/>
              <a:gd name="T25" fmla="*/ 2147483646 h 17909"/>
              <a:gd name="T26" fmla="*/ 2147483646 w 17958"/>
              <a:gd name="T27" fmla="*/ 2147483646 h 17909"/>
              <a:gd name="T28" fmla="*/ 2147483646 w 17958"/>
              <a:gd name="T29" fmla="*/ 2147483646 h 17909"/>
              <a:gd name="T30" fmla="*/ 2147483646 w 17958"/>
              <a:gd name="T31" fmla="*/ 2147483646 h 17909"/>
              <a:gd name="T32" fmla="*/ 2147483646 w 17958"/>
              <a:gd name="T33" fmla="*/ 2147483646 h 17909"/>
              <a:gd name="T34" fmla="*/ 2147483646 w 17958"/>
              <a:gd name="T35" fmla="*/ 2147483646 h 17909"/>
              <a:gd name="T36" fmla="*/ 2147483646 w 17958"/>
              <a:gd name="T37" fmla="*/ 2147483646 h 17909"/>
              <a:gd name="T38" fmla="*/ 2147483646 w 17958"/>
              <a:gd name="T39" fmla="*/ 2147483646 h 17909"/>
              <a:gd name="T40" fmla="*/ 2147483646 w 17958"/>
              <a:gd name="T41" fmla="*/ 2147483646 h 17909"/>
              <a:gd name="T42" fmla="*/ 2147483646 w 17958"/>
              <a:gd name="T43" fmla="*/ 2147483646 h 17909"/>
              <a:gd name="T44" fmla="*/ 2147483646 w 17958"/>
              <a:gd name="T45" fmla="*/ 2147483646 h 17909"/>
              <a:gd name="T46" fmla="*/ 2147483646 w 17958"/>
              <a:gd name="T47" fmla="*/ 2147483646 h 17909"/>
              <a:gd name="T48" fmla="*/ 2147483646 w 17958"/>
              <a:gd name="T49" fmla="*/ 2147483646 h 17909"/>
              <a:gd name="T50" fmla="*/ 2147483646 w 17958"/>
              <a:gd name="T51" fmla="*/ 2147483646 h 17909"/>
              <a:gd name="T52" fmla="*/ 2147483646 w 17958"/>
              <a:gd name="T53" fmla="*/ 2147483646 h 17909"/>
              <a:gd name="T54" fmla="*/ 2147483646 w 17958"/>
              <a:gd name="T55" fmla="*/ 2147483646 h 17909"/>
              <a:gd name="T56" fmla="*/ 2147483646 w 17958"/>
              <a:gd name="T57" fmla="*/ 2147483646 h 17909"/>
              <a:gd name="T58" fmla="*/ 2147483646 w 17958"/>
              <a:gd name="T59" fmla="*/ 2147483646 h 17909"/>
              <a:gd name="T60" fmla="*/ 2147483646 w 17958"/>
              <a:gd name="T61" fmla="*/ 2147483646 h 17909"/>
              <a:gd name="T62" fmla="*/ 2147483646 w 17958"/>
              <a:gd name="T63" fmla="*/ 2147483646 h 17909"/>
              <a:gd name="T64" fmla="*/ 2147483646 w 17958"/>
              <a:gd name="T65" fmla="*/ 2147483646 h 17909"/>
              <a:gd name="T66" fmla="*/ 2147483646 w 17958"/>
              <a:gd name="T67" fmla="*/ 2147483646 h 17909"/>
              <a:gd name="T68" fmla="*/ 2147483646 w 17958"/>
              <a:gd name="T69" fmla="*/ 2147483646 h 17909"/>
              <a:gd name="T70" fmla="*/ 2147483646 w 17958"/>
              <a:gd name="T71" fmla="*/ 2147483646 h 17909"/>
              <a:gd name="T72" fmla="*/ 2147483646 w 17958"/>
              <a:gd name="T73" fmla="*/ 2147483646 h 17909"/>
              <a:gd name="T74" fmla="*/ 2147483646 w 17958"/>
              <a:gd name="T75" fmla="*/ 2147483646 h 17909"/>
              <a:gd name="T76" fmla="*/ 2147483646 w 17958"/>
              <a:gd name="T77" fmla="*/ 2147483646 h 17909"/>
              <a:gd name="T78" fmla="*/ 2147483646 w 17958"/>
              <a:gd name="T79" fmla="*/ 2147483646 h 17909"/>
              <a:gd name="T80" fmla="*/ 2147483646 w 17958"/>
              <a:gd name="T81" fmla="*/ 2147483646 h 17909"/>
              <a:gd name="T82" fmla="*/ 2147483646 w 17958"/>
              <a:gd name="T83" fmla="*/ 2147483646 h 17909"/>
              <a:gd name="T84" fmla="*/ 2147483646 w 17958"/>
              <a:gd name="T85" fmla="*/ 2147483646 h 17909"/>
              <a:gd name="T86" fmla="*/ 2147483646 w 17958"/>
              <a:gd name="T87" fmla="*/ 2147483646 h 17909"/>
              <a:gd name="T88" fmla="*/ 2147483646 w 17958"/>
              <a:gd name="T89" fmla="*/ 2147483646 h 17909"/>
              <a:gd name="T90" fmla="*/ 2147483646 w 17958"/>
              <a:gd name="T91" fmla="*/ 2147483646 h 17909"/>
              <a:gd name="T92" fmla="*/ 2147483646 w 17958"/>
              <a:gd name="T93" fmla="*/ 2147483646 h 17909"/>
              <a:gd name="T94" fmla="*/ 2147483646 w 17958"/>
              <a:gd name="T95" fmla="*/ 2147483646 h 17909"/>
              <a:gd name="T96" fmla="*/ 2147483646 w 17958"/>
              <a:gd name="T97" fmla="*/ 2147483646 h 17909"/>
              <a:gd name="T98" fmla="*/ 2147483646 w 17958"/>
              <a:gd name="T99" fmla="*/ 2147483646 h 17909"/>
              <a:gd name="T100" fmla="*/ 2147483646 w 17958"/>
              <a:gd name="T101" fmla="*/ 2147483646 h 17909"/>
              <a:gd name="T102" fmla="*/ 2147483646 w 17958"/>
              <a:gd name="T103" fmla="*/ 2147483646 h 17909"/>
              <a:gd name="T104" fmla="*/ 2147483646 w 17958"/>
              <a:gd name="T105" fmla="*/ 2147483646 h 17909"/>
              <a:gd name="T106" fmla="*/ 2147483646 w 17958"/>
              <a:gd name="T107" fmla="*/ 2147483646 h 17909"/>
              <a:gd name="T108" fmla="*/ 2147483646 w 17958"/>
              <a:gd name="T109" fmla="*/ 2147483646 h 17909"/>
              <a:gd name="T110" fmla="*/ 2147483646 w 17958"/>
              <a:gd name="T111" fmla="*/ 2147483646 h 17909"/>
              <a:gd name="T112" fmla="*/ 2147483646 w 17958"/>
              <a:gd name="T113" fmla="*/ 2147483646 h 17909"/>
              <a:gd name="T114" fmla="*/ 2147483646 w 17958"/>
              <a:gd name="T115" fmla="*/ 2147483646 h 17909"/>
              <a:gd name="T116" fmla="*/ 2147483646 w 17958"/>
              <a:gd name="T117" fmla="*/ 2147483646 h 1790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958" h="17909" extrusionOk="0">
                <a:moveTo>
                  <a:pt x="11972" y="390"/>
                </a:moveTo>
                <a:lnTo>
                  <a:pt x="12069" y="414"/>
                </a:lnTo>
                <a:lnTo>
                  <a:pt x="12166" y="463"/>
                </a:lnTo>
                <a:lnTo>
                  <a:pt x="12288" y="511"/>
                </a:lnTo>
                <a:lnTo>
                  <a:pt x="12483" y="682"/>
                </a:lnTo>
                <a:lnTo>
                  <a:pt x="12653" y="852"/>
                </a:lnTo>
                <a:lnTo>
                  <a:pt x="12823" y="1047"/>
                </a:lnTo>
                <a:lnTo>
                  <a:pt x="13091" y="1387"/>
                </a:lnTo>
                <a:lnTo>
                  <a:pt x="13456" y="1801"/>
                </a:lnTo>
                <a:lnTo>
                  <a:pt x="13821" y="2166"/>
                </a:lnTo>
                <a:lnTo>
                  <a:pt x="14235" y="2507"/>
                </a:lnTo>
                <a:lnTo>
                  <a:pt x="14648" y="2847"/>
                </a:lnTo>
                <a:lnTo>
                  <a:pt x="14843" y="3042"/>
                </a:lnTo>
                <a:lnTo>
                  <a:pt x="15038" y="3237"/>
                </a:lnTo>
                <a:lnTo>
                  <a:pt x="15403" y="3626"/>
                </a:lnTo>
                <a:lnTo>
                  <a:pt x="15743" y="4040"/>
                </a:lnTo>
                <a:lnTo>
                  <a:pt x="16108" y="4453"/>
                </a:lnTo>
                <a:lnTo>
                  <a:pt x="16449" y="4818"/>
                </a:lnTo>
                <a:lnTo>
                  <a:pt x="16619" y="4988"/>
                </a:lnTo>
                <a:lnTo>
                  <a:pt x="16814" y="5159"/>
                </a:lnTo>
                <a:lnTo>
                  <a:pt x="17130" y="5426"/>
                </a:lnTo>
                <a:lnTo>
                  <a:pt x="17276" y="5572"/>
                </a:lnTo>
                <a:lnTo>
                  <a:pt x="17398" y="5743"/>
                </a:lnTo>
                <a:lnTo>
                  <a:pt x="17422" y="5791"/>
                </a:lnTo>
                <a:lnTo>
                  <a:pt x="16887" y="5499"/>
                </a:lnTo>
                <a:lnTo>
                  <a:pt x="16449" y="5280"/>
                </a:lnTo>
                <a:lnTo>
                  <a:pt x="16230" y="5159"/>
                </a:lnTo>
                <a:lnTo>
                  <a:pt x="15987" y="5061"/>
                </a:lnTo>
                <a:lnTo>
                  <a:pt x="15962" y="5086"/>
                </a:lnTo>
                <a:lnTo>
                  <a:pt x="15962" y="5110"/>
                </a:lnTo>
                <a:lnTo>
                  <a:pt x="15987" y="5232"/>
                </a:lnTo>
                <a:lnTo>
                  <a:pt x="16035" y="5329"/>
                </a:lnTo>
                <a:lnTo>
                  <a:pt x="16181" y="5499"/>
                </a:lnTo>
                <a:lnTo>
                  <a:pt x="16352" y="5645"/>
                </a:lnTo>
                <a:lnTo>
                  <a:pt x="16571" y="5791"/>
                </a:lnTo>
                <a:lnTo>
                  <a:pt x="17033" y="6010"/>
                </a:lnTo>
                <a:lnTo>
                  <a:pt x="17252" y="6132"/>
                </a:lnTo>
                <a:lnTo>
                  <a:pt x="17446" y="6229"/>
                </a:lnTo>
                <a:lnTo>
                  <a:pt x="17349" y="6351"/>
                </a:lnTo>
                <a:lnTo>
                  <a:pt x="17227" y="6448"/>
                </a:lnTo>
                <a:lnTo>
                  <a:pt x="17154" y="6375"/>
                </a:lnTo>
                <a:lnTo>
                  <a:pt x="17082" y="6302"/>
                </a:lnTo>
                <a:lnTo>
                  <a:pt x="16887" y="6205"/>
                </a:lnTo>
                <a:lnTo>
                  <a:pt x="16498" y="6010"/>
                </a:lnTo>
                <a:lnTo>
                  <a:pt x="16400" y="5937"/>
                </a:lnTo>
                <a:lnTo>
                  <a:pt x="16303" y="5840"/>
                </a:lnTo>
                <a:lnTo>
                  <a:pt x="16108" y="5645"/>
                </a:lnTo>
                <a:lnTo>
                  <a:pt x="16011" y="5548"/>
                </a:lnTo>
                <a:lnTo>
                  <a:pt x="15914" y="5451"/>
                </a:lnTo>
                <a:lnTo>
                  <a:pt x="15816" y="5402"/>
                </a:lnTo>
                <a:lnTo>
                  <a:pt x="15695" y="5353"/>
                </a:lnTo>
                <a:lnTo>
                  <a:pt x="15670" y="5353"/>
                </a:lnTo>
                <a:lnTo>
                  <a:pt x="15646" y="5378"/>
                </a:lnTo>
                <a:lnTo>
                  <a:pt x="15622" y="5426"/>
                </a:lnTo>
                <a:lnTo>
                  <a:pt x="15622" y="5548"/>
                </a:lnTo>
                <a:lnTo>
                  <a:pt x="15670" y="5645"/>
                </a:lnTo>
                <a:lnTo>
                  <a:pt x="15792" y="5864"/>
                </a:lnTo>
                <a:lnTo>
                  <a:pt x="15962" y="6083"/>
                </a:lnTo>
                <a:lnTo>
                  <a:pt x="16133" y="6229"/>
                </a:lnTo>
                <a:lnTo>
                  <a:pt x="16303" y="6351"/>
                </a:lnTo>
                <a:lnTo>
                  <a:pt x="16473" y="6448"/>
                </a:lnTo>
                <a:lnTo>
                  <a:pt x="16668" y="6521"/>
                </a:lnTo>
                <a:lnTo>
                  <a:pt x="16838" y="6643"/>
                </a:lnTo>
                <a:lnTo>
                  <a:pt x="16619" y="6692"/>
                </a:lnTo>
                <a:lnTo>
                  <a:pt x="16400" y="6716"/>
                </a:lnTo>
                <a:lnTo>
                  <a:pt x="16376" y="6692"/>
                </a:lnTo>
                <a:lnTo>
                  <a:pt x="16327" y="6643"/>
                </a:lnTo>
                <a:lnTo>
                  <a:pt x="16181" y="6570"/>
                </a:lnTo>
                <a:lnTo>
                  <a:pt x="16108" y="6546"/>
                </a:lnTo>
                <a:lnTo>
                  <a:pt x="16035" y="6497"/>
                </a:lnTo>
                <a:lnTo>
                  <a:pt x="15889" y="6375"/>
                </a:lnTo>
                <a:lnTo>
                  <a:pt x="15768" y="6229"/>
                </a:lnTo>
                <a:lnTo>
                  <a:pt x="15670" y="6108"/>
                </a:lnTo>
                <a:lnTo>
                  <a:pt x="15549" y="6010"/>
                </a:lnTo>
                <a:lnTo>
                  <a:pt x="15403" y="5962"/>
                </a:lnTo>
                <a:lnTo>
                  <a:pt x="15330" y="5937"/>
                </a:lnTo>
                <a:lnTo>
                  <a:pt x="15257" y="5962"/>
                </a:lnTo>
                <a:lnTo>
                  <a:pt x="15232" y="5962"/>
                </a:lnTo>
                <a:lnTo>
                  <a:pt x="15232" y="6010"/>
                </a:lnTo>
                <a:lnTo>
                  <a:pt x="15281" y="6181"/>
                </a:lnTo>
                <a:lnTo>
                  <a:pt x="15354" y="6327"/>
                </a:lnTo>
                <a:lnTo>
                  <a:pt x="15573" y="6619"/>
                </a:lnTo>
                <a:lnTo>
                  <a:pt x="15622" y="6692"/>
                </a:lnTo>
                <a:lnTo>
                  <a:pt x="15354" y="6643"/>
                </a:lnTo>
                <a:lnTo>
                  <a:pt x="15086" y="6570"/>
                </a:lnTo>
                <a:lnTo>
                  <a:pt x="15086" y="6546"/>
                </a:lnTo>
                <a:lnTo>
                  <a:pt x="14843" y="6205"/>
                </a:lnTo>
                <a:lnTo>
                  <a:pt x="14575" y="5889"/>
                </a:lnTo>
                <a:lnTo>
                  <a:pt x="14283" y="5572"/>
                </a:lnTo>
                <a:lnTo>
                  <a:pt x="13991" y="5256"/>
                </a:lnTo>
                <a:lnTo>
                  <a:pt x="13359" y="4672"/>
                </a:lnTo>
                <a:lnTo>
                  <a:pt x="12726" y="4137"/>
                </a:lnTo>
                <a:lnTo>
                  <a:pt x="11996" y="3456"/>
                </a:lnTo>
                <a:lnTo>
                  <a:pt x="11607" y="3139"/>
                </a:lnTo>
                <a:lnTo>
                  <a:pt x="11217" y="2823"/>
                </a:lnTo>
                <a:lnTo>
                  <a:pt x="11169" y="2823"/>
                </a:lnTo>
                <a:lnTo>
                  <a:pt x="11144" y="2750"/>
                </a:lnTo>
                <a:lnTo>
                  <a:pt x="11071" y="2628"/>
                </a:lnTo>
                <a:lnTo>
                  <a:pt x="11023" y="2482"/>
                </a:lnTo>
                <a:lnTo>
                  <a:pt x="10974" y="2336"/>
                </a:lnTo>
                <a:lnTo>
                  <a:pt x="10950" y="2166"/>
                </a:lnTo>
                <a:lnTo>
                  <a:pt x="10925" y="1850"/>
                </a:lnTo>
                <a:lnTo>
                  <a:pt x="10974" y="1509"/>
                </a:lnTo>
                <a:lnTo>
                  <a:pt x="11071" y="1193"/>
                </a:lnTo>
                <a:lnTo>
                  <a:pt x="11144" y="1022"/>
                </a:lnTo>
                <a:lnTo>
                  <a:pt x="11217" y="901"/>
                </a:lnTo>
                <a:lnTo>
                  <a:pt x="11315" y="755"/>
                </a:lnTo>
                <a:lnTo>
                  <a:pt x="11412" y="633"/>
                </a:lnTo>
                <a:lnTo>
                  <a:pt x="11534" y="536"/>
                </a:lnTo>
                <a:lnTo>
                  <a:pt x="11655" y="463"/>
                </a:lnTo>
                <a:lnTo>
                  <a:pt x="11753" y="414"/>
                </a:lnTo>
                <a:lnTo>
                  <a:pt x="11850" y="390"/>
                </a:lnTo>
                <a:lnTo>
                  <a:pt x="11972" y="390"/>
                </a:lnTo>
                <a:close/>
                <a:moveTo>
                  <a:pt x="10098" y="4745"/>
                </a:moveTo>
                <a:lnTo>
                  <a:pt x="9976" y="4794"/>
                </a:lnTo>
                <a:lnTo>
                  <a:pt x="9879" y="4867"/>
                </a:lnTo>
                <a:lnTo>
                  <a:pt x="9684" y="5037"/>
                </a:lnTo>
                <a:lnTo>
                  <a:pt x="9149" y="5572"/>
                </a:lnTo>
                <a:lnTo>
                  <a:pt x="8687" y="6035"/>
                </a:lnTo>
                <a:lnTo>
                  <a:pt x="8468" y="6302"/>
                </a:lnTo>
                <a:lnTo>
                  <a:pt x="8273" y="6570"/>
                </a:lnTo>
                <a:lnTo>
                  <a:pt x="8249" y="6643"/>
                </a:lnTo>
                <a:lnTo>
                  <a:pt x="8273" y="6716"/>
                </a:lnTo>
                <a:lnTo>
                  <a:pt x="8346" y="6789"/>
                </a:lnTo>
                <a:lnTo>
                  <a:pt x="8419" y="6789"/>
                </a:lnTo>
                <a:lnTo>
                  <a:pt x="8565" y="6765"/>
                </a:lnTo>
                <a:lnTo>
                  <a:pt x="8687" y="6716"/>
                </a:lnTo>
                <a:lnTo>
                  <a:pt x="8833" y="6619"/>
                </a:lnTo>
                <a:lnTo>
                  <a:pt x="8979" y="6521"/>
                </a:lnTo>
                <a:lnTo>
                  <a:pt x="9222" y="6278"/>
                </a:lnTo>
                <a:lnTo>
                  <a:pt x="9417" y="6059"/>
                </a:lnTo>
                <a:lnTo>
                  <a:pt x="9976" y="5524"/>
                </a:lnTo>
                <a:lnTo>
                  <a:pt x="10171" y="5353"/>
                </a:lnTo>
                <a:lnTo>
                  <a:pt x="10268" y="5280"/>
                </a:lnTo>
                <a:lnTo>
                  <a:pt x="10341" y="5207"/>
                </a:lnTo>
                <a:lnTo>
                  <a:pt x="10414" y="5110"/>
                </a:lnTo>
                <a:lnTo>
                  <a:pt x="10414" y="5037"/>
                </a:lnTo>
                <a:lnTo>
                  <a:pt x="10414" y="4964"/>
                </a:lnTo>
                <a:lnTo>
                  <a:pt x="10390" y="4891"/>
                </a:lnTo>
                <a:lnTo>
                  <a:pt x="10341" y="4818"/>
                </a:lnTo>
                <a:lnTo>
                  <a:pt x="10268" y="4770"/>
                </a:lnTo>
                <a:lnTo>
                  <a:pt x="10195" y="4745"/>
                </a:lnTo>
                <a:lnTo>
                  <a:pt x="10098" y="4745"/>
                </a:lnTo>
                <a:close/>
                <a:moveTo>
                  <a:pt x="11047" y="3018"/>
                </a:moveTo>
                <a:lnTo>
                  <a:pt x="11193" y="3188"/>
                </a:lnTo>
                <a:lnTo>
                  <a:pt x="11339" y="3358"/>
                </a:lnTo>
                <a:lnTo>
                  <a:pt x="11680" y="3699"/>
                </a:lnTo>
                <a:lnTo>
                  <a:pt x="12385" y="4307"/>
                </a:lnTo>
                <a:lnTo>
                  <a:pt x="12994" y="4867"/>
                </a:lnTo>
                <a:lnTo>
                  <a:pt x="13602" y="5451"/>
                </a:lnTo>
                <a:lnTo>
                  <a:pt x="14162" y="6059"/>
                </a:lnTo>
                <a:lnTo>
                  <a:pt x="14429" y="6375"/>
                </a:lnTo>
                <a:lnTo>
                  <a:pt x="14697" y="6716"/>
                </a:lnTo>
                <a:lnTo>
                  <a:pt x="14624" y="6789"/>
                </a:lnTo>
                <a:lnTo>
                  <a:pt x="14308" y="6619"/>
                </a:lnTo>
                <a:lnTo>
                  <a:pt x="14137" y="6521"/>
                </a:lnTo>
                <a:lnTo>
                  <a:pt x="13943" y="6424"/>
                </a:lnTo>
                <a:lnTo>
                  <a:pt x="13821" y="6400"/>
                </a:lnTo>
                <a:lnTo>
                  <a:pt x="13748" y="6375"/>
                </a:lnTo>
                <a:lnTo>
                  <a:pt x="13699" y="6327"/>
                </a:lnTo>
                <a:lnTo>
                  <a:pt x="13675" y="6327"/>
                </a:lnTo>
                <a:lnTo>
                  <a:pt x="13651" y="6351"/>
                </a:lnTo>
                <a:lnTo>
                  <a:pt x="13651" y="6375"/>
                </a:lnTo>
                <a:lnTo>
                  <a:pt x="13724" y="6497"/>
                </a:lnTo>
                <a:lnTo>
                  <a:pt x="13772" y="6594"/>
                </a:lnTo>
                <a:lnTo>
                  <a:pt x="13918" y="6765"/>
                </a:lnTo>
                <a:lnTo>
                  <a:pt x="14089" y="6911"/>
                </a:lnTo>
                <a:lnTo>
                  <a:pt x="14405" y="7105"/>
                </a:lnTo>
                <a:lnTo>
                  <a:pt x="14332" y="7203"/>
                </a:lnTo>
                <a:lnTo>
                  <a:pt x="14283" y="7251"/>
                </a:lnTo>
                <a:lnTo>
                  <a:pt x="14235" y="7227"/>
                </a:lnTo>
                <a:lnTo>
                  <a:pt x="13967" y="7105"/>
                </a:lnTo>
                <a:lnTo>
                  <a:pt x="13699" y="6984"/>
                </a:lnTo>
                <a:lnTo>
                  <a:pt x="13602" y="6911"/>
                </a:lnTo>
                <a:lnTo>
                  <a:pt x="13480" y="6862"/>
                </a:lnTo>
                <a:lnTo>
                  <a:pt x="13359" y="6838"/>
                </a:lnTo>
                <a:lnTo>
                  <a:pt x="13237" y="6862"/>
                </a:lnTo>
                <a:lnTo>
                  <a:pt x="13188" y="6886"/>
                </a:lnTo>
                <a:lnTo>
                  <a:pt x="13188" y="6911"/>
                </a:lnTo>
                <a:lnTo>
                  <a:pt x="13164" y="6959"/>
                </a:lnTo>
                <a:lnTo>
                  <a:pt x="13188" y="6984"/>
                </a:lnTo>
                <a:lnTo>
                  <a:pt x="13261" y="7105"/>
                </a:lnTo>
                <a:lnTo>
                  <a:pt x="13383" y="7178"/>
                </a:lnTo>
                <a:lnTo>
                  <a:pt x="13626" y="7349"/>
                </a:lnTo>
                <a:lnTo>
                  <a:pt x="13821" y="7446"/>
                </a:lnTo>
                <a:lnTo>
                  <a:pt x="14016" y="7543"/>
                </a:lnTo>
                <a:lnTo>
                  <a:pt x="13699" y="7835"/>
                </a:lnTo>
                <a:lnTo>
                  <a:pt x="13480" y="7738"/>
                </a:lnTo>
                <a:lnTo>
                  <a:pt x="13237" y="7616"/>
                </a:lnTo>
                <a:lnTo>
                  <a:pt x="13018" y="7568"/>
                </a:lnTo>
                <a:lnTo>
                  <a:pt x="12896" y="7543"/>
                </a:lnTo>
                <a:lnTo>
                  <a:pt x="12775" y="7543"/>
                </a:lnTo>
                <a:lnTo>
                  <a:pt x="12702" y="7568"/>
                </a:lnTo>
                <a:lnTo>
                  <a:pt x="12653" y="7641"/>
                </a:lnTo>
                <a:lnTo>
                  <a:pt x="12653" y="7714"/>
                </a:lnTo>
                <a:lnTo>
                  <a:pt x="12653" y="7762"/>
                </a:lnTo>
                <a:lnTo>
                  <a:pt x="12702" y="7787"/>
                </a:lnTo>
                <a:lnTo>
                  <a:pt x="13042" y="7981"/>
                </a:lnTo>
                <a:lnTo>
                  <a:pt x="13383" y="8176"/>
                </a:lnTo>
                <a:lnTo>
                  <a:pt x="13164" y="8419"/>
                </a:lnTo>
                <a:lnTo>
                  <a:pt x="12969" y="8346"/>
                </a:lnTo>
                <a:lnTo>
                  <a:pt x="12775" y="8273"/>
                </a:lnTo>
                <a:lnTo>
                  <a:pt x="12580" y="8152"/>
                </a:lnTo>
                <a:lnTo>
                  <a:pt x="12483" y="8103"/>
                </a:lnTo>
                <a:lnTo>
                  <a:pt x="12385" y="8054"/>
                </a:lnTo>
                <a:lnTo>
                  <a:pt x="12337" y="8054"/>
                </a:lnTo>
                <a:lnTo>
                  <a:pt x="12288" y="8079"/>
                </a:lnTo>
                <a:lnTo>
                  <a:pt x="12264" y="8127"/>
                </a:lnTo>
                <a:lnTo>
                  <a:pt x="12264" y="8176"/>
                </a:lnTo>
                <a:lnTo>
                  <a:pt x="12312" y="8273"/>
                </a:lnTo>
                <a:lnTo>
                  <a:pt x="12410" y="8371"/>
                </a:lnTo>
                <a:lnTo>
                  <a:pt x="12507" y="8468"/>
                </a:lnTo>
                <a:lnTo>
                  <a:pt x="12604" y="8541"/>
                </a:lnTo>
                <a:lnTo>
                  <a:pt x="12750" y="8614"/>
                </a:lnTo>
                <a:lnTo>
                  <a:pt x="12921" y="8687"/>
                </a:lnTo>
                <a:lnTo>
                  <a:pt x="12726" y="8930"/>
                </a:lnTo>
                <a:lnTo>
                  <a:pt x="12531" y="8833"/>
                </a:lnTo>
                <a:lnTo>
                  <a:pt x="12361" y="8784"/>
                </a:lnTo>
                <a:lnTo>
                  <a:pt x="12142" y="8638"/>
                </a:lnTo>
                <a:lnTo>
                  <a:pt x="11923" y="8517"/>
                </a:lnTo>
                <a:lnTo>
                  <a:pt x="11899" y="8517"/>
                </a:lnTo>
                <a:lnTo>
                  <a:pt x="11850" y="8565"/>
                </a:lnTo>
                <a:lnTo>
                  <a:pt x="11826" y="8590"/>
                </a:lnTo>
                <a:lnTo>
                  <a:pt x="11826" y="8687"/>
                </a:lnTo>
                <a:lnTo>
                  <a:pt x="11850" y="8809"/>
                </a:lnTo>
                <a:lnTo>
                  <a:pt x="11947" y="8906"/>
                </a:lnTo>
                <a:lnTo>
                  <a:pt x="12045" y="9003"/>
                </a:lnTo>
                <a:lnTo>
                  <a:pt x="12166" y="9101"/>
                </a:lnTo>
                <a:lnTo>
                  <a:pt x="12458" y="9247"/>
                </a:lnTo>
                <a:lnTo>
                  <a:pt x="12166" y="9539"/>
                </a:lnTo>
                <a:lnTo>
                  <a:pt x="11947" y="9441"/>
                </a:lnTo>
                <a:lnTo>
                  <a:pt x="11753" y="9320"/>
                </a:lnTo>
                <a:lnTo>
                  <a:pt x="11582" y="9198"/>
                </a:lnTo>
                <a:lnTo>
                  <a:pt x="11461" y="9174"/>
                </a:lnTo>
                <a:lnTo>
                  <a:pt x="11339" y="9174"/>
                </a:lnTo>
                <a:lnTo>
                  <a:pt x="11315" y="9198"/>
                </a:lnTo>
                <a:lnTo>
                  <a:pt x="11315" y="9271"/>
                </a:lnTo>
                <a:lnTo>
                  <a:pt x="11363" y="9368"/>
                </a:lnTo>
                <a:lnTo>
                  <a:pt x="11436" y="9466"/>
                </a:lnTo>
                <a:lnTo>
                  <a:pt x="11582" y="9612"/>
                </a:lnTo>
                <a:lnTo>
                  <a:pt x="11728" y="9709"/>
                </a:lnTo>
                <a:lnTo>
                  <a:pt x="11850" y="9806"/>
                </a:lnTo>
                <a:lnTo>
                  <a:pt x="11777" y="9879"/>
                </a:lnTo>
                <a:lnTo>
                  <a:pt x="11728" y="9928"/>
                </a:lnTo>
                <a:lnTo>
                  <a:pt x="11704" y="9977"/>
                </a:lnTo>
                <a:lnTo>
                  <a:pt x="11680" y="10050"/>
                </a:lnTo>
                <a:lnTo>
                  <a:pt x="11680" y="10098"/>
                </a:lnTo>
                <a:lnTo>
                  <a:pt x="11655" y="10196"/>
                </a:lnTo>
                <a:lnTo>
                  <a:pt x="11680" y="10244"/>
                </a:lnTo>
                <a:lnTo>
                  <a:pt x="11704" y="10317"/>
                </a:lnTo>
                <a:lnTo>
                  <a:pt x="11777" y="10488"/>
                </a:lnTo>
                <a:lnTo>
                  <a:pt x="11874" y="10682"/>
                </a:lnTo>
                <a:lnTo>
                  <a:pt x="11680" y="10561"/>
                </a:lnTo>
                <a:lnTo>
                  <a:pt x="11509" y="10463"/>
                </a:lnTo>
                <a:lnTo>
                  <a:pt x="11412" y="10439"/>
                </a:lnTo>
                <a:lnTo>
                  <a:pt x="11217" y="10439"/>
                </a:lnTo>
                <a:lnTo>
                  <a:pt x="11144" y="10463"/>
                </a:lnTo>
                <a:lnTo>
                  <a:pt x="11096" y="10488"/>
                </a:lnTo>
                <a:lnTo>
                  <a:pt x="11096" y="10512"/>
                </a:lnTo>
                <a:lnTo>
                  <a:pt x="11096" y="10561"/>
                </a:lnTo>
                <a:lnTo>
                  <a:pt x="11096" y="10585"/>
                </a:lnTo>
                <a:lnTo>
                  <a:pt x="11193" y="10658"/>
                </a:lnTo>
                <a:lnTo>
                  <a:pt x="11315" y="10731"/>
                </a:lnTo>
                <a:lnTo>
                  <a:pt x="11509" y="10877"/>
                </a:lnTo>
                <a:lnTo>
                  <a:pt x="11753" y="11072"/>
                </a:lnTo>
                <a:lnTo>
                  <a:pt x="11996" y="11266"/>
                </a:lnTo>
                <a:lnTo>
                  <a:pt x="12020" y="11266"/>
                </a:lnTo>
                <a:lnTo>
                  <a:pt x="12093" y="11631"/>
                </a:lnTo>
                <a:lnTo>
                  <a:pt x="12118" y="11972"/>
                </a:lnTo>
                <a:lnTo>
                  <a:pt x="11777" y="11704"/>
                </a:lnTo>
                <a:lnTo>
                  <a:pt x="11461" y="11437"/>
                </a:lnTo>
                <a:lnTo>
                  <a:pt x="11315" y="11339"/>
                </a:lnTo>
                <a:lnTo>
                  <a:pt x="11144" y="11242"/>
                </a:lnTo>
                <a:lnTo>
                  <a:pt x="10974" y="11193"/>
                </a:lnTo>
                <a:lnTo>
                  <a:pt x="10877" y="11169"/>
                </a:lnTo>
                <a:lnTo>
                  <a:pt x="10779" y="11193"/>
                </a:lnTo>
                <a:lnTo>
                  <a:pt x="10755" y="11218"/>
                </a:lnTo>
                <a:lnTo>
                  <a:pt x="10779" y="11242"/>
                </a:lnTo>
                <a:lnTo>
                  <a:pt x="11363" y="11826"/>
                </a:lnTo>
                <a:lnTo>
                  <a:pt x="11509" y="11972"/>
                </a:lnTo>
                <a:lnTo>
                  <a:pt x="11680" y="12142"/>
                </a:lnTo>
                <a:lnTo>
                  <a:pt x="11850" y="12264"/>
                </a:lnTo>
                <a:lnTo>
                  <a:pt x="12069" y="12361"/>
                </a:lnTo>
                <a:lnTo>
                  <a:pt x="12118" y="12361"/>
                </a:lnTo>
                <a:lnTo>
                  <a:pt x="12118" y="12921"/>
                </a:lnTo>
                <a:lnTo>
                  <a:pt x="12093" y="13091"/>
                </a:lnTo>
                <a:lnTo>
                  <a:pt x="11972" y="12969"/>
                </a:lnTo>
                <a:lnTo>
                  <a:pt x="11850" y="12824"/>
                </a:lnTo>
                <a:lnTo>
                  <a:pt x="11655" y="12653"/>
                </a:lnTo>
                <a:lnTo>
                  <a:pt x="11120" y="12167"/>
                </a:lnTo>
                <a:lnTo>
                  <a:pt x="10877" y="11948"/>
                </a:lnTo>
                <a:lnTo>
                  <a:pt x="10731" y="11875"/>
                </a:lnTo>
                <a:lnTo>
                  <a:pt x="10585" y="11826"/>
                </a:lnTo>
                <a:lnTo>
                  <a:pt x="10536" y="11850"/>
                </a:lnTo>
                <a:lnTo>
                  <a:pt x="10512" y="11875"/>
                </a:lnTo>
                <a:lnTo>
                  <a:pt x="10536" y="12021"/>
                </a:lnTo>
                <a:lnTo>
                  <a:pt x="10609" y="12142"/>
                </a:lnTo>
                <a:lnTo>
                  <a:pt x="10682" y="12264"/>
                </a:lnTo>
                <a:lnTo>
                  <a:pt x="10779" y="12386"/>
                </a:lnTo>
                <a:lnTo>
                  <a:pt x="11023" y="12605"/>
                </a:lnTo>
                <a:lnTo>
                  <a:pt x="11217" y="12799"/>
                </a:lnTo>
                <a:lnTo>
                  <a:pt x="11728" y="13286"/>
                </a:lnTo>
                <a:lnTo>
                  <a:pt x="11801" y="13359"/>
                </a:lnTo>
                <a:lnTo>
                  <a:pt x="11874" y="13407"/>
                </a:lnTo>
                <a:lnTo>
                  <a:pt x="12045" y="13407"/>
                </a:lnTo>
                <a:lnTo>
                  <a:pt x="11947" y="13699"/>
                </a:lnTo>
                <a:lnTo>
                  <a:pt x="11899" y="13845"/>
                </a:lnTo>
                <a:lnTo>
                  <a:pt x="11826" y="13991"/>
                </a:lnTo>
                <a:lnTo>
                  <a:pt x="11631" y="13748"/>
                </a:lnTo>
                <a:lnTo>
                  <a:pt x="11412" y="13529"/>
                </a:lnTo>
                <a:lnTo>
                  <a:pt x="11169" y="13334"/>
                </a:lnTo>
                <a:lnTo>
                  <a:pt x="10950" y="13115"/>
                </a:lnTo>
                <a:lnTo>
                  <a:pt x="10536" y="12702"/>
                </a:lnTo>
                <a:lnTo>
                  <a:pt x="10439" y="12629"/>
                </a:lnTo>
                <a:lnTo>
                  <a:pt x="10293" y="12532"/>
                </a:lnTo>
                <a:lnTo>
                  <a:pt x="10171" y="12459"/>
                </a:lnTo>
                <a:lnTo>
                  <a:pt x="10098" y="12361"/>
                </a:lnTo>
                <a:lnTo>
                  <a:pt x="10074" y="12361"/>
                </a:lnTo>
                <a:lnTo>
                  <a:pt x="10049" y="12386"/>
                </a:lnTo>
                <a:lnTo>
                  <a:pt x="10098" y="12532"/>
                </a:lnTo>
                <a:lnTo>
                  <a:pt x="10147" y="12653"/>
                </a:lnTo>
                <a:lnTo>
                  <a:pt x="10293" y="12921"/>
                </a:lnTo>
                <a:lnTo>
                  <a:pt x="10487" y="13140"/>
                </a:lnTo>
                <a:lnTo>
                  <a:pt x="10706" y="13359"/>
                </a:lnTo>
                <a:lnTo>
                  <a:pt x="11169" y="13797"/>
                </a:lnTo>
                <a:lnTo>
                  <a:pt x="11388" y="14016"/>
                </a:lnTo>
                <a:lnTo>
                  <a:pt x="11558" y="14235"/>
                </a:lnTo>
                <a:lnTo>
                  <a:pt x="11412" y="14283"/>
                </a:lnTo>
                <a:lnTo>
                  <a:pt x="11266" y="14283"/>
                </a:lnTo>
                <a:lnTo>
                  <a:pt x="11096" y="14259"/>
                </a:lnTo>
                <a:lnTo>
                  <a:pt x="10925" y="14210"/>
                </a:lnTo>
                <a:lnTo>
                  <a:pt x="10877" y="14162"/>
                </a:lnTo>
                <a:lnTo>
                  <a:pt x="10414" y="13651"/>
                </a:lnTo>
                <a:lnTo>
                  <a:pt x="9903" y="13164"/>
                </a:lnTo>
                <a:lnTo>
                  <a:pt x="9392" y="12678"/>
                </a:lnTo>
                <a:lnTo>
                  <a:pt x="8857" y="12240"/>
                </a:lnTo>
                <a:lnTo>
                  <a:pt x="7811" y="11315"/>
                </a:lnTo>
                <a:lnTo>
                  <a:pt x="7300" y="10828"/>
                </a:lnTo>
                <a:lnTo>
                  <a:pt x="6813" y="10342"/>
                </a:lnTo>
                <a:lnTo>
                  <a:pt x="5913" y="9344"/>
                </a:lnTo>
                <a:lnTo>
                  <a:pt x="5426" y="8857"/>
                </a:lnTo>
                <a:lnTo>
                  <a:pt x="4940" y="8419"/>
                </a:lnTo>
                <a:lnTo>
                  <a:pt x="4429" y="7981"/>
                </a:lnTo>
                <a:lnTo>
                  <a:pt x="3918" y="7568"/>
                </a:lnTo>
                <a:lnTo>
                  <a:pt x="3747" y="7397"/>
                </a:lnTo>
                <a:lnTo>
                  <a:pt x="3577" y="7203"/>
                </a:lnTo>
                <a:lnTo>
                  <a:pt x="3504" y="7130"/>
                </a:lnTo>
                <a:lnTo>
                  <a:pt x="3407" y="7057"/>
                </a:lnTo>
                <a:lnTo>
                  <a:pt x="3309" y="7008"/>
                </a:lnTo>
                <a:lnTo>
                  <a:pt x="3212" y="6984"/>
                </a:lnTo>
                <a:lnTo>
                  <a:pt x="3163" y="6911"/>
                </a:lnTo>
                <a:lnTo>
                  <a:pt x="3139" y="6838"/>
                </a:lnTo>
                <a:lnTo>
                  <a:pt x="3163" y="6740"/>
                </a:lnTo>
                <a:lnTo>
                  <a:pt x="3163" y="6667"/>
                </a:lnTo>
                <a:lnTo>
                  <a:pt x="3236" y="6521"/>
                </a:lnTo>
                <a:lnTo>
                  <a:pt x="3358" y="6375"/>
                </a:lnTo>
                <a:lnTo>
                  <a:pt x="3504" y="6254"/>
                </a:lnTo>
                <a:lnTo>
                  <a:pt x="3650" y="6156"/>
                </a:lnTo>
                <a:lnTo>
                  <a:pt x="3942" y="6010"/>
                </a:lnTo>
                <a:lnTo>
                  <a:pt x="4234" y="5913"/>
                </a:lnTo>
                <a:lnTo>
                  <a:pt x="4526" y="5840"/>
                </a:lnTo>
                <a:lnTo>
                  <a:pt x="4842" y="5767"/>
                </a:lnTo>
                <a:lnTo>
                  <a:pt x="5134" y="5743"/>
                </a:lnTo>
                <a:lnTo>
                  <a:pt x="5499" y="5743"/>
                </a:lnTo>
                <a:lnTo>
                  <a:pt x="5864" y="5767"/>
                </a:lnTo>
                <a:lnTo>
                  <a:pt x="6229" y="5816"/>
                </a:lnTo>
                <a:lnTo>
                  <a:pt x="6594" y="5913"/>
                </a:lnTo>
                <a:lnTo>
                  <a:pt x="6862" y="6010"/>
                </a:lnTo>
                <a:lnTo>
                  <a:pt x="7154" y="6108"/>
                </a:lnTo>
                <a:lnTo>
                  <a:pt x="7446" y="6205"/>
                </a:lnTo>
                <a:lnTo>
                  <a:pt x="7592" y="6254"/>
                </a:lnTo>
                <a:lnTo>
                  <a:pt x="7738" y="6254"/>
                </a:lnTo>
                <a:lnTo>
                  <a:pt x="7787" y="6229"/>
                </a:lnTo>
                <a:lnTo>
                  <a:pt x="7860" y="6181"/>
                </a:lnTo>
                <a:lnTo>
                  <a:pt x="7884" y="6132"/>
                </a:lnTo>
                <a:lnTo>
                  <a:pt x="7884" y="6083"/>
                </a:lnTo>
                <a:lnTo>
                  <a:pt x="8006" y="5962"/>
                </a:lnTo>
                <a:lnTo>
                  <a:pt x="8079" y="5864"/>
                </a:lnTo>
                <a:lnTo>
                  <a:pt x="8346" y="5621"/>
                </a:lnTo>
                <a:lnTo>
                  <a:pt x="8614" y="5402"/>
                </a:lnTo>
                <a:lnTo>
                  <a:pt x="9198" y="4964"/>
                </a:lnTo>
                <a:lnTo>
                  <a:pt x="9490" y="4721"/>
                </a:lnTo>
                <a:lnTo>
                  <a:pt x="9757" y="4453"/>
                </a:lnTo>
                <a:lnTo>
                  <a:pt x="10293" y="3894"/>
                </a:lnTo>
                <a:lnTo>
                  <a:pt x="10706" y="3480"/>
                </a:lnTo>
                <a:lnTo>
                  <a:pt x="10901" y="3261"/>
                </a:lnTo>
                <a:lnTo>
                  <a:pt x="10974" y="3139"/>
                </a:lnTo>
                <a:lnTo>
                  <a:pt x="11047" y="3018"/>
                </a:lnTo>
                <a:close/>
                <a:moveTo>
                  <a:pt x="6327" y="10463"/>
                </a:moveTo>
                <a:lnTo>
                  <a:pt x="6594" y="10780"/>
                </a:lnTo>
                <a:lnTo>
                  <a:pt x="7057" y="11266"/>
                </a:lnTo>
                <a:lnTo>
                  <a:pt x="7543" y="11729"/>
                </a:lnTo>
                <a:lnTo>
                  <a:pt x="6643" y="12580"/>
                </a:lnTo>
                <a:lnTo>
                  <a:pt x="5718" y="13407"/>
                </a:lnTo>
                <a:lnTo>
                  <a:pt x="4794" y="14210"/>
                </a:lnTo>
                <a:lnTo>
                  <a:pt x="3820" y="14989"/>
                </a:lnTo>
                <a:lnTo>
                  <a:pt x="3042" y="15597"/>
                </a:lnTo>
                <a:lnTo>
                  <a:pt x="2263" y="16157"/>
                </a:lnTo>
                <a:lnTo>
                  <a:pt x="1460" y="16717"/>
                </a:lnTo>
                <a:lnTo>
                  <a:pt x="682" y="17301"/>
                </a:lnTo>
                <a:lnTo>
                  <a:pt x="1120" y="16765"/>
                </a:lnTo>
                <a:lnTo>
                  <a:pt x="1533" y="16230"/>
                </a:lnTo>
                <a:lnTo>
                  <a:pt x="1971" y="15646"/>
                </a:lnTo>
                <a:lnTo>
                  <a:pt x="2458" y="15111"/>
                </a:lnTo>
                <a:lnTo>
                  <a:pt x="3431" y="14064"/>
                </a:lnTo>
                <a:lnTo>
                  <a:pt x="4307" y="13018"/>
                </a:lnTo>
                <a:lnTo>
                  <a:pt x="5159" y="11972"/>
                </a:lnTo>
                <a:lnTo>
                  <a:pt x="5524" y="11485"/>
                </a:lnTo>
                <a:lnTo>
                  <a:pt x="5913" y="11023"/>
                </a:lnTo>
                <a:lnTo>
                  <a:pt x="6132" y="10755"/>
                </a:lnTo>
                <a:lnTo>
                  <a:pt x="6229" y="10609"/>
                </a:lnTo>
                <a:lnTo>
                  <a:pt x="6327" y="10463"/>
                </a:lnTo>
                <a:close/>
                <a:moveTo>
                  <a:pt x="11753" y="0"/>
                </a:moveTo>
                <a:lnTo>
                  <a:pt x="11558" y="49"/>
                </a:lnTo>
                <a:lnTo>
                  <a:pt x="11363" y="122"/>
                </a:lnTo>
                <a:lnTo>
                  <a:pt x="11217" y="219"/>
                </a:lnTo>
                <a:lnTo>
                  <a:pt x="11096" y="341"/>
                </a:lnTo>
                <a:lnTo>
                  <a:pt x="10974" y="463"/>
                </a:lnTo>
                <a:lnTo>
                  <a:pt x="10877" y="609"/>
                </a:lnTo>
                <a:lnTo>
                  <a:pt x="10779" y="779"/>
                </a:lnTo>
                <a:lnTo>
                  <a:pt x="10706" y="949"/>
                </a:lnTo>
                <a:lnTo>
                  <a:pt x="10633" y="1120"/>
                </a:lnTo>
                <a:lnTo>
                  <a:pt x="10585" y="1314"/>
                </a:lnTo>
                <a:lnTo>
                  <a:pt x="10536" y="1509"/>
                </a:lnTo>
                <a:lnTo>
                  <a:pt x="10512" y="1704"/>
                </a:lnTo>
                <a:lnTo>
                  <a:pt x="10512" y="1898"/>
                </a:lnTo>
                <a:lnTo>
                  <a:pt x="10512" y="2093"/>
                </a:lnTo>
                <a:lnTo>
                  <a:pt x="10536" y="2263"/>
                </a:lnTo>
                <a:lnTo>
                  <a:pt x="10585" y="2458"/>
                </a:lnTo>
                <a:lnTo>
                  <a:pt x="10633" y="2604"/>
                </a:lnTo>
                <a:lnTo>
                  <a:pt x="10731" y="2774"/>
                </a:lnTo>
                <a:lnTo>
                  <a:pt x="10609" y="2823"/>
                </a:lnTo>
                <a:lnTo>
                  <a:pt x="10487" y="2920"/>
                </a:lnTo>
                <a:lnTo>
                  <a:pt x="10293" y="3115"/>
                </a:lnTo>
                <a:lnTo>
                  <a:pt x="9928" y="3553"/>
                </a:lnTo>
                <a:lnTo>
                  <a:pt x="9417" y="4113"/>
                </a:lnTo>
                <a:lnTo>
                  <a:pt x="9149" y="4356"/>
                </a:lnTo>
                <a:lnTo>
                  <a:pt x="8857" y="4624"/>
                </a:lnTo>
                <a:lnTo>
                  <a:pt x="8298" y="5061"/>
                </a:lnTo>
                <a:lnTo>
                  <a:pt x="8030" y="5305"/>
                </a:lnTo>
                <a:lnTo>
                  <a:pt x="7787" y="5572"/>
                </a:lnTo>
                <a:lnTo>
                  <a:pt x="7714" y="5670"/>
                </a:lnTo>
                <a:lnTo>
                  <a:pt x="7616" y="5791"/>
                </a:lnTo>
                <a:lnTo>
                  <a:pt x="7470" y="5718"/>
                </a:lnTo>
                <a:lnTo>
                  <a:pt x="7300" y="5645"/>
                </a:lnTo>
                <a:lnTo>
                  <a:pt x="6935" y="5524"/>
                </a:lnTo>
                <a:lnTo>
                  <a:pt x="6570" y="5451"/>
                </a:lnTo>
                <a:lnTo>
                  <a:pt x="6254" y="5402"/>
                </a:lnTo>
                <a:lnTo>
                  <a:pt x="5767" y="5329"/>
                </a:lnTo>
                <a:lnTo>
                  <a:pt x="5280" y="5305"/>
                </a:lnTo>
                <a:lnTo>
                  <a:pt x="4794" y="5353"/>
                </a:lnTo>
                <a:lnTo>
                  <a:pt x="4307" y="5451"/>
                </a:lnTo>
                <a:lnTo>
                  <a:pt x="3942" y="5548"/>
                </a:lnTo>
                <a:lnTo>
                  <a:pt x="3601" y="5718"/>
                </a:lnTo>
                <a:lnTo>
                  <a:pt x="3431" y="5791"/>
                </a:lnTo>
                <a:lnTo>
                  <a:pt x="3261" y="5913"/>
                </a:lnTo>
                <a:lnTo>
                  <a:pt x="3139" y="6035"/>
                </a:lnTo>
                <a:lnTo>
                  <a:pt x="3017" y="6181"/>
                </a:lnTo>
                <a:lnTo>
                  <a:pt x="2871" y="6448"/>
                </a:lnTo>
                <a:lnTo>
                  <a:pt x="2823" y="6570"/>
                </a:lnTo>
                <a:lnTo>
                  <a:pt x="2798" y="6716"/>
                </a:lnTo>
                <a:lnTo>
                  <a:pt x="2798" y="6862"/>
                </a:lnTo>
                <a:lnTo>
                  <a:pt x="2823" y="7008"/>
                </a:lnTo>
                <a:lnTo>
                  <a:pt x="2871" y="7130"/>
                </a:lnTo>
                <a:lnTo>
                  <a:pt x="2969" y="7227"/>
                </a:lnTo>
                <a:lnTo>
                  <a:pt x="3042" y="7251"/>
                </a:lnTo>
                <a:lnTo>
                  <a:pt x="3115" y="7251"/>
                </a:lnTo>
                <a:lnTo>
                  <a:pt x="3285" y="7470"/>
                </a:lnTo>
                <a:lnTo>
                  <a:pt x="3455" y="7689"/>
                </a:lnTo>
                <a:lnTo>
                  <a:pt x="3650" y="7908"/>
                </a:lnTo>
                <a:lnTo>
                  <a:pt x="3869" y="8103"/>
                </a:lnTo>
                <a:lnTo>
                  <a:pt x="4307" y="8468"/>
                </a:lnTo>
                <a:lnTo>
                  <a:pt x="4769" y="8833"/>
                </a:lnTo>
                <a:lnTo>
                  <a:pt x="5086" y="9125"/>
                </a:lnTo>
                <a:lnTo>
                  <a:pt x="5402" y="9466"/>
                </a:lnTo>
                <a:lnTo>
                  <a:pt x="6010" y="10123"/>
                </a:lnTo>
                <a:lnTo>
                  <a:pt x="5962" y="10196"/>
                </a:lnTo>
                <a:lnTo>
                  <a:pt x="5864" y="10342"/>
                </a:lnTo>
                <a:lnTo>
                  <a:pt x="5767" y="10488"/>
                </a:lnTo>
                <a:lnTo>
                  <a:pt x="5499" y="10780"/>
                </a:lnTo>
                <a:lnTo>
                  <a:pt x="5110" y="11291"/>
                </a:lnTo>
                <a:lnTo>
                  <a:pt x="4721" y="11777"/>
                </a:lnTo>
                <a:lnTo>
                  <a:pt x="3820" y="12921"/>
                </a:lnTo>
                <a:lnTo>
                  <a:pt x="2871" y="14016"/>
                </a:lnTo>
                <a:lnTo>
                  <a:pt x="1995" y="14989"/>
                </a:lnTo>
                <a:lnTo>
                  <a:pt x="1582" y="15500"/>
                </a:lnTo>
                <a:lnTo>
                  <a:pt x="1168" y="16011"/>
                </a:lnTo>
                <a:lnTo>
                  <a:pt x="779" y="16571"/>
                </a:lnTo>
                <a:lnTo>
                  <a:pt x="584" y="16838"/>
                </a:lnTo>
                <a:lnTo>
                  <a:pt x="365" y="17106"/>
                </a:lnTo>
                <a:lnTo>
                  <a:pt x="244" y="17276"/>
                </a:lnTo>
                <a:lnTo>
                  <a:pt x="122" y="17422"/>
                </a:lnTo>
                <a:lnTo>
                  <a:pt x="49" y="17593"/>
                </a:lnTo>
                <a:lnTo>
                  <a:pt x="0" y="17787"/>
                </a:lnTo>
                <a:lnTo>
                  <a:pt x="0" y="17860"/>
                </a:lnTo>
                <a:lnTo>
                  <a:pt x="73" y="17909"/>
                </a:lnTo>
                <a:lnTo>
                  <a:pt x="122" y="17909"/>
                </a:lnTo>
                <a:lnTo>
                  <a:pt x="195" y="17885"/>
                </a:lnTo>
                <a:lnTo>
                  <a:pt x="219" y="17836"/>
                </a:lnTo>
                <a:lnTo>
                  <a:pt x="463" y="17763"/>
                </a:lnTo>
                <a:lnTo>
                  <a:pt x="682" y="17666"/>
                </a:lnTo>
                <a:lnTo>
                  <a:pt x="901" y="17544"/>
                </a:lnTo>
                <a:lnTo>
                  <a:pt x="1120" y="17398"/>
                </a:lnTo>
                <a:lnTo>
                  <a:pt x="1533" y="17106"/>
                </a:lnTo>
                <a:lnTo>
                  <a:pt x="1947" y="16838"/>
                </a:lnTo>
                <a:lnTo>
                  <a:pt x="2433" y="16522"/>
                </a:lnTo>
                <a:lnTo>
                  <a:pt x="2896" y="16206"/>
                </a:lnTo>
                <a:lnTo>
                  <a:pt x="3358" y="15865"/>
                </a:lnTo>
                <a:lnTo>
                  <a:pt x="3820" y="15524"/>
                </a:lnTo>
                <a:lnTo>
                  <a:pt x="4867" y="14697"/>
                </a:lnTo>
                <a:lnTo>
                  <a:pt x="5889" y="13845"/>
                </a:lnTo>
                <a:lnTo>
                  <a:pt x="6886" y="12945"/>
                </a:lnTo>
                <a:lnTo>
                  <a:pt x="7860" y="12045"/>
                </a:lnTo>
                <a:lnTo>
                  <a:pt x="7860" y="12021"/>
                </a:lnTo>
                <a:lnTo>
                  <a:pt x="9222" y="13261"/>
                </a:lnTo>
                <a:lnTo>
                  <a:pt x="9879" y="13870"/>
                </a:lnTo>
                <a:lnTo>
                  <a:pt x="10195" y="14210"/>
                </a:lnTo>
                <a:lnTo>
                  <a:pt x="10512" y="14527"/>
                </a:lnTo>
                <a:lnTo>
                  <a:pt x="10585" y="14600"/>
                </a:lnTo>
                <a:lnTo>
                  <a:pt x="10658" y="14624"/>
                </a:lnTo>
                <a:lnTo>
                  <a:pt x="10731" y="14624"/>
                </a:lnTo>
                <a:lnTo>
                  <a:pt x="10804" y="14600"/>
                </a:lnTo>
                <a:lnTo>
                  <a:pt x="10925" y="14648"/>
                </a:lnTo>
                <a:lnTo>
                  <a:pt x="11047" y="14673"/>
                </a:lnTo>
                <a:lnTo>
                  <a:pt x="11290" y="14721"/>
                </a:lnTo>
                <a:lnTo>
                  <a:pt x="11534" y="14697"/>
                </a:lnTo>
                <a:lnTo>
                  <a:pt x="11655" y="14673"/>
                </a:lnTo>
                <a:lnTo>
                  <a:pt x="11777" y="14624"/>
                </a:lnTo>
                <a:lnTo>
                  <a:pt x="11923" y="14527"/>
                </a:lnTo>
                <a:lnTo>
                  <a:pt x="12045" y="14429"/>
                </a:lnTo>
                <a:lnTo>
                  <a:pt x="12142" y="14283"/>
                </a:lnTo>
                <a:lnTo>
                  <a:pt x="12239" y="14137"/>
                </a:lnTo>
                <a:lnTo>
                  <a:pt x="12312" y="13967"/>
                </a:lnTo>
                <a:lnTo>
                  <a:pt x="12385" y="13797"/>
                </a:lnTo>
                <a:lnTo>
                  <a:pt x="12458" y="13480"/>
                </a:lnTo>
                <a:lnTo>
                  <a:pt x="12531" y="13091"/>
                </a:lnTo>
                <a:lnTo>
                  <a:pt x="12580" y="12653"/>
                </a:lnTo>
                <a:lnTo>
                  <a:pt x="12580" y="12240"/>
                </a:lnTo>
                <a:lnTo>
                  <a:pt x="12556" y="11802"/>
                </a:lnTo>
                <a:lnTo>
                  <a:pt x="12483" y="11364"/>
                </a:lnTo>
                <a:lnTo>
                  <a:pt x="12385" y="10950"/>
                </a:lnTo>
                <a:lnTo>
                  <a:pt x="12264" y="10536"/>
                </a:lnTo>
                <a:lnTo>
                  <a:pt x="12093" y="10171"/>
                </a:lnTo>
                <a:lnTo>
                  <a:pt x="12337" y="9977"/>
                </a:lnTo>
                <a:lnTo>
                  <a:pt x="12580" y="9758"/>
                </a:lnTo>
                <a:lnTo>
                  <a:pt x="12994" y="9295"/>
                </a:lnTo>
                <a:lnTo>
                  <a:pt x="13407" y="8833"/>
                </a:lnTo>
                <a:lnTo>
                  <a:pt x="13845" y="8371"/>
                </a:lnTo>
                <a:lnTo>
                  <a:pt x="13918" y="8322"/>
                </a:lnTo>
                <a:lnTo>
                  <a:pt x="13967" y="8273"/>
                </a:lnTo>
                <a:lnTo>
                  <a:pt x="14259" y="8006"/>
                </a:lnTo>
                <a:lnTo>
                  <a:pt x="14575" y="7714"/>
                </a:lnTo>
                <a:lnTo>
                  <a:pt x="14721" y="7543"/>
                </a:lnTo>
                <a:lnTo>
                  <a:pt x="14867" y="7373"/>
                </a:lnTo>
                <a:lnTo>
                  <a:pt x="14965" y="7203"/>
                </a:lnTo>
                <a:lnTo>
                  <a:pt x="15062" y="7057"/>
                </a:lnTo>
                <a:lnTo>
                  <a:pt x="15427" y="7154"/>
                </a:lnTo>
                <a:lnTo>
                  <a:pt x="15865" y="7203"/>
                </a:lnTo>
                <a:lnTo>
                  <a:pt x="16279" y="7227"/>
                </a:lnTo>
                <a:lnTo>
                  <a:pt x="16498" y="7203"/>
                </a:lnTo>
                <a:lnTo>
                  <a:pt x="16717" y="7178"/>
                </a:lnTo>
                <a:lnTo>
                  <a:pt x="16911" y="7130"/>
                </a:lnTo>
                <a:lnTo>
                  <a:pt x="17106" y="7057"/>
                </a:lnTo>
                <a:lnTo>
                  <a:pt x="17300" y="6959"/>
                </a:lnTo>
                <a:lnTo>
                  <a:pt x="17446" y="6862"/>
                </a:lnTo>
                <a:lnTo>
                  <a:pt x="17617" y="6740"/>
                </a:lnTo>
                <a:lnTo>
                  <a:pt x="17738" y="6594"/>
                </a:lnTo>
                <a:lnTo>
                  <a:pt x="17836" y="6424"/>
                </a:lnTo>
                <a:lnTo>
                  <a:pt x="17909" y="6229"/>
                </a:lnTo>
                <a:lnTo>
                  <a:pt x="17957" y="6108"/>
                </a:lnTo>
                <a:lnTo>
                  <a:pt x="17957" y="5986"/>
                </a:lnTo>
                <a:lnTo>
                  <a:pt x="17933" y="5864"/>
                </a:lnTo>
                <a:lnTo>
                  <a:pt x="17909" y="5743"/>
                </a:lnTo>
                <a:lnTo>
                  <a:pt x="17811" y="5548"/>
                </a:lnTo>
                <a:lnTo>
                  <a:pt x="17690" y="5353"/>
                </a:lnTo>
                <a:lnTo>
                  <a:pt x="17495" y="5183"/>
                </a:lnTo>
                <a:lnTo>
                  <a:pt x="17325" y="5013"/>
                </a:lnTo>
                <a:lnTo>
                  <a:pt x="16960" y="4721"/>
                </a:lnTo>
                <a:lnTo>
                  <a:pt x="16692" y="4453"/>
                </a:lnTo>
                <a:lnTo>
                  <a:pt x="16425" y="4161"/>
                </a:lnTo>
                <a:lnTo>
                  <a:pt x="15914" y="3577"/>
                </a:lnTo>
                <a:lnTo>
                  <a:pt x="15403" y="2993"/>
                </a:lnTo>
                <a:lnTo>
                  <a:pt x="15135" y="2701"/>
                </a:lnTo>
                <a:lnTo>
                  <a:pt x="14843" y="2434"/>
                </a:lnTo>
                <a:lnTo>
                  <a:pt x="14283" y="1996"/>
                </a:lnTo>
                <a:lnTo>
                  <a:pt x="14016" y="1777"/>
                </a:lnTo>
                <a:lnTo>
                  <a:pt x="13772" y="1533"/>
                </a:lnTo>
                <a:lnTo>
                  <a:pt x="13529" y="1266"/>
                </a:lnTo>
                <a:lnTo>
                  <a:pt x="13310" y="998"/>
                </a:lnTo>
                <a:lnTo>
                  <a:pt x="13091" y="706"/>
                </a:lnTo>
                <a:lnTo>
                  <a:pt x="12848" y="438"/>
                </a:lnTo>
                <a:lnTo>
                  <a:pt x="12677" y="292"/>
                </a:lnTo>
                <a:lnTo>
                  <a:pt x="12507" y="171"/>
                </a:lnTo>
                <a:lnTo>
                  <a:pt x="12337" y="98"/>
                </a:lnTo>
                <a:lnTo>
                  <a:pt x="12142" y="25"/>
                </a:lnTo>
                <a:lnTo>
                  <a:pt x="11947" y="0"/>
                </a:lnTo>
                <a:lnTo>
                  <a:pt x="1175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065" name="Google Shape;698;p56"/>
          <p:cNvSpPr>
            <a:spLocks/>
          </p:cNvSpPr>
          <p:nvPr/>
        </p:nvSpPr>
        <p:spPr bwMode="auto">
          <a:xfrm>
            <a:off x="7961313" y="5297488"/>
            <a:ext cx="331787" cy="366712"/>
          </a:xfrm>
          <a:custGeom>
            <a:avLst/>
            <a:gdLst>
              <a:gd name="T0" fmla="*/ 2147483646 w 17958"/>
              <a:gd name="T1" fmla="*/ 2147483646 h 17909"/>
              <a:gd name="T2" fmla="*/ 2147483646 w 17958"/>
              <a:gd name="T3" fmla="*/ 2147483646 h 17909"/>
              <a:gd name="T4" fmla="*/ 2147483646 w 17958"/>
              <a:gd name="T5" fmla="*/ 2147483646 h 17909"/>
              <a:gd name="T6" fmla="*/ 2147483646 w 17958"/>
              <a:gd name="T7" fmla="*/ 2147483646 h 17909"/>
              <a:gd name="T8" fmla="*/ 2147483646 w 17958"/>
              <a:gd name="T9" fmla="*/ 2147483646 h 17909"/>
              <a:gd name="T10" fmla="*/ 2147483646 w 17958"/>
              <a:gd name="T11" fmla="*/ 2147483646 h 17909"/>
              <a:gd name="T12" fmla="*/ 2147483646 w 17958"/>
              <a:gd name="T13" fmla="*/ 2147483646 h 17909"/>
              <a:gd name="T14" fmla="*/ 2147483646 w 17958"/>
              <a:gd name="T15" fmla="*/ 2147483646 h 17909"/>
              <a:gd name="T16" fmla="*/ 2147483646 w 17958"/>
              <a:gd name="T17" fmla="*/ 2147483646 h 17909"/>
              <a:gd name="T18" fmla="*/ 2147483646 w 17958"/>
              <a:gd name="T19" fmla="*/ 2147483646 h 17909"/>
              <a:gd name="T20" fmla="*/ 2147483646 w 17958"/>
              <a:gd name="T21" fmla="*/ 2147483646 h 17909"/>
              <a:gd name="T22" fmla="*/ 2147483646 w 17958"/>
              <a:gd name="T23" fmla="*/ 2147483646 h 17909"/>
              <a:gd name="T24" fmla="*/ 2147483646 w 17958"/>
              <a:gd name="T25" fmla="*/ 2147483646 h 17909"/>
              <a:gd name="T26" fmla="*/ 2147483646 w 17958"/>
              <a:gd name="T27" fmla="*/ 2147483646 h 17909"/>
              <a:gd name="T28" fmla="*/ 2147483646 w 17958"/>
              <a:gd name="T29" fmla="*/ 2147483646 h 17909"/>
              <a:gd name="T30" fmla="*/ 2147483646 w 17958"/>
              <a:gd name="T31" fmla="*/ 2147483646 h 17909"/>
              <a:gd name="T32" fmla="*/ 2147483646 w 17958"/>
              <a:gd name="T33" fmla="*/ 2147483646 h 17909"/>
              <a:gd name="T34" fmla="*/ 2147483646 w 17958"/>
              <a:gd name="T35" fmla="*/ 2147483646 h 17909"/>
              <a:gd name="T36" fmla="*/ 2147483646 w 17958"/>
              <a:gd name="T37" fmla="*/ 2147483646 h 17909"/>
              <a:gd name="T38" fmla="*/ 2147483646 w 17958"/>
              <a:gd name="T39" fmla="*/ 2147483646 h 17909"/>
              <a:gd name="T40" fmla="*/ 2147483646 w 17958"/>
              <a:gd name="T41" fmla="*/ 2147483646 h 17909"/>
              <a:gd name="T42" fmla="*/ 2147483646 w 17958"/>
              <a:gd name="T43" fmla="*/ 2147483646 h 17909"/>
              <a:gd name="T44" fmla="*/ 2147483646 w 17958"/>
              <a:gd name="T45" fmla="*/ 2147483646 h 17909"/>
              <a:gd name="T46" fmla="*/ 2147483646 w 17958"/>
              <a:gd name="T47" fmla="*/ 2147483646 h 17909"/>
              <a:gd name="T48" fmla="*/ 2147483646 w 17958"/>
              <a:gd name="T49" fmla="*/ 2147483646 h 17909"/>
              <a:gd name="T50" fmla="*/ 2147483646 w 17958"/>
              <a:gd name="T51" fmla="*/ 2147483646 h 17909"/>
              <a:gd name="T52" fmla="*/ 2147483646 w 17958"/>
              <a:gd name="T53" fmla="*/ 2147483646 h 17909"/>
              <a:gd name="T54" fmla="*/ 2147483646 w 17958"/>
              <a:gd name="T55" fmla="*/ 2147483646 h 17909"/>
              <a:gd name="T56" fmla="*/ 2147483646 w 17958"/>
              <a:gd name="T57" fmla="*/ 2147483646 h 17909"/>
              <a:gd name="T58" fmla="*/ 2147483646 w 17958"/>
              <a:gd name="T59" fmla="*/ 2147483646 h 17909"/>
              <a:gd name="T60" fmla="*/ 2147483646 w 17958"/>
              <a:gd name="T61" fmla="*/ 2147483646 h 17909"/>
              <a:gd name="T62" fmla="*/ 2147483646 w 17958"/>
              <a:gd name="T63" fmla="*/ 2147483646 h 17909"/>
              <a:gd name="T64" fmla="*/ 2147483646 w 17958"/>
              <a:gd name="T65" fmla="*/ 2147483646 h 17909"/>
              <a:gd name="T66" fmla="*/ 2147483646 w 17958"/>
              <a:gd name="T67" fmla="*/ 2147483646 h 17909"/>
              <a:gd name="T68" fmla="*/ 2147483646 w 17958"/>
              <a:gd name="T69" fmla="*/ 2147483646 h 17909"/>
              <a:gd name="T70" fmla="*/ 2147483646 w 17958"/>
              <a:gd name="T71" fmla="*/ 2147483646 h 17909"/>
              <a:gd name="T72" fmla="*/ 2147483646 w 17958"/>
              <a:gd name="T73" fmla="*/ 2147483646 h 17909"/>
              <a:gd name="T74" fmla="*/ 2147483646 w 17958"/>
              <a:gd name="T75" fmla="*/ 2147483646 h 17909"/>
              <a:gd name="T76" fmla="*/ 2147483646 w 17958"/>
              <a:gd name="T77" fmla="*/ 2147483646 h 17909"/>
              <a:gd name="T78" fmla="*/ 2147483646 w 17958"/>
              <a:gd name="T79" fmla="*/ 2147483646 h 17909"/>
              <a:gd name="T80" fmla="*/ 2147483646 w 17958"/>
              <a:gd name="T81" fmla="*/ 2147483646 h 17909"/>
              <a:gd name="T82" fmla="*/ 2147483646 w 17958"/>
              <a:gd name="T83" fmla="*/ 2147483646 h 17909"/>
              <a:gd name="T84" fmla="*/ 2147483646 w 17958"/>
              <a:gd name="T85" fmla="*/ 2147483646 h 17909"/>
              <a:gd name="T86" fmla="*/ 2147483646 w 17958"/>
              <a:gd name="T87" fmla="*/ 2147483646 h 17909"/>
              <a:gd name="T88" fmla="*/ 2147483646 w 17958"/>
              <a:gd name="T89" fmla="*/ 2147483646 h 17909"/>
              <a:gd name="T90" fmla="*/ 2147483646 w 17958"/>
              <a:gd name="T91" fmla="*/ 2147483646 h 17909"/>
              <a:gd name="T92" fmla="*/ 2147483646 w 17958"/>
              <a:gd name="T93" fmla="*/ 2147483646 h 17909"/>
              <a:gd name="T94" fmla="*/ 2147483646 w 17958"/>
              <a:gd name="T95" fmla="*/ 2147483646 h 17909"/>
              <a:gd name="T96" fmla="*/ 2147483646 w 17958"/>
              <a:gd name="T97" fmla="*/ 2147483646 h 17909"/>
              <a:gd name="T98" fmla="*/ 2147483646 w 17958"/>
              <a:gd name="T99" fmla="*/ 2147483646 h 17909"/>
              <a:gd name="T100" fmla="*/ 2147483646 w 17958"/>
              <a:gd name="T101" fmla="*/ 2147483646 h 17909"/>
              <a:gd name="T102" fmla="*/ 2147483646 w 17958"/>
              <a:gd name="T103" fmla="*/ 2147483646 h 17909"/>
              <a:gd name="T104" fmla="*/ 2147483646 w 17958"/>
              <a:gd name="T105" fmla="*/ 2147483646 h 17909"/>
              <a:gd name="T106" fmla="*/ 2147483646 w 17958"/>
              <a:gd name="T107" fmla="*/ 2147483646 h 17909"/>
              <a:gd name="T108" fmla="*/ 2147483646 w 17958"/>
              <a:gd name="T109" fmla="*/ 2147483646 h 17909"/>
              <a:gd name="T110" fmla="*/ 2147483646 w 17958"/>
              <a:gd name="T111" fmla="*/ 2147483646 h 17909"/>
              <a:gd name="T112" fmla="*/ 2147483646 w 17958"/>
              <a:gd name="T113" fmla="*/ 2147483646 h 17909"/>
              <a:gd name="T114" fmla="*/ 2147483646 w 17958"/>
              <a:gd name="T115" fmla="*/ 2147483646 h 17909"/>
              <a:gd name="T116" fmla="*/ 2147483646 w 17958"/>
              <a:gd name="T117" fmla="*/ 2147483646 h 1790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958" h="17909" extrusionOk="0">
                <a:moveTo>
                  <a:pt x="11972" y="390"/>
                </a:moveTo>
                <a:lnTo>
                  <a:pt x="12069" y="414"/>
                </a:lnTo>
                <a:lnTo>
                  <a:pt x="12166" y="463"/>
                </a:lnTo>
                <a:lnTo>
                  <a:pt x="12288" y="511"/>
                </a:lnTo>
                <a:lnTo>
                  <a:pt x="12483" y="682"/>
                </a:lnTo>
                <a:lnTo>
                  <a:pt x="12653" y="852"/>
                </a:lnTo>
                <a:lnTo>
                  <a:pt x="12823" y="1047"/>
                </a:lnTo>
                <a:lnTo>
                  <a:pt x="13091" y="1387"/>
                </a:lnTo>
                <a:lnTo>
                  <a:pt x="13456" y="1801"/>
                </a:lnTo>
                <a:lnTo>
                  <a:pt x="13821" y="2166"/>
                </a:lnTo>
                <a:lnTo>
                  <a:pt x="14235" y="2507"/>
                </a:lnTo>
                <a:lnTo>
                  <a:pt x="14648" y="2847"/>
                </a:lnTo>
                <a:lnTo>
                  <a:pt x="14843" y="3042"/>
                </a:lnTo>
                <a:lnTo>
                  <a:pt x="15038" y="3237"/>
                </a:lnTo>
                <a:lnTo>
                  <a:pt x="15403" y="3626"/>
                </a:lnTo>
                <a:lnTo>
                  <a:pt x="15743" y="4040"/>
                </a:lnTo>
                <a:lnTo>
                  <a:pt x="16108" y="4453"/>
                </a:lnTo>
                <a:lnTo>
                  <a:pt x="16449" y="4818"/>
                </a:lnTo>
                <a:lnTo>
                  <a:pt x="16619" y="4988"/>
                </a:lnTo>
                <a:lnTo>
                  <a:pt x="16814" y="5159"/>
                </a:lnTo>
                <a:lnTo>
                  <a:pt x="17130" y="5426"/>
                </a:lnTo>
                <a:lnTo>
                  <a:pt x="17276" y="5572"/>
                </a:lnTo>
                <a:lnTo>
                  <a:pt x="17398" y="5743"/>
                </a:lnTo>
                <a:lnTo>
                  <a:pt x="17422" y="5791"/>
                </a:lnTo>
                <a:lnTo>
                  <a:pt x="16887" y="5499"/>
                </a:lnTo>
                <a:lnTo>
                  <a:pt x="16449" y="5280"/>
                </a:lnTo>
                <a:lnTo>
                  <a:pt x="16230" y="5159"/>
                </a:lnTo>
                <a:lnTo>
                  <a:pt x="15987" y="5061"/>
                </a:lnTo>
                <a:lnTo>
                  <a:pt x="15962" y="5086"/>
                </a:lnTo>
                <a:lnTo>
                  <a:pt x="15962" y="5110"/>
                </a:lnTo>
                <a:lnTo>
                  <a:pt x="15987" y="5232"/>
                </a:lnTo>
                <a:lnTo>
                  <a:pt x="16035" y="5329"/>
                </a:lnTo>
                <a:lnTo>
                  <a:pt x="16181" y="5499"/>
                </a:lnTo>
                <a:lnTo>
                  <a:pt x="16352" y="5645"/>
                </a:lnTo>
                <a:lnTo>
                  <a:pt x="16571" y="5791"/>
                </a:lnTo>
                <a:lnTo>
                  <a:pt x="17033" y="6010"/>
                </a:lnTo>
                <a:lnTo>
                  <a:pt x="17252" y="6132"/>
                </a:lnTo>
                <a:lnTo>
                  <a:pt x="17446" y="6229"/>
                </a:lnTo>
                <a:lnTo>
                  <a:pt x="17349" y="6351"/>
                </a:lnTo>
                <a:lnTo>
                  <a:pt x="17227" y="6448"/>
                </a:lnTo>
                <a:lnTo>
                  <a:pt x="17154" y="6375"/>
                </a:lnTo>
                <a:lnTo>
                  <a:pt x="17082" y="6302"/>
                </a:lnTo>
                <a:lnTo>
                  <a:pt x="16887" y="6205"/>
                </a:lnTo>
                <a:lnTo>
                  <a:pt x="16498" y="6010"/>
                </a:lnTo>
                <a:lnTo>
                  <a:pt x="16400" y="5937"/>
                </a:lnTo>
                <a:lnTo>
                  <a:pt x="16303" y="5840"/>
                </a:lnTo>
                <a:lnTo>
                  <a:pt x="16108" y="5645"/>
                </a:lnTo>
                <a:lnTo>
                  <a:pt x="16011" y="5548"/>
                </a:lnTo>
                <a:lnTo>
                  <a:pt x="15914" y="5451"/>
                </a:lnTo>
                <a:lnTo>
                  <a:pt x="15816" y="5402"/>
                </a:lnTo>
                <a:lnTo>
                  <a:pt x="15695" y="5353"/>
                </a:lnTo>
                <a:lnTo>
                  <a:pt x="15670" y="5353"/>
                </a:lnTo>
                <a:lnTo>
                  <a:pt x="15646" y="5378"/>
                </a:lnTo>
                <a:lnTo>
                  <a:pt x="15622" y="5426"/>
                </a:lnTo>
                <a:lnTo>
                  <a:pt x="15622" y="5548"/>
                </a:lnTo>
                <a:lnTo>
                  <a:pt x="15670" y="5645"/>
                </a:lnTo>
                <a:lnTo>
                  <a:pt x="15792" y="5864"/>
                </a:lnTo>
                <a:lnTo>
                  <a:pt x="15962" y="6083"/>
                </a:lnTo>
                <a:lnTo>
                  <a:pt x="16133" y="6229"/>
                </a:lnTo>
                <a:lnTo>
                  <a:pt x="16303" y="6351"/>
                </a:lnTo>
                <a:lnTo>
                  <a:pt x="16473" y="6448"/>
                </a:lnTo>
                <a:lnTo>
                  <a:pt x="16668" y="6521"/>
                </a:lnTo>
                <a:lnTo>
                  <a:pt x="16838" y="6643"/>
                </a:lnTo>
                <a:lnTo>
                  <a:pt x="16619" y="6692"/>
                </a:lnTo>
                <a:lnTo>
                  <a:pt x="16400" y="6716"/>
                </a:lnTo>
                <a:lnTo>
                  <a:pt x="16376" y="6692"/>
                </a:lnTo>
                <a:lnTo>
                  <a:pt x="16327" y="6643"/>
                </a:lnTo>
                <a:lnTo>
                  <a:pt x="16181" y="6570"/>
                </a:lnTo>
                <a:lnTo>
                  <a:pt x="16108" y="6546"/>
                </a:lnTo>
                <a:lnTo>
                  <a:pt x="16035" y="6497"/>
                </a:lnTo>
                <a:lnTo>
                  <a:pt x="15889" y="6375"/>
                </a:lnTo>
                <a:lnTo>
                  <a:pt x="15768" y="6229"/>
                </a:lnTo>
                <a:lnTo>
                  <a:pt x="15670" y="6108"/>
                </a:lnTo>
                <a:lnTo>
                  <a:pt x="15549" y="6010"/>
                </a:lnTo>
                <a:lnTo>
                  <a:pt x="15403" y="5962"/>
                </a:lnTo>
                <a:lnTo>
                  <a:pt x="15330" y="5937"/>
                </a:lnTo>
                <a:lnTo>
                  <a:pt x="15257" y="5962"/>
                </a:lnTo>
                <a:lnTo>
                  <a:pt x="15232" y="5962"/>
                </a:lnTo>
                <a:lnTo>
                  <a:pt x="15232" y="6010"/>
                </a:lnTo>
                <a:lnTo>
                  <a:pt x="15281" y="6181"/>
                </a:lnTo>
                <a:lnTo>
                  <a:pt x="15354" y="6327"/>
                </a:lnTo>
                <a:lnTo>
                  <a:pt x="15573" y="6619"/>
                </a:lnTo>
                <a:lnTo>
                  <a:pt x="15622" y="6692"/>
                </a:lnTo>
                <a:lnTo>
                  <a:pt x="15354" y="6643"/>
                </a:lnTo>
                <a:lnTo>
                  <a:pt x="15086" y="6570"/>
                </a:lnTo>
                <a:lnTo>
                  <a:pt x="15086" y="6546"/>
                </a:lnTo>
                <a:lnTo>
                  <a:pt x="14843" y="6205"/>
                </a:lnTo>
                <a:lnTo>
                  <a:pt x="14575" y="5889"/>
                </a:lnTo>
                <a:lnTo>
                  <a:pt x="14283" y="5572"/>
                </a:lnTo>
                <a:lnTo>
                  <a:pt x="13991" y="5256"/>
                </a:lnTo>
                <a:lnTo>
                  <a:pt x="13359" y="4672"/>
                </a:lnTo>
                <a:lnTo>
                  <a:pt x="12726" y="4137"/>
                </a:lnTo>
                <a:lnTo>
                  <a:pt x="11996" y="3456"/>
                </a:lnTo>
                <a:lnTo>
                  <a:pt x="11607" y="3139"/>
                </a:lnTo>
                <a:lnTo>
                  <a:pt x="11217" y="2823"/>
                </a:lnTo>
                <a:lnTo>
                  <a:pt x="11169" y="2823"/>
                </a:lnTo>
                <a:lnTo>
                  <a:pt x="11144" y="2750"/>
                </a:lnTo>
                <a:lnTo>
                  <a:pt x="11071" y="2628"/>
                </a:lnTo>
                <a:lnTo>
                  <a:pt x="11023" y="2482"/>
                </a:lnTo>
                <a:lnTo>
                  <a:pt x="10974" y="2336"/>
                </a:lnTo>
                <a:lnTo>
                  <a:pt x="10950" y="2166"/>
                </a:lnTo>
                <a:lnTo>
                  <a:pt x="10925" y="1850"/>
                </a:lnTo>
                <a:lnTo>
                  <a:pt x="10974" y="1509"/>
                </a:lnTo>
                <a:lnTo>
                  <a:pt x="11071" y="1193"/>
                </a:lnTo>
                <a:lnTo>
                  <a:pt x="11144" y="1022"/>
                </a:lnTo>
                <a:lnTo>
                  <a:pt x="11217" y="901"/>
                </a:lnTo>
                <a:lnTo>
                  <a:pt x="11315" y="755"/>
                </a:lnTo>
                <a:lnTo>
                  <a:pt x="11412" y="633"/>
                </a:lnTo>
                <a:lnTo>
                  <a:pt x="11534" y="536"/>
                </a:lnTo>
                <a:lnTo>
                  <a:pt x="11655" y="463"/>
                </a:lnTo>
                <a:lnTo>
                  <a:pt x="11753" y="414"/>
                </a:lnTo>
                <a:lnTo>
                  <a:pt x="11850" y="390"/>
                </a:lnTo>
                <a:lnTo>
                  <a:pt x="11972" y="390"/>
                </a:lnTo>
                <a:close/>
                <a:moveTo>
                  <a:pt x="10098" y="4745"/>
                </a:moveTo>
                <a:lnTo>
                  <a:pt x="9976" y="4794"/>
                </a:lnTo>
                <a:lnTo>
                  <a:pt x="9879" y="4867"/>
                </a:lnTo>
                <a:lnTo>
                  <a:pt x="9684" y="5037"/>
                </a:lnTo>
                <a:lnTo>
                  <a:pt x="9149" y="5572"/>
                </a:lnTo>
                <a:lnTo>
                  <a:pt x="8687" y="6035"/>
                </a:lnTo>
                <a:lnTo>
                  <a:pt x="8468" y="6302"/>
                </a:lnTo>
                <a:lnTo>
                  <a:pt x="8273" y="6570"/>
                </a:lnTo>
                <a:lnTo>
                  <a:pt x="8249" y="6643"/>
                </a:lnTo>
                <a:lnTo>
                  <a:pt x="8273" y="6716"/>
                </a:lnTo>
                <a:lnTo>
                  <a:pt x="8346" y="6789"/>
                </a:lnTo>
                <a:lnTo>
                  <a:pt x="8419" y="6789"/>
                </a:lnTo>
                <a:lnTo>
                  <a:pt x="8565" y="6765"/>
                </a:lnTo>
                <a:lnTo>
                  <a:pt x="8687" y="6716"/>
                </a:lnTo>
                <a:lnTo>
                  <a:pt x="8833" y="6619"/>
                </a:lnTo>
                <a:lnTo>
                  <a:pt x="8979" y="6521"/>
                </a:lnTo>
                <a:lnTo>
                  <a:pt x="9222" y="6278"/>
                </a:lnTo>
                <a:lnTo>
                  <a:pt x="9417" y="6059"/>
                </a:lnTo>
                <a:lnTo>
                  <a:pt x="9976" y="5524"/>
                </a:lnTo>
                <a:lnTo>
                  <a:pt x="10171" y="5353"/>
                </a:lnTo>
                <a:lnTo>
                  <a:pt x="10268" y="5280"/>
                </a:lnTo>
                <a:lnTo>
                  <a:pt x="10341" y="5207"/>
                </a:lnTo>
                <a:lnTo>
                  <a:pt x="10414" y="5110"/>
                </a:lnTo>
                <a:lnTo>
                  <a:pt x="10414" y="5037"/>
                </a:lnTo>
                <a:lnTo>
                  <a:pt x="10414" y="4964"/>
                </a:lnTo>
                <a:lnTo>
                  <a:pt x="10390" y="4891"/>
                </a:lnTo>
                <a:lnTo>
                  <a:pt x="10341" y="4818"/>
                </a:lnTo>
                <a:lnTo>
                  <a:pt x="10268" y="4770"/>
                </a:lnTo>
                <a:lnTo>
                  <a:pt x="10195" y="4745"/>
                </a:lnTo>
                <a:lnTo>
                  <a:pt x="10098" y="4745"/>
                </a:lnTo>
                <a:close/>
                <a:moveTo>
                  <a:pt x="11047" y="3018"/>
                </a:moveTo>
                <a:lnTo>
                  <a:pt x="11193" y="3188"/>
                </a:lnTo>
                <a:lnTo>
                  <a:pt x="11339" y="3358"/>
                </a:lnTo>
                <a:lnTo>
                  <a:pt x="11680" y="3699"/>
                </a:lnTo>
                <a:lnTo>
                  <a:pt x="12385" y="4307"/>
                </a:lnTo>
                <a:lnTo>
                  <a:pt x="12994" y="4867"/>
                </a:lnTo>
                <a:lnTo>
                  <a:pt x="13602" y="5451"/>
                </a:lnTo>
                <a:lnTo>
                  <a:pt x="14162" y="6059"/>
                </a:lnTo>
                <a:lnTo>
                  <a:pt x="14429" y="6375"/>
                </a:lnTo>
                <a:lnTo>
                  <a:pt x="14697" y="6716"/>
                </a:lnTo>
                <a:lnTo>
                  <a:pt x="14624" y="6789"/>
                </a:lnTo>
                <a:lnTo>
                  <a:pt x="14308" y="6619"/>
                </a:lnTo>
                <a:lnTo>
                  <a:pt x="14137" y="6521"/>
                </a:lnTo>
                <a:lnTo>
                  <a:pt x="13943" y="6424"/>
                </a:lnTo>
                <a:lnTo>
                  <a:pt x="13821" y="6400"/>
                </a:lnTo>
                <a:lnTo>
                  <a:pt x="13748" y="6375"/>
                </a:lnTo>
                <a:lnTo>
                  <a:pt x="13699" y="6327"/>
                </a:lnTo>
                <a:lnTo>
                  <a:pt x="13675" y="6327"/>
                </a:lnTo>
                <a:lnTo>
                  <a:pt x="13651" y="6351"/>
                </a:lnTo>
                <a:lnTo>
                  <a:pt x="13651" y="6375"/>
                </a:lnTo>
                <a:lnTo>
                  <a:pt x="13724" y="6497"/>
                </a:lnTo>
                <a:lnTo>
                  <a:pt x="13772" y="6594"/>
                </a:lnTo>
                <a:lnTo>
                  <a:pt x="13918" y="6765"/>
                </a:lnTo>
                <a:lnTo>
                  <a:pt x="14089" y="6911"/>
                </a:lnTo>
                <a:lnTo>
                  <a:pt x="14405" y="7105"/>
                </a:lnTo>
                <a:lnTo>
                  <a:pt x="14332" y="7203"/>
                </a:lnTo>
                <a:lnTo>
                  <a:pt x="14283" y="7251"/>
                </a:lnTo>
                <a:lnTo>
                  <a:pt x="14235" y="7227"/>
                </a:lnTo>
                <a:lnTo>
                  <a:pt x="13967" y="7105"/>
                </a:lnTo>
                <a:lnTo>
                  <a:pt x="13699" y="6984"/>
                </a:lnTo>
                <a:lnTo>
                  <a:pt x="13602" y="6911"/>
                </a:lnTo>
                <a:lnTo>
                  <a:pt x="13480" y="6862"/>
                </a:lnTo>
                <a:lnTo>
                  <a:pt x="13359" y="6838"/>
                </a:lnTo>
                <a:lnTo>
                  <a:pt x="13237" y="6862"/>
                </a:lnTo>
                <a:lnTo>
                  <a:pt x="13188" y="6886"/>
                </a:lnTo>
                <a:lnTo>
                  <a:pt x="13188" y="6911"/>
                </a:lnTo>
                <a:lnTo>
                  <a:pt x="13164" y="6959"/>
                </a:lnTo>
                <a:lnTo>
                  <a:pt x="13188" y="6984"/>
                </a:lnTo>
                <a:lnTo>
                  <a:pt x="13261" y="7105"/>
                </a:lnTo>
                <a:lnTo>
                  <a:pt x="13383" y="7178"/>
                </a:lnTo>
                <a:lnTo>
                  <a:pt x="13626" y="7349"/>
                </a:lnTo>
                <a:lnTo>
                  <a:pt x="13821" y="7446"/>
                </a:lnTo>
                <a:lnTo>
                  <a:pt x="14016" y="7543"/>
                </a:lnTo>
                <a:lnTo>
                  <a:pt x="13699" y="7835"/>
                </a:lnTo>
                <a:lnTo>
                  <a:pt x="13480" y="7738"/>
                </a:lnTo>
                <a:lnTo>
                  <a:pt x="13237" y="7616"/>
                </a:lnTo>
                <a:lnTo>
                  <a:pt x="13018" y="7568"/>
                </a:lnTo>
                <a:lnTo>
                  <a:pt x="12896" y="7543"/>
                </a:lnTo>
                <a:lnTo>
                  <a:pt x="12775" y="7543"/>
                </a:lnTo>
                <a:lnTo>
                  <a:pt x="12702" y="7568"/>
                </a:lnTo>
                <a:lnTo>
                  <a:pt x="12653" y="7641"/>
                </a:lnTo>
                <a:lnTo>
                  <a:pt x="12653" y="7714"/>
                </a:lnTo>
                <a:lnTo>
                  <a:pt x="12653" y="7762"/>
                </a:lnTo>
                <a:lnTo>
                  <a:pt x="12702" y="7787"/>
                </a:lnTo>
                <a:lnTo>
                  <a:pt x="13042" y="7981"/>
                </a:lnTo>
                <a:lnTo>
                  <a:pt x="13383" y="8176"/>
                </a:lnTo>
                <a:lnTo>
                  <a:pt x="13164" y="8419"/>
                </a:lnTo>
                <a:lnTo>
                  <a:pt x="12969" y="8346"/>
                </a:lnTo>
                <a:lnTo>
                  <a:pt x="12775" y="8273"/>
                </a:lnTo>
                <a:lnTo>
                  <a:pt x="12580" y="8152"/>
                </a:lnTo>
                <a:lnTo>
                  <a:pt x="12483" y="8103"/>
                </a:lnTo>
                <a:lnTo>
                  <a:pt x="12385" y="8054"/>
                </a:lnTo>
                <a:lnTo>
                  <a:pt x="12337" y="8054"/>
                </a:lnTo>
                <a:lnTo>
                  <a:pt x="12288" y="8079"/>
                </a:lnTo>
                <a:lnTo>
                  <a:pt x="12264" y="8127"/>
                </a:lnTo>
                <a:lnTo>
                  <a:pt x="12264" y="8176"/>
                </a:lnTo>
                <a:lnTo>
                  <a:pt x="12312" y="8273"/>
                </a:lnTo>
                <a:lnTo>
                  <a:pt x="12410" y="8371"/>
                </a:lnTo>
                <a:lnTo>
                  <a:pt x="12507" y="8468"/>
                </a:lnTo>
                <a:lnTo>
                  <a:pt x="12604" y="8541"/>
                </a:lnTo>
                <a:lnTo>
                  <a:pt x="12750" y="8614"/>
                </a:lnTo>
                <a:lnTo>
                  <a:pt x="12921" y="8687"/>
                </a:lnTo>
                <a:lnTo>
                  <a:pt x="12726" y="8930"/>
                </a:lnTo>
                <a:lnTo>
                  <a:pt x="12531" y="8833"/>
                </a:lnTo>
                <a:lnTo>
                  <a:pt x="12361" y="8784"/>
                </a:lnTo>
                <a:lnTo>
                  <a:pt x="12142" y="8638"/>
                </a:lnTo>
                <a:lnTo>
                  <a:pt x="11923" y="8517"/>
                </a:lnTo>
                <a:lnTo>
                  <a:pt x="11899" y="8517"/>
                </a:lnTo>
                <a:lnTo>
                  <a:pt x="11850" y="8565"/>
                </a:lnTo>
                <a:lnTo>
                  <a:pt x="11826" y="8590"/>
                </a:lnTo>
                <a:lnTo>
                  <a:pt x="11826" y="8687"/>
                </a:lnTo>
                <a:lnTo>
                  <a:pt x="11850" y="8809"/>
                </a:lnTo>
                <a:lnTo>
                  <a:pt x="11947" y="8906"/>
                </a:lnTo>
                <a:lnTo>
                  <a:pt x="12045" y="9003"/>
                </a:lnTo>
                <a:lnTo>
                  <a:pt x="12166" y="9101"/>
                </a:lnTo>
                <a:lnTo>
                  <a:pt x="12458" y="9247"/>
                </a:lnTo>
                <a:lnTo>
                  <a:pt x="12166" y="9539"/>
                </a:lnTo>
                <a:lnTo>
                  <a:pt x="11947" y="9441"/>
                </a:lnTo>
                <a:lnTo>
                  <a:pt x="11753" y="9320"/>
                </a:lnTo>
                <a:lnTo>
                  <a:pt x="11582" y="9198"/>
                </a:lnTo>
                <a:lnTo>
                  <a:pt x="11461" y="9174"/>
                </a:lnTo>
                <a:lnTo>
                  <a:pt x="11339" y="9174"/>
                </a:lnTo>
                <a:lnTo>
                  <a:pt x="11315" y="9198"/>
                </a:lnTo>
                <a:lnTo>
                  <a:pt x="11315" y="9271"/>
                </a:lnTo>
                <a:lnTo>
                  <a:pt x="11363" y="9368"/>
                </a:lnTo>
                <a:lnTo>
                  <a:pt x="11436" y="9466"/>
                </a:lnTo>
                <a:lnTo>
                  <a:pt x="11582" y="9612"/>
                </a:lnTo>
                <a:lnTo>
                  <a:pt x="11728" y="9709"/>
                </a:lnTo>
                <a:lnTo>
                  <a:pt x="11850" y="9806"/>
                </a:lnTo>
                <a:lnTo>
                  <a:pt x="11777" y="9879"/>
                </a:lnTo>
                <a:lnTo>
                  <a:pt x="11728" y="9928"/>
                </a:lnTo>
                <a:lnTo>
                  <a:pt x="11704" y="9977"/>
                </a:lnTo>
                <a:lnTo>
                  <a:pt x="11680" y="10050"/>
                </a:lnTo>
                <a:lnTo>
                  <a:pt x="11680" y="10098"/>
                </a:lnTo>
                <a:lnTo>
                  <a:pt x="11655" y="10196"/>
                </a:lnTo>
                <a:lnTo>
                  <a:pt x="11680" y="10244"/>
                </a:lnTo>
                <a:lnTo>
                  <a:pt x="11704" y="10317"/>
                </a:lnTo>
                <a:lnTo>
                  <a:pt x="11777" y="10488"/>
                </a:lnTo>
                <a:lnTo>
                  <a:pt x="11874" y="10682"/>
                </a:lnTo>
                <a:lnTo>
                  <a:pt x="11680" y="10561"/>
                </a:lnTo>
                <a:lnTo>
                  <a:pt x="11509" y="10463"/>
                </a:lnTo>
                <a:lnTo>
                  <a:pt x="11412" y="10439"/>
                </a:lnTo>
                <a:lnTo>
                  <a:pt x="11217" y="10439"/>
                </a:lnTo>
                <a:lnTo>
                  <a:pt x="11144" y="10463"/>
                </a:lnTo>
                <a:lnTo>
                  <a:pt x="11096" y="10488"/>
                </a:lnTo>
                <a:lnTo>
                  <a:pt x="11096" y="10512"/>
                </a:lnTo>
                <a:lnTo>
                  <a:pt x="11096" y="10561"/>
                </a:lnTo>
                <a:lnTo>
                  <a:pt x="11096" y="10585"/>
                </a:lnTo>
                <a:lnTo>
                  <a:pt x="11193" y="10658"/>
                </a:lnTo>
                <a:lnTo>
                  <a:pt x="11315" y="10731"/>
                </a:lnTo>
                <a:lnTo>
                  <a:pt x="11509" y="10877"/>
                </a:lnTo>
                <a:lnTo>
                  <a:pt x="11753" y="11072"/>
                </a:lnTo>
                <a:lnTo>
                  <a:pt x="11996" y="11266"/>
                </a:lnTo>
                <a:lnTo>
                  <a:pt x="12020" y="11266"/>
                </a:lnTo>
                <a:lnTo>
                  <a:pt x="12093" y="11631"/>
                </a:lnTo>
                <a:lnTo>
                  <a:pt x="12118" y="11972"/>
                </a:lnTo>
                <a:lnTo>
                  <a:pt x="11777" y="11704"/>
                </a:lnTo>
                <a:lnTo>
                  <a:pt x="11461" y="11437"/>
                </a:lnTo>
                <a:lnTo>
                  <a:pt x="11315" y="11339"/>
                </a:lnTo>
                <a:lnTo>
                  <a:pt x="11144" y="11242"/>
                </a:lnTo>
                <a:lnTo>
                  <a:pt x="10974" y="11193"/>
                </a:lnTo>
                <a:lnTo>
                  <a:pt x="10877" y="11169"/>
                </a:lnTo>
                <a:lnTo>
                  <a:pt x="10779" y="11193"/>
                </a:lnTo>
                <a:lnTo>
                  <a:pt x="10755" y="11218"/>
                </a:lnTo>
                <a:lnTo>
                  <a:pt x="10779" y="11242"/>
                </a:lnTo>
                <a:lnTo>
                  <a:pt x="11363" y="11826"/>
                </a:lnTo>
                <a:lnTo>
                  <a:pt x="11509" y="11972"/>
                </a:lnTo>
                <a:lnTo>
                  <a:pt x="11680" y="12142"/>
                </a:lnTo>
                <a:lnTo>
                  <a:pt x="11850" y="12264"/>
                </a:lnTo>
                <a:lnTo>
                  <a:pt x="12069" y="12361"/>
                </a:lnTo>
                <a:lnTo>
                  <a:pt x="12118" y="12361"/>
                </a:lnTo>
                <a:lnTo>
                  <a:pt x="12118" y="12921"/>
                </a:lnTo>
                <a:lnTo>
                  <a:pt x="12093" y="13091"/>
                </a:lnTo>
                <a:lnTo>
                  <a:pt x="11972" y="12969"/>
                </a:lnTo>
                <a:lnTo>
                  <a:pt x="11850" y="12824"/>
                </a:lnTo>
                <a:lnTo>
                  <a:pt x="11655" y="12653"/>
                </a:lnTo>
                <a:lnTo>
                  <a:pt x="11120" y="12167"/>
                </a:lnTo>
                <a:lnTo>
                  <a:pt x="10877" y="11948"/>
                </a:lnTo>
                <a:lnTo>
                  <a:pt x="10731" y="11875"/>
                </a:lnTo>
                <a:lnTo>
                  <a:pt x="10585" y="11826"/>
                </a:lnTo>
                <a:lnTo>
                  <a:pt x="10536" y="11850"/>
                </a:lnTo>
                <a:lnTo>
                  <a:pt x="10512" y="11875"/>
                </a:lnTo>
                <a:lnTo>
                  <a:pt x="10536" y="12021"/>
                </a:lnTo>
                <a:lnTo>
                  <a:pt x="10609" y="12142"/>
                </a:lnTo>
                <a:lnTo>
                  <a:pt x="10682" y="12264"/>
                </a:lnTo>
                <a:lnTo>
                  <a:pt x="10779" y="12386"/>
                </a:lnTo>
                <a:lnTo>
                  <a:pt x="11023" y="12605"/>
                </a:lnTo>
                <a:lnTo>
                  <a:pt x="11217" y="12799"/>
                </a:lnTo>
                <a:lnTo>
                  <a:pt x="11728" y="13286"/>
                </a:lnTo>
                <a:lnTo>
                  <a:pt x="11801" y="13359"/>
                </a:lnTo>
                <a:lnTo>
                  <a:pt x="11874" y="13407"/>
                </a:lnTo>
                <a:lnTo>
                  <a:pt x="12045" y="13407"/>
                </a:lnTo>
                <a:lnTo>
                  <a:pt x="11947" y="13699"/>
                </a:lnTo>
                <a:lnTo>
                  <a:pt x="11899" y="13845"/>
                </a:lnTo>
                <a:lnTo>
                  <a:pt x="11826" y="13991"/>
                </a:lnTo>
                <a:lnTo>
                  <a:pt x="11631" y="13748"/>
                </a:lnTo>
                <a:lnTo>
                  <a:pt x="11412" y="13529"/>
                </a:lnTo>
                <a:lnTo>
                  <a:pt x="11169" y="13334"/>
                </a:lnTo>
                <a:lnTo>
                  <a:pt x="10950" y="13115"/>
                </a:lnTo>
                <a:lnTo>
                  <a:pt x="10536" y="12702"/>
                </a:lnTo>
                <a:lnTo>
                  <a:pt x="10439" y="12629"/>
                </a:lnTo>
                <a:lnTo>
                  <a:pt x="10293" y="12532"/>
                </a:lnTo>
                <a:lnTo>
                  <a:pt x="10171" y="12459"/>
                </a:lnTo>
                <a:lnTo>
                  <a:pt x="10098" y="12361"/>
                </a:lnTo>
                <a:lnTo>
                  <a:pt x="10074" y="12361"/>
                </a:lnTo>
                <a:lnTo>
                  <a:pt x="10049" y="12386"/>
                </a:lnTo>
                <a:lnTo>
                  <a:pt x="10098" y="12532"/>
                </a:lnTo>
                <a:lnTo>
                  <a:pt x="10147" y="12653"/>
                </a:lnTo>
                <a:lnTo>
                  <a:pt x="10293" y="12921"/>
                </a:lnTo>
                <a:lnTo>
                  <a:pt x="10487" y="13140"/>
                </a:lnTo>
                <a:lnTo>
                  <a:pt x="10706" y="13359"/>
                </a:lnTo>
                <a:lnTo>
                  <a:pt x="11169" y="13797"/>
                </a:lnTo>
                <a:lnTo>
                  <a:pt x="11388" y="14016"/>
                </a:lnTo>
                <a:lnTo>
                  <a:pt x="11558" y="14235"/>
                </a:lnTo>
                <a:lnTo>
                  <a:pt x="11412" y="14283"/>
                </a:lnTo>
                <a:lnTo>
                  <a:pt x="11266" y="14283"/>
                </a:lnTo>
                <a:lnTo>
                  <a:pt x="11096" y="14259"/>
                </a:lnTo>
                <a:lnTo>
                  <a:pt x="10925" y="14210"/>
                </a:lnTo>
                <a:lnTo>
                  <a:pt x="10877" y="14162"/>
                </a:lnTo>
                <a:lnTo>
                  <a:pt x="10414" y="13651"/>
                </a:lnTo>
                <a:lnTo>
                  <a:pt x="9903" y="13164"/>
                </a:lnTo>
                <a:lnTo>
                  <a:pt x="9392" y="12678"/>
                </a:lnTo>
                <a:lnTo>
                  <a:pt x="8857" y="12240"/>
                </a:lnTo>
                <a:lnTo>
                  <a:pt x="7811" y="11315"/>
                </a:lnTo>
                <a:lnTo>
                  <a:pt x="7300" y="10828"/>
                </a:lnTo>
                <a:lnTo>
                  <a:pt x="6813" y="10342"/>
                </a:lnTo>
                <a:lnTo>
                  <a:pt x="5913" y="9344"/>
                </a:lnTo>
                <a:lnTo>
                  <a:pt x="5426" y="8857"/>
                </a:lnTo>
                <a:lnTo>
                  <a:pt x="4940" y="8419"/>
                </a:lnTo>
                <a:lnTo>
                  <a:pt x="4429" y="7981"/>
                </a:lnTo>
                <a:lnTo>
                  <a:pt x="3918" y="7568"/>
                </a:lnTo>
                <a:lnTo>
                  <a:pt x="3747" y="7397"/>
                </a:lnTo>
                <a:lnTo>
                  <a:pt x="3577" y="7203"/>
                </a:lnTo>
                <a:lnTo>
                  <a:pt x="3504" y="7130"/>
                </a:lnTo>
                <a:lnTo>
                  <a:pt x="3407" y="7057"/>
                </a:lnTo>
                <a:lnTo>
                  <a:pt x="3309" y="7008"/>
                </a:lnTo>
                <a:lnTo>
                  <a:pt x="3212" y="6984"/>
                </a:lnTo>
                <a:lnTo>
                  <a:pt x="3163" y="6911"/>
                </a:lnTo>
                <a:lnTo>
                  <a:pt x="3139" y="6838"/>
                </a:lnTo>
                <a:lnTo>
                  <a:pt x="3163" y="6740"/>
                </a:lnTo>
                <a:lnTo>
                  <a:pt x="3163" y="6667"/>
                </a:lnTo>
                <a:lnTo>
                  <a:pt x="3236" y="6521"/>
                </a:lnTo>
                <a:lnTo>
                  <a:pt x="3358" y="6375"/>
                </a:lnTo>
                <a:lnTo>
                  <a:pt x="3504" y="6254"/>
                </a:lnTo>
                <a:lnTo>
                  <a:pt x="3650" y="6156"/>
                </a:lnTo>
                <a:lnTo>
                  <a:pt x="3942" y="6010"/>
                </a:lnTo>
                <a:lnTo>
                  <a:pt x="4234" y="5913"/>
                </a:lnTo>
                <a:lnTo>
                  <a:pt x="4526" y="5840"/>
                </a:lnTo>
                <a:lnTo>
                  <a:pt x="4842" y="5767"/>
                </a:lnTo>
                <a:lnTo>
                  <a:pt x="5134" y="5743"/>
                </a:lnTo>
                <a:lnTo>
                  <a:pt x="5499" y="5743"/>
                </a:lnTo>
                <a:lnTo>
                  <a:pt x="5864" y="5767"/>
                </a:lnTo>
                <a:lnTo>
                  <a:pt x="6229" y="5816"/>
                </a:lnTo>
                <a:lnTo>
                  <a:pt x="6594" y="5913"/>
                </a:lnTo>
                <a:lnTo>
                  <a:pt x="6862" y="6010"/>
                </a:lnTo>
                <a:lnTo>
                  <a:pt x="7154" y="6108"/>
                </a:lnTo>
                <a:lnTo>
                  <a:pt x="7446" y="6205"/>
                </a:lnTo>
                <a:lnTo>
                  <a:pt x="7592" y="6254"/>
                </a:lnTo>
                <a:lnTo>
                  <a:pt x="7738" y="6254"/>
                </a:lnTo>
                <a:lnTo>
                  <a:pt x="7787" y="6229"/>
                </a:lnTo>
                <a:lnTo>
                  <a:pt x="7860" y="6181"/>
                </a:lnTo>
                <a:lnTo>
                  <a:pt x="7884" y="6132"/>
                </a:lnTo>
                <a:lnTo>
                  <a:pt x="7884" y="6083"/>
                </a:lnTo>
                <a:lnTo>
                  <a:pt x="8006" y="5962"/>
                </a:lnTo>
                <a:lnTo>
                  <a:pt x="8079" y="5864"/>
                </a:lnTo>
                <a:lnTo>
                  <a:pt x="8346" y="5621"/>
                </a:lnTo>
                <a:lnTo>
                  <a:pt x="8614" y="5402"/>
                </a:lnTo>
                <a:lnTo>
                  <a:pt x="9198" y="4964"/>
                </a:lnTo>
                <a:lnTo>
                  <a:pt x="9490" y="4721"/>
                </a:lnTo>
                <a:lnTo>
                  <a:pt x="9757" y="4453"/>
                </a:lnTo>
                <a:lnTo>
                  <a:pt x="10293" y="3894"/>
                </a:lnTo>
                <a:lnTo>
                  <a:pt x="10706" y="3480"/>
                </a:lnTo>
                <a:lnTo>
                  <a:pt x="10901" y="3261"/>
                </a:lnTo>
                <a:lnTo>
                  <a:pt x="10974" y="3139"/>
                </a:lnTo>
                <a:lnTo>
                  <a:pt x="11047" y="3018"/>
                </a:lnTo>
                <a:close/>
                <a:moveTo>
                  <a:pt x="6327" y="10463"/>
                </a:moveTo>
                <a:lnTo>
                  <a:pt x="6594" y="10780"/>
                </a:lnTo>
                <a:lnTo>
                  <a:pt x="7057" y="11266"/>
                </a:lnTo>
                <a:lnTo>
                  <a:pt x="7543" y="11729"/>
                </a:lnTo>
                <a:lnTo>
                  <a:pt x="6643" y="12580"/>
                </a:lnTo>
                <a:lnTo>
                  <a:pt x="5718" y="13407"/>
                </a:lnTo>
                <a:lnTo>
                  <a:pt x="4794" y="14210"/>
                </a:lnTo>
                <a:lnTo>
                  <a:pt x="3820" y="14989"/>
                </a:lnTo>
                <a:lnTo>
                  <a:pt x="3042" y="15597"/>
                </a:lnTo>
                <a:lnTo>
                  <a:pt x="2263" y="16157"/>
                </a:lnTo>
                <a:lnTo>
                  <a:pt x="1460" y="16717"/>
                </a:lnTo>
                <a:lnTo>
                  <a:pt x="682" y="17301"/>
                </a:lnTo>
                <a:lnTo>
                  <a:pt x="1120" y="16765"/>
                </a:lnTo>
                <a:lnTo>
                  <a:pt x="1533" y="16230"/>
                </a:lnTo>
                <a:lnTo>
                  <a:pt x="1971" y="15646"/>
                </a:lnTo>
                <a:lnTo>
                  <a:pt x="2458" y="15111"/>
                </a:lnTo>
                <a:lnTo>
                  <a:pt x="3431" y="14064"/>
                </a:lnTo>
                <a:lnTo>
                  <a:pt x="4307" y="13018"/>
                </a:lnTo>
                <a:lnTo>
                  <a:pt x="5159" y="11972"/>
                </a:lnTo>
                <a:lnTo>
                  <a:pt x="5524" y="11485"/>
                </a:lnTo>
                <a:lnTo>
                  <a:pt x="5913" y="11023"/>
                </a:lnTo>
                <a:lnTo>
                  <a:pt x="6132" y="10755"/>
                </a:lnTo>
                <a:lnTo>
                  <a:pt x="6229" y="10609"/>
                </a:lnTo>
                <a:lnTo>
                  <a:pt x="6327" y="10463"/>
                </a:lnTo>
                <a:close/>
                <a:moveTo>
                  <a:pt x="11753" y="0"/>
                </a:moveTo>
                <a:lnTo>
                  <a:pt x="11558" y="49"/>
                </a:lnTo>
                <a:lnTo>
                  <a:pt x="11363" y="122"/>
                </a:lnTo>
                <a:lnTo>
                  <a:pt x="11217" y="219"/>
                </a:lnTo>
                <a:lnTo>
                  <a:pt x="11096" y="341"/>
                </a:lnTo>
                <a:lnTo>
                  <a:pt x="10974" y="463"/>
                </a:lnTo>
                <a:lnTo>
                  <a:pt x="10877" y="609"/>
                </a:lnTo>
                <a:lnTo>
                  <a:pt x="10779" y="779"/>
                </a:lnTo>
                <a:lnTo>
                  <a:pt x="10706" y="949"/>
                </a:lnTo>
                <a:lnTo>
                  <a:pt x="10633" y="1120"/>
                </a:lnTo>
                <a:lnTo>
                  <a:pt x="10585" y="1314"/>
                </a:lnTo>
                <a:lnTo>
                  <a:pt x="10536" y="1509"/>
                </a:lnTo>
                <a:lnTo>
                  <a:pt x="10512" y="1704"/>
                </a:lnTo>
                <a:lnTo>
                  <a:pt x="10512" y="1898"/>
                </a:lnTo>
                <a:lnTo>
                  <a:pt x="10512" y="2093"/>
                </a:lnTo>
                <a:lnTo>
                  <a:pt x="10536" y="2263"/>
                </a:lnTo>
                <a:lnTo>
                  <a:pt x="10585" y="2458"/>
                </a:lnTo>
                <a:lnTo>
                  <a:pt x="10633" y="2604"/>
                </a:lnTo>
                <a:lnTo>
                  <a:pt x="10731" y="2774"/>
                </a:lnTo>
                <a:lnTo>
                  <a:pt x="10609" y="2823"/>
                </a:lnTo>
                <a:lnTo>
                  <a:pt x="10487" y="2920"/>
                </a:lnTo>
                <a:lnTo>
                  <a:pt x="10293" y="3115"/>
                </a:lnTo>
                <a:lnTo>
                  <a:pt x="9928" y="3553"/>
                </a:lnTo>
                <a:lnTo>
                  <a:pt x="9417" y="4113"/>
                </a:lnTo>
                <a:lnTo>
                  <a:pt x="9149" y="4356"/>
                </a:lnTo>
                <a:lnTo>
                  <a:pt x="8857" y="4624"/>
                </a:lnTo>
                <a:lnTo>
                  <a:pt x="8298" y="5061"/>
                </a:lnTo>
                <a:lnTo>
                  <a:pt x="8030" y="5305"/>
                </a:lnTo>
                <a:lnTo>
                  <a:pt x="7787" y="5572"/>
                </a:lnTo>
                <a:lnTo>
                  <a:pt x="7714" y="5670"/>
                </a:lnTo>
                <a:lnTo>
                  <a:pt x="7616" y="5791"/>
                </a:lnTo>
                <a:lnTo>
                  <a:pt x="7470" y="5718"/>
                </a:lnTo>
                <a:lnTo>
                  <a:pt x="7300" y="5645"/>
                </a:lnTo>
                <a:lnTo>
                  <a:pt x="6935" y="5524"/>
                </a:lnTo>
                <a:lnTo>
                  <a:pt x="6570" y="5451"/>
                </a:lnTo>
                <a:lnTo>
                  <a:pt x="6254" y="5402"/>
                </a:lnTo>
                <a:lnTo>
                  <a:pt x="5767" y="5329"/>
                </a:lnTo>
                <a:lnTo>
                  <a:pt x="5280" y="5305"/>
                </a:lnTo>
                <a:lnTo>
                  <a:pt x="4794" y="5353"/>
                </a:lnTo>
                <a:lnTo>
                  <a:pt x="4307" y="5451"/>
                </a:lnTo>
                <a:lnTo>
                  <a:pt x="3942" y="5548"/>
                </a:lnTo>
                <a:lnTo>
                  <a:pt x="3601" y="5718"/>
                </a:lnTo>
                <a:lnTo>
                  <a:pt x="3431" y="5791"/>
                </a:lnTo>
                <a:lnTo>
                  <a:pt x="3261" y="5913"/>
                </a:lnTo>
                <a:lnTo>
                  <a:pt x="3139" y="6035"/>
                </a:lnTo>
                <a:lnTo>
                  <a:pt x="3017" y="6181"/>
                </a:lnTo>
                <a:lnTo>
                  <a:pt x="2871" y="6448"/>
                </a:lnTo>
                <a:lnTo>
                  <a:pt x="2823" y="6570"/>
                </a:lnTo>
                <a:lnTo>
                  <a:pt x="2798" y="6716"/>
                </a:lnTo>
                <a:lnTo>
                  <a:pt x="2798" y="6862"/>
                </a:lnTo>
                <a:lnTo>
                  <a:pt x="2823" y="7008"/>
                </a:lnTo>
                <a:lnTo>
                  <a:pt x="2871" y="7130"/>
                </a:lnTo>
                <a:lnTo>
                  <a:pt x="2969" y="7227"/>
                </a:lnTo>
                <a:lnTo>
                  <a:pt x="3042" y="7251"/>
                </a:lnTo>
                <a:lnTo>
                  <a:pt x="3115" y="7251"/>
                </a:lnTo>
                <a:lnTo>
                  <a:pt x="3285" y="7470"/>
                </a:lnTo>
                <a:lnTo>
                  <a:pt x="3455" y="7689"/>
                </a:lnTo>
                <a:lnTo>
                  <a:pt x="3650" y="7908"/>
                </a:lnTo>
                <a:lnTo>
                  <a:pt x="3869" y="8103"/>
                </a:lnTo>
                <a:lnTo>
                  <a:pt x="4307" y="8468"/>
                </a:lnTo>
                <a:lnTo>
                  <a:pt x="4769" y="8833"/>
                </a:lnTo>
                <a:lnTo>
                  <a:pt x="5086" y="9125"/>
                </a:lnTo>
                <a:lnTo>
                  <a:pt x="5402" y="9466"/>
                </a:lnTo>
                <a:lnTo>
                  <a:pt x="6010" y="10123"/>
                </a:lnTo>
                <a:lnTo>
                  <a:pt x="5962" y="10196"/>
                </a:lnTo>
                <a:lnTo>
                  <a:pt x="5864" y="10342"/>
                </a:lnTo>
                <a:lnTo>
                  <a:pt x="5767" y="10488"/>
                </a:lnTo>
                <a:lnTo>
                  <a:pt x="5499" y="10780"/>
                </a:lnTo>
                <a:lnTo>
                  <a:pt x="5110" y="11291"/>
                </a:lnTo>
                <a:lnTo>
                  <a:pt x="4721" y="11777"/>
                </a:lnTo>
                <a:lnTo>
                  <a:pt x="3820" y="12921"/>
                </a:lnTo>
                <a:lnTo>
                  <a:pt x="2871" y="14016"/>
                </a:lnTo>
                <a:lnTo>
                  <a:pt x="1995" y="14989"/>
                </a:lnTo>
                <a:lnTo>
                  <a:pt x="1582" y="15500"/>
                </a:lnTo>
                <a:lnTo>
                  <a:pt x="1168" y="16011"/>
                </a:lnTo>
                <a:lnTo>
                  <a:pt x="779" y="16571"/>
                </a:lnTo>
                <a:lnTo>
                  <a:pt x="584" y="16838"/>
                </a:lnTo>
                <a:lnTo>
                  <a:pt x="365" y="17106"/>
                </a:lnTo>
                <a:lnTo>
                  <a:pt x="244" y="17276"/>
                </a:lnTo>
                <a:lnTo>
                  <a:pt x="122" y="17422"/>
                </a:lnTo>
                <a:lnTo>
                  <a:pt x="49" y="17593"/>
                </a:lnTo>
                <a:lnTo>
                  <a:pt x="0" y="17787"/>
                </a:lnTo>
                <a:lnTo>
                  <a:pt x="0" y="17860"/>
                </a:lnTo>
                <a:lnTo>
                  <a:pt x="73" y="17909"/>
                </a:lnTo>
                <a:lnTo>
                  <a:pt x="122" y="17909"/>
                </a:lnTo>
                <a:lnTo>
                  <a:pt x="195" y="17885"/>
                </a:lnTo>
                <a:lnTo>
                  <a:pt x="219" y="17836"/>
                </a:lnTo>
                <a:lnTo>
                  <a:pt x="463" y="17763"/>
                </a:lnTo>
                <a:lnTo>
                  <a:pt x="682" y="17666"/>
                </a:lnTo>
                <a:lnTo>
                  <a:pt x="901" y="17544"/>
                </a:lnTo>
                <a:lnTo>
                  <a:pt x="1120" y="17398"/>
                </a:lnTo>
                <a:lnTo>
                  <a:pt x="1533" y="17106"/>
                </a:lnTo>
                <a:lnTo>
                  <a:pt x="1947" y="16838"/>
                </a:lnTo>
                <a:lnTo>
                  <a:pt x="2433" y="16522"/>
                </a:lnTo>
                <a:lnTo>
                  <a:pt x="2896" y="16206"/>
                </a:lnTo>
                <a:lnTo>
                  <a:pt x="3358" y="15865"/>
                </a:lnTo>
                <a:lnTo>
                  <a:pt x="3820" y="15524"/>
                </a:lnTo>
                <a:lnTo>
                  <a:pt x="4867" y="14697"/>
                </a:lnTo>
                <a:lnTo>
                  <a:pt x="5889" y="13845"/>
                </a:lnTo>
                <a:lnTo>
                  <a:pt x="6886" y="12945"/>
                </a:lnTo>
                <a:lnTo>
                  <a:pt x="7860" y="12045"/>
                </a:lnTo>
                <a:lnTo>
                  <a:pt x="7860" y="12021"/>
                </a:lnTo>
                <a:lnTo>
                  <a:pt x="9222" y="13261"/>
                </a:lnTo>
                <a:lnTo>
                  <a:pt x="9879" y="13870"/>
                </a:lnTo>
                <a:lnTo>
                  <a:pt x="10195" y="14210"/>
                </a:lnTo>
                <a:lnTo>
                  <a:pt x="10512" y="14527"/>
                </a:lnTo>
                <a:lnTo>
                  <a:pt x="10585" y="14600"/>
                </a:lnTo>
                <a:lnTo>
                  <a:pt x="10658" y="14624"/>
                </a:lnTo>
                <a:lnTo>
                  <a:pt x="10731" y="14624"/>
                </a:lnTo>
                <a:lnTo>
                  <a:pt x="10804" y="14600"/>
                </a:lnTo>
                <a:lnTo>
                  <a:pt x="10925" y="14648"/>
                </a:lnTo>
                <a:lnTo>
                  <a:pt x="11047" y="14673"/>
                </a:lnTo>
                <a:lnTo>
                  <a:pt x="11290" y="14721"/>
                </a:lnTo>
                <a:lnTo>
                  <a:pt x="11534" y="14697"/>
                </a:lnTo>
                <a:lnTo>
                  <a:pt x="11655" y="14673"/>
                </a:lnTo>
                <a:lnTo>
                  <a:pt x="11777" y="14624"/>
                </a:lnTo>
                <a:lnTo>
                  <a:pt x="11923" y="14527"/>
                </a:lnTo>
                <a:lnTo>
                  <a:pt x="12045" y="14429"/>
                </a:lnTo>
                <a:lnTo>
                  <a:pt x="12142" y="14283"/>
                </a:lnTo>
                <a:lnTo>
                  <a:pt x="12239" y="14137"/>
                </a:lnTo>
                <a:lnTo>
                  <a:pt x="12312" y="13967"/>
                </a:lnTo>
                <a:lnTo>
                  <a:pt x="12385" y="13797"/>
                </a:lnTo>
                <a:lnTo>
                  <a:pt x="12458" y="13480"/>
                </a:lnTo>
                <a:lnTo>
                  <a:pt x="12531" y="13091"/>
                </a:lnTo>
                <a:lnTo>
                  <a:pt x="12580" y="12653"/>
                </a:lnTo>
                <a:lnTo>
                  <a:pt x="12580" y="12240"/>
                </a:lnTo>
                <a:lnTo>
                  <a:pt x="12556" y="11802"/>
                </a:lnTo>
                <a:lnTo>
                  <a:pt x="12483" y="11364"/>
                </a:lnTo>
                <a:lnTo>
                  <a:pt x="12385" y="10950"/>
                </a:lnTo>
                <a:lnTo>
                  <a:pt x="12264" y="10536"/>
                </a:lnTo>
                <a:lnTo>
                  <a:pt x="12093" y="10171"/>
                </a:lnTo>
                <a:lnTo>
                  <a:pt x="12337" y="9977"/>
                </a:lnTo>
                <a:lnTo>
                  <a:pt x="12580" y="9758"/>
                </a:lnTo>
                <a:lnTo>
                  <a:pt x="12994" y="9295"/>
                </a:lnTo>
                <a:lnTo>
                  <a:pt x="13407" y="8833"/>
                </a:lnTo>
                <a:lnTo>
                  <a:pt x="13845" y="8371"/>
                </a:lnTo>
                <a:lnTo>
                  <a:pt x="13918" y="8322"/>
                </a:lnTo>
                <a:lnTo>
                  <a:pt x="13967" y="8273"/>
                </a:lnTo>
                <a:lnTo>
                  <a:pt x="14259" y="8006"/>
                </a:lnTo>
                <a:lnTo>
                  <a:pt x="14575" y="7714"/>
                </a:lnTo>
                <a:lnTo>
                  <a:pt x="14721" y="7543"/>
                </a:lnTo>
                <a:lnTo>
                  <a:pt x="14867" y="7373"/>
                </a:lnTo>
                <a:lnTo>
                  <a:pt x="14965" y="7203"/>
                </a:lnTo>
                <a:lnTo>
                  <a:pt x="15062" y="7057"/>
                </a:lnTo>
                <a:lnTo>
                  <a:pt x="15427" y="7154"/>
                </a:lnTo>
                <a:lnTo>
                  <a:pt x="15865" y="7203"/>
                </a:lnTo>
                <a:lnTo>
                  <a:pt x="16279" y="7227"/>
                </a:lnTo>
                <a:lnTo>
                  <a:pt x="16498" y="7203"/>
                </a:lnTo>
                <a:lnTo>
                  <a:pt x="16717" y="7178"/>
                </a:lnTo>
                <a:lnTo>
                  <a:pt x="16911" y="7130"/>
                </a:lnTo>
                <a:lnTo>
                  <a:pt x="17106" y="7057"/>
                </a:lnTo>
                <a:lnTo>
                  <a:pt x="17300" y="6959"/>
                </a:lnTo>
                <a:lnTo>
                  <a:pt x="17446" y="6862"/>
                </a:lnTo>
                <a:lnTo>
                  <a:pt x="17617" y="6740"/>
                </a:lnTo>
                <a:lnTo>
                  <a:pt x="17738" y="6594"/>
                </a:lnTo>
                <a:lnTo>
                  <a:pt x="17836" y="6424"/>
                </a:lnTo>
                <a:lnTo>
                  <a:pt x="17909" y="6229"/>
                </a:lnTo>
                <a:lnTo>
                  <a:pt x="17957" y="6108"/>
                </a:lnTo>
                <a:lnTo>
                  <a:pt x="17957" y="5986"/>
                </a:lnTo>
                <a:lnTo>
                  <a:pt x="17933" y="5864"/>
                </a:lnTo>
                <a:lnTo>
                  <a:pt x="17909" y="5743"/>
                </a:lnTo>
                <a:lnTo>
                  <a:pt x="17811" y="5548"/>
                </a:lnTo>
                <a:lnTo>
                  <a:pt x="17690" y="5353"/>
                </a:lnTo>
                <a:lnTo>
                  <a:pt x="17495" y="5183"/>
                </a:lnTo>
                <a:lnTo>
                  <a:pt x="17325" y="5013"/>
                </a:lnTo>
                <a:lnTo>
                  <a:pt x="16960" y="4721"/>
                </a:lnTo>
                <a:lnTo>
                  <a:pt x="16692" y="4453"/>
                </a:lnTo>
                <a:lnTo>
                  <a:pt x="16425" y="4161"/>
                </a:lnTo>
                <a:lnTo>
                  <a:pt x="15914" y="3577"/>
                </a:lnTo>
                <a:lnTo>
                  <a:pt x="15403" y="2993"/>
                </a:lnTo>
                <a:lnTo>
                  <a:pt x="15135" y="2701"/>
                </a:lnTo>
                <a:lnTo>
                  <a:pt x="14843" y="2434"/>
                </a:lnTo>
                <a:lnTo>
                  <a:pt x="14283" y="1996"/>
                </a:lnTo>
                <a:lnTo>
                  <a:pt x="14016" y="1777"/>
                </a:lnTo>
                <a:lnTo>
                  <a:pt x="13772" y="1533"/>
                </a:lnTo>
                <a:lnTo>
                  <a:pt x="13529" y="1266"/>
                </a:lnTo>
                <a:lnTo>
                  <a:pt x="13310" y="998"/>
                </a:lnTo>
                <a:lnTo>
                  <a:pt x="13091" y="706"/>
                </a:lnTo>
                <a:lnTo>
                  <a:pt x="12848" y="438"/>
                </a:lnTo>
                <a:lnTo>
                  <a:pt x="12677" y="292"/>
                </a:lnTo>
                <a:lnTo>
                  <a:pt x="12507" y="171"/>
                </a:lnTo>
                <a:lnTo>
                  <a:pt x="12337" y="98"/>
                </a:lnTo>
                <a:lnTo>
                  <a:pt x="12142" y="25"/>
                </a:lnTo>
                <a:lnTo>
                  <a:pt x="11947" y="0"/>
                </a:lnTo>
                <a:lnTo>
                  <a:pt x="1175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066" name="Google Shape;699;p56"/>
          <p:cNvSpPr>
            <a:spLocks/>
          </p:cNvSpPr>
          <p:nvPr/>
        </p:nvSpPr>
        <p:spPr bwMode="auto">
          <a:xfrm>
            <a:off x="8131175" y="4833938"/>
            <a:ext cx="330200" cy="292100"/>
          </a:xfrm>
          <a:custGeom>
            <a:avLst/>
            <a:gdLst>
              <a:gd name="T0" fmla="*/ 2147483646 w 17958"/>
              <a:gd name="T1" fmla="*/ 2147483646 h 17909"/>
              <a:gd name="T2" fmla="*/ 2147483646 w 17958"/>
              <a:gd name="T3" fmla="*/ 2147483646 h 17909"/>
              <a:gd name="T4" fmla="*/ 2147483646 w 17958"/>
              <a:gd name="T5" fmla="*/ 2147483646 h 17909"/>
              <a:gd name="T6" fmla="*/ 2147483646 w 17958"/>
              <a:gd name="T7" fmla="*/ 2147483646 h 17909"/>
              <a:gd name="T8" fmla="*/ 2147483646 w 17958"/>
              <a:gd name="T9" fmla="*/ 2147483646 h 17909"/>
              <a:gd name="T10" fmla="*/ 2147483646 w 17958"/>
              <a:gd name="T11" fmla="*/ 2147483646 h 17909"/>
              <a:gd name="T12" fmla="*/ 2147483646 w 17958"/>
              <a:gd name="T13" fmla="*/ 2147483646 h 17909"/>
              <a:gd name="T14" fmla="*/ 2147483646 w 17958"/>
              <a:gd name="T15" fmla="*/ 2147483646 h 17909"/>
              <a:gd name="T16" fmla="*/ 2147483646 w 17958"/>
              <a:gd name="T17" fmla="*/ 2147483646 h 17909"/>
              <a:gd name="T18" fmla="*/ 2147483646 w 17958"/>
              <a:gd name="T19" fmla="*/ 2147483646 h 17909"/>
              <a:gd name="T20" fmla="*/ 2147483646 w 17958"/>
              <a:gd name="T21" fmla="*/ 2147483646 h 17909"/>
              <a:gd name="T22" fmla="*/ 2147483646 w 17958"/>
              <a:gd name="T23" fmla="*/ 2147483646 h 17909"/>
              <a:gd name="T24" fmla="*/ 2147483646 w 17958"/>
              <a:gd name="T25" fmla="*/ 2147483646 h 17909"/>
              <a:gd name="T26" fmla="*/ 2147483646 w 17958"/>
              <a:gd name="T27" fmla="*/ 2147483646 h 17909"/>
              <a:gd name="T28" fmla="*/ 2147483646 w 17958"/>
              <a:gd name="T29" fmla="*/ 2147483646 h 17909"/>
              <a:gd name="T30" fmla="*/ 2147483646 w 17958"/>
              <a:gd name="T31" fmla="*/ 2147483646 h 17909"/>
              <a:gd name="T32" fmla="*/ 2147483646 w 17958"/>
              <a:gd name="T33" fmla="*/ 2147483646 h 17909"/>
              <a:gd name="T34" fmla="*/ 2147483646 w 17958"/>
              <a:gd name="T35" fmla="*/ 2147483646 h 17909"/>
              <a:gd name="T36" fmla="*/ 2147483646 w 17958"/>
              <a:gd name="T37" fmla="*/ 2147483646 h 17909"/>
              <a:gd name="T38" fmla="*/ 2147483646 w 17958"/>
              <a:gd name="T39" fmla="*/ 2147483646 h 17909"/>
              <a:gd name="T40" fmla="*/ 2147483646 w 17958"/>
              <a:gd name="T41" fmla="*/ 2147483646 h 17909"/>
              <a:gd name="T42" fmla="*/ 2147483646 w 17958"/>
              <a:gd name="T43" fmla="*/ 2147483646 h 17909"/>
              <a:gd name="T44" fmla="*/ 2147483646 w 17958"/>
              <a:gd name="T45" fmla="*/ 2147483646 h 17909"/>
              <a:gd name="T46" fmla="*/ 2147483646 w 17958"/>
              <a:gd name="T47" fmla="*/ 2147483646 h 17909"/>
              <a:gd name="T48" fmla="*/ 2147483646 w 17958"/>
              <a:gd name="T49" fmla="*/ 2147483646 h 17909"/>
              <a:gd name="T50" fmla="*/ 2147483646 w 17958"/>
              <a:gd name="T51" fmla="*/ 2147483646 h 17909"/>
              <a:gd name="T52" fmla="*/ 2147483646 w 17958"/>
              <a:gd name="T53" fmla="*/ 2147483646 h 17909"/>
              <a:gd name="T54" fmla="*/ 2147483646 w 17958"/>
              <a:gd name="T55" fmla="*/ 2147483646 h 17909"/>
              <a:gd name="T56" fmla="*/ 2147483646 w 17958"/>
              <a:gd name="T57" fmla="*/ 2147483646 h 17909"/>
              <a:gd name="T58" fmla="*/ 2147483646 w 17958"/>
              <a:gd name="T59" fmla="*/ 2147483646 h 17909"/>
              <a:gd name="T60" fmla="*/ 2147483646 w 17958"/>
              <a:gd name="T61" fmla="*/ 2147483646 h 17909"/>
              <a:gd name="T62" fmla="*/ 2147483646 w 17958"/>
              <a:gd name="T63" fmla="*/ 2147483646 h 17909"/>
              <a:gd name="T64" fmla="*/ 2147483646 w 17958"/>
              <a:gd name="T65" fmla="*/ 2147483646 h 17909"/>
              <a:gd name="T66" fmla="*/ 2147483646 w 17958"/>
              <a:gd name="T67" fmla="*/ 2147483646 h 17909"/>
              <a:gd name="T68" fmla="*/ 2147483646 w 17958"/>
              <a:gd name="T69" fmla="*/ 2147483646 h 17909"/>
              <a:gd name="T70" fmla="*/ 2147483646 w 17958"/>
              <a:gd name="T71" fmla="*/ 2147483646 h 17909"/>
              <a:gd name="T72" fmla="*/ 2147483646 w 17958"/>
              <a:gd name="T73" fmla="*/ 2147483646 h 17909"/>
              <a:gd name="T74" fmla="*/ 2147483646 w 17958"/>
              <a:gd name="T75" fmla="*/ 2147483646 h 17909"/>
              <a:gd name="T76" fmla="*/ 2147483646 w 17958"/>
              <a:gd name="T77" fmla="*/ 2147483646 h 17909"/>
              <a:gd name="T78" fmla="*/ 2147483646 w 17958"/>
              <a:gd name="T79" fmla="*/ 2147483646 h 17909"/>
              <a:gd name="T80" fmla="*/ 2147483646 w 17958"/>
              <a:gd name="T81" fmla="*/ 2147483646 h 17909"/>
              <a:gd name="T82" fmla="*/ 2147483646 w 17958"/>
              <a:gd name="T83" fmla="*/ 2147483646 h 17909"/>
              <a:gd name="T84" fmla="*/ 2147483646 w 17958"/>
              <a:gd name="T85" fmla="*/ 2147483646 h 17909"/>
              <a:gd name="T86" fmla="*/ 2147483646 w 17958"/>
              <a:gd name="T87" fmla="*/ 2147483646 h 17909"/>
              <a:gd name="T88" fmla="*/ 2147483646 w 17958"/>
              <a:gd name="T89" fmla="*/ 2147483646 h 17909"/>
              <a:gd name="T90" fmla="*/ 2147483646 w 17958"/>
              <a:gd name="T91" fmla="*/ 2147483646 h 17909"/>
              <a:gd name="T92" fmla="*/ 2147483646 w 17958"/>
              <a:gd name="T93" fmla="*/ 2147483646 h 17909"/>
              <a:gd name="T94" fmla="*/ 2147483646 w 17958"/>
              <a:gd name="T95" fmla="*/ 2147483646 h 17909"/>
              <a:gd name="T96" fmla="*/ 2147483646 w 17958"/>
              <a:gd name="T97" fmla="*/ 2147483646 h 17909"/>
              <a:gd name="T98" fmla="*/ 2147483646 w 17958"/>
              <a:gd name="T99" fmla="*/ 2147483646 h 17909"/>
              <a:gd name="T100" fmla="*/ 2147483646 w 17958"/>
              <a:gd name="T101" fmla="*/ 2147483646 h 17909"/>
              <a:gd name="T102" fmla="*/ 2147483646 w 17958"/>
              <a:gd name="T103" fmla="*/ 2147483646 h 17909"/>
              <a:gd name="T104" fmla="*/ 2147483646 w 17958"/>
              <a:gd name="T105" fmla="*/ 2147483646 h 17909"/>
              <a:gd name="T106" fmla="*/ 2147483646 w 17958"/>
              <a:gd name="T107" fmla="*/ 2147483646 h 17909"/>
              <a:gd name="T108" fmla="*/ 2147483646 w 17958"/>
              <a:gd name="T109" fmla="*/ 2147483646 h 17909"/>
              <a:gd name="T110" fmla="*/ 2147483646 w 17958"/>
              <a:gd name="T111" fmla="*/ 2147483646 h 17909"/>
              <a:gd name="T112" fmla="*/ 2147483646 w 17958"/>
              <a:gd name="T113" fmla="*/ 2147483646 h 17909"/>
              <a:gd name="T114" fmla="*/ 2147483646 w 17958"/>
              <a:gd name="T115" fmla="*/ 2147483646 h 17909"/>
              <a:gd name="T116" fmla="*/ 2147483646 w 17958"/>
              <a:gd name="T117" fmla="*/ 2147483646 h 1790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958" h="17909" extrusionOk="0">
                <a:moveTo>
                  <a:pt x="11972" y="390"/>
                </a:moveTo>
                <a:lnTo>
                  <a:pt x="12069" y="414"/>
                </a:lnTo>
                <a:lnTo>
                  <a:pt x="12166" y="463"/>
                </a:lnTo>
                <a:lnTo>
                  <a:pt x="12288" y="511"/>
                </a:lnTo>
                <a:lnTo>
                  <a:pt x="12483" y="682"/>
                </a:lnTo>
                <a:lnTo>
                  <a:pt x="12653" y="852"/>
                </a:lnTo>
                <a:lnTo>
                  <a:pt x="12823" y="1047"/>
                </a:lnTo>
                <a:lnTo>
                  <a:pt x="13091" y="1387"/>
                </a:lnTo>
                <a:lnTo>
                  <a:pt x="13456" y="1801"/>
                </a:lnTo>
                <a:lnTo>
                  <a:pt x="13821" y="2166"/>
                </a:lnTo>
                <a:lnTo>
                  <a:pt x="14235" y="2507"/>
                </a:lnTo>
                <a:lnTo>
                  <a:pt x="14648" y="2847"/>
                </a:lnTo>
                <a:lnTo>
                  <a:pt x="14843" y="3042"/>
                </a:lnTo>
                <a:lnTo>
                  <a:pt x="15038" y="3237"/>
                </a:lnTo>
                <a:lnTo>
                  <a:pt x="15403" y="3626"/>
                </a:lnTo>
                <a:lnTo>
                  <a:pt x="15743" y="4040"/>
                </a:lnTo>
                <a:lnTo>
                  <a:pt x="16108" y="4453"/>
                </a:lnTo>
                <a:lnTo>
                  <a:pt x="16449" y="4818"/>
                </a:lnTo>
                <a:lnTo>
                  <a:pt x="16619" y="4988"/>
                </a:lnTo>
                <a:lnTo>
                  <a:pt x="16814" y="5159"/>
                </a:lnTo>
                <a:lnTo>
                  <a:pt x="17130" y="5426"/>
                </a:lnTo>
                <a:lnTo>
                  <a:pt x="17276" y="5572"/>
                </a:lnTo>
                <a:lnTo>
                  <a:pt x="17398" y="5743"/>
                </a:lnTo>
                <a:lnTo>
                  <a:pt x="17422" y="5791"/>
                </a:lnTo>
                <a:lnTo>
                  <a:pt x="16887" y="5499"/>
                </a:lnTo>
                <a:lnTo>
                  <a:pt x="16449" y="5280"/>
                </a:lnTo>
                <a:lnTo>
                  <a:pt x="16230" y="5159"/>
                </a:lnTo>
                <a:lnTo>
                  <a:pt x="15987" y="5061"/>
                </a:lnTo>
                <a:lnTo>
                  <a:pt x="15962" y="5086"/>
                </a:lnTo>
                <a:lnTo>
                  <a:pt x="15962" y="5110"/>
                </a:lnTo>
                <a:lnTo>
                  <a:pt x="15987" y="5232"/>
                </a:lnTo>
                <a:lnTo>
                  <a:pt x="16035" y="5329"/>
                </a:lnTo>
                <a:lnTo>
                  <a:pt x="16181" y="5499"/>
                </a:lnTo>
                <a:lnTo>
                  <a:pt x="16352" y="5645"/>
                </a:lnTo>
                <a:lnTo>
                  <a:pt x="16571" y="5791"/>
                </a:lnTo>
                <a:lnTo>
                  <a:pt x="17033" y="6010"/>
                </a:lnTo>
                <a:lnTo>
                  <a:pt x="17252" y="6132"/>
                </a:lnTo>
                <a:lnTo>
                  <a:pt x="17446" y="6229"/>
                </a:lnTo>
                <a:lnTo>
                  <a:pt x="17349" y="6351"/>
                </a:lnTo>
                <a:lnTo>
                  <a:pt x="17227" y="6448"/>
                </a:lnTo>
                <a:lnTo>
                  <a:pt x="17154" y="6375"/>
                </a:lnTo>
                <a:lnTo>
                  <a:pt x="17082" y="6302"/>
                </a:lnTo>
                <a:lnTo>
                  <a:pt x="16887" y="6205"/>
                </a:lnTo>
                <a:lnTo>
                  <a:pt x="16498" y="6010"/>
                </a:lnTo>
                <a:lnTo>
                  <a:pt x="16400" y="5937"/>
                </a:lnTo>
                <a:lnTo>
                  <a:pt x="16303" y="5840"/>
                </a:lnTo>
                <a:lnTo>
                  <a:pt x="16108" y="5645"/>
                </a:lnTo>
                <a:lnTo>
                  <a:pt x="16011" y="5548"/>
                </a:lnTo>
                <a:lnTo>
                  <a:pt x="15914" y="5451"/>
                </a:lnTo>
                <a:lnTo>
                  <a:pt x="15816" y="5402"/>
                </a:lnTo>
                <a:lnTo>
                  <a:pt x="15695" y="5353"/>
                </a:lnTo>
                <a:lnTo>
                  <a:pt x="15670" y="5353"/>
                </a:lnTo>
                <a:lnTo>
                  <a:pt x="15646" y="5378"/>
                </a:lnTo>
                <a:lnTo>
                  <a:pt x="15622" y="5426"/>
                </a:lnTo>
                <a:lnTo>
                  <a:pt x="15622" y="5548"/>
                </a:lnTo>
                <a:lnTo>
                  <a:pt x="15670" y="5645"/>
                </a:lnTo>
                <a:lnTo>
                  <a:pt x="15792" y="5864"/>
                </a:lnTo>
                <a:lnTo>
                  <a:pt x="15962" y="6083"/>
                </a:lnTo>
                <a:lnTo>
                  <a:pt x="16133" y="6229"/>
                </a:lnTo>
                <a:lnTo>
                  <a:pt x="16303" y="6351"/>
                </a:lnTo>
                <a:lnTo>
                  <a:pt x="16473" y="6448"/>
                </a:lnTo>
                <a:lnTo>
                  <a:pt x="16668" y="6521"/>
                </a:lnTo>
                <a:lnTo>
                  <a:pt x="16838" y="6643"/>
                </a:lnTo>
                <a:lnTo>
                  <a:pt x="16619" y="6692"/>
                </a:lnTo>
                <a:lnTo>
                  <a:pt x="16400" y="6716"/>
                </a:lnTo>
                <a:lnTo>
                  <a:pt x="16376" y="6692"/>
                </a:lnTo>
                <a:lnTo>
                  <a:pt x="16327" y="6643"/>
                </a:lnTo>
                <a:lnTo>
                  <a:pt x="16181" y="6570"/>
                </a:lnTo>
                <a:lnTo>
                  <a:pt x="16108" y="6546"/>
                </a:lnTo>
                <a:lnTo>
                  <a:pt x="16035" y="6497"/>
                </a:lnTo>
                <a:lnTo>
                  <a:pt x="15889" y="6375"/>
                </a:lnTo>
                <a:lnTo>
                  <a:pt x="15768" y="6229"/>
                </a:lnTo>
                <a:lnTo>
                  <a:pt x="15670" y="6108"/>
                </a:lnTo>
                <a:lnTo>
                  <a:pt x="15549" y="6010"/>
                </a:lnTo>
                <a:lnTo>
                  <a:pt x="15403" y="5962"/>
                </a:lnTo>
                <a:lnTo>
                  <a:pt x="15330" y="5937"/>
                </a:lnTo>
                <a:lnTo>
                  <a:pt x="15257" y="5962"/>
                </a:lnTo>
                <a:lnTo>
                  <a:pt x="15232" y="5962"/>
                </a:lnTo>
                <a:lnTo>
                  <a:pt x="15232" y="6010"/>
                </a:lnTo>
                <a:lnTo>
                  <a:pt x="15281" y="6181"/>
                </a:lnTo>
                <a:lnTo>
                  <a:pt x="15354" y="6327"/>
                </a:lnTo>
                <a:lnTo>
                  <a:pt x="15573" y="6619"/>
                </a:lnTo>
                <a:lnTo>
                  <a:pt x="15622" y="6692"/>
                </a:lnTo>
                <a:lnTo>
                  <a:pt x="15354" y="6643"/>
                </a:lnTo>
                <a:lnTo>
                  <a:pt x="15086" y="6570"/>
                </a:lnTo>
                <a:lnTo>
                  <a:pt x="15086" y="6546"/>
                </a:lnTo>
                <a:lnTo>
                  <a:pt x="14843" y="6205"/>
                </a:lnTo>
                <a:lnTo>
                  <a:pt x="14575" y="5889"/>
                </a:lnTo>
                <a:lnTo>
                  <a:pt x="14283" y="5572"/>
                </a:lnTo>
                <a:lnTo>
                  <a:pt x="13991" y="5256"/>
                </a:lnTo>
                <a:lnTo>
                  <a:pt x="13359" y="4672"/>
                </a:lnTo>
                <a:lnTo>
                  <a:pt x="12726" y="4137"/>
                </a:lnTo>
                <a:lnTo>
                  <a:pt x="11996" y="3456"/>
                </a:lnTo>
                <a:lnTo>
                  <a:pt x="11607" y="3139"/>
                </a:lnTo>
                <a:lnTo>
                  <a:pt x="11217" y="2823"/>
                </a:lnTo>
                <a:lnTo>
                  <a:pt x="11169" y="2823"/>
                </a:lnTo>
                <a:lnTo>
                  <a:pt x="11144" y="2750"/>
                </a:lnTo>
                <a:lnTo>
                  <a:pt x="11071" y="2628"/>
                </a:lnTo>
                <a:lnTo>
                  <a:pt x="11023" y="2482"/>
                </a:lnTo>
                <a:lnTo>
                  <a:pt x="10974" y="2336"/>
                </a:lnTo>
                <a:lnTo>
                  <a:pt x="10950" y="2166"/>
                </a:lnTo>
                <a:lnTo>
                  <a:pt x="10925" y="1850"/>
                </a:lnTo>
                <a:lnTo>
                  <a:pt x="10974" y="1509"/>
                </a:lnTo>
                <a:lnTo>
                  <a:pt x="11071" y="1193"/>
                </a:lnTo>
                <a:lnTo>
                  <a:pt x="11144" y="1022"/>
                </a:lnTo>
                <a:lnTo>
                  <a:pt x="11217" y="901"/>
                </a:lnTo>
                <a:lnTo>
                  <a:pt x="11315" y="755"/>
                </a:lnTo>
                <a:lnTo>
                  <a:pt x="11412" y="633"/>
                </a:lnTo>
                <a:lnTo>
                  <a:pt x="11534" y="536"/>
                </a:lnTo>
                <a:lnTo>
                  <a:pt x="11655" y="463"/>
                </a:lnTo>
                <a:lnTo>
                  <a:pt x="11753" y="414"/>
                </a:lnTo>
                <a:lnTo>
                  <a:pt x="11850" y="390"/>
                </a:lnTo>
                <a:lnTo>
                  <a:pt x="11972" y="390"/>
                </a:lnTo>
                <a:close/>
                <a:moveTo>
                  <a:pt x="10098" y="4745"/>
                </a:moveTo>
                <a:lnTo>
                  <a:pt x="9976" y="4794"/>
                </a:lnTo>
                <a:lnTo>
                  <a:pt x="9879" y="4867"/>
                </a:lnTo>
                <a:lnTo>
                  <a:pt x="9684" y="5037"/>
                </a:lnTo>
                <a:lnTo>
                  <a:pt x="9149" y="5572"/>
                </a:lnTo>
                <a:lnTo>
                  <a:pt x="8687" y="6035"/>
                </a:lnTo>
                <a:lnTo>
                  <a:pt x="8468" y="6302"/>
                </a:lnTo>
                <a:lnTo>
                  <a:pt x="8273" y="6570"/>
                </a:lnTo>
                <a:lnTo>
                  <a:pt x="8249" y="6643"/>
                </a:lnTo>
                <a:lnTo>
                  <a:pt x="8273" y="6716"/>
                </a:lnTo>
                <a:lnTo>
                  <a:pt x="8346" y="6789"/>
                </a:lnTo>
                <a:lnTo>
                  <a:pt x="8419" y="6789"/>
                </a:lnTo>
                <a:lnTo>
                  <a:pt x="8565" y="6765"/>
                </a:lnTo>
                <a:lnTo>
                  <a:pt x="8687" y="6716"/>
                </a:lnTo>
                <a:lnTo>
                  <a:pt x="8833" y="6619"/>
                </a:lnTo>
                <a:lnTo>
                  <a:pt x="8979" y="6521"/>
                </a:lnTo>
                <a:lnTo>
                  <a:pt x="9222" y="6278"/>
                </a:lnTo>
                <a:lnTo>
                  <a:pt x="9417" y="6059"/>
                </a:lnTo>
                <a:lnTo>
                  <a:pt x="9976" y="5524"/>
                </a:lnTo>
                <a:lnTo>
                  <a:pt x="10171" y="5353"/>
                </a:lnTo>
                <a:lnTo>
                  <a:pt x="10268" y="5280"/>
                </a:lnTo>
                <a:lnTo>
                  <a:pt x="10341" y="5207"/>
                </a:lnTo>
                <a:lnTo>
                  <a:pt x="10414" y="5110"/>
                </a:lnTo>
                <a:lnTo>
                  <a:pt x="10414" y="5037"/>
                </a:lnTo>
                <a:lnTo>
                  <a:pt x="10414" y="4964"/>
                </a:lnTo>
                <a:lnTo>
                  <a:pt x="10390" y="4891"/>
                </a:lnTo>
                <a:lnTo>
                  <a:pt x="10341" y="4818"/>
                </a:lnTo>
                <a:lnTo>
                  <a:pt x="10268" y="4770"/>
                </a:lnTo>
                <a:lnTo>
                  <a:pt x="10195" y="4745"/>
                </a:lnTo>
                <a:lnTo>
                  <a:pt x="10098" y="4745"/>
                </a:lnTo>
                <a:close/>
                <a:moveTo>
                  <a:pt x="11047" y="3018"/>
                </a:moveTo>
                <a:lnTo>
                  <a:pt x="11193" y="3188"/>
                </a:lnTo>
                <a:lnTo>
                  <a:pt x="11339" y="3358"/>
                </a:lnTo>
                <a:lnTo>
                  <a:pt x="11680" y="3699"/>
                </a:lnTo>
                <a:lnTo>
                  <a:pt x="12385" y="4307"/>
                </a:lnTo>
                <a:lnTo>
                  <a:pt x="12994" y="4867"/>
                </a:lnTo>
                <a:lnTo>
                  <a:pt x="13602" y="5451"/>
                </a:lnTo>
                <a:lnTo>
                  <a:pt x="14162" y="6059"/>
                </a:lnTo>
                <a:lnTo>
                  <a:pt x="14429" y="6375"/>
                </a:lnTo>
                <a:lnTo>
                  <a:pt x="14697" y="6716"/>
                </a:lnTo>
                <a:lnTo>
                  <a:pt x="14624" y="6789"/>
                </a:lnTo>
                <a:lnTo>
                  <a:pt x="14308" y="6619"/>
                </a:lnTo>
                <a:lnTo>
                  <a:pt x="14137" y="6521"/>
                </a:lnTo>
                <a:lnTo>
                  <a:pt x="13943" y="6424"/>
                </a:lnTo>
                <a:lnTo>
                  <a:pt x="13821" y="6400"/>
                </a:lnTo>
                <a:lnTo>
                  <a:pt x="13748" y="6375"/>
                </a:lnTo>
                <a:lnTo>
                  <a:pt x="13699" y="6327"/>
                </a:lnTo>
                <a:lnTo>
                  <a:pt x="13675" y="6327"/>
                </a:lnTo>
                <a:lnTo>
                  <a:pt x="13651" y="6351"/>
                </a:lnTo>
                <a:lnTo>
                  <a:pt x="13651" y="6375"/>
                </a:lnTo>
                <a:lnTo>
                  <a:pt x="13724" y="6497"/>
                </a:lnTo>
                <a:lnTo>
                  <a:pt x="13772" y="6594"/>
                </a:lnTo>
                <a:lnTo>
                  <a:pt x="13918" y="6765"/>
                </a:lnTo>
                <a:lnTo>
                  <a:pt x="14089" y="6911"/>
                </a:lnTo>
                <a:lnTo>
                  <a:pt x="14405" y="7105"/>
                </a:lnTo>
                <a:lnTo>
                  <a:pt x="14332" y="7203"/>
                </a:lnTo>
                <a:lnTo>
                  <a:pt x="14283" y="7251"/>
                </a:lnTo>
                <a:lnTo>
                  <a:pt x="14235" y="7227"/>
                </a:lnTo>
                <a:lnTo>
                  <a:pt x="13967" y="7105"/>
                </a:lnTo>
                <a:lnTo>
                  <a:pt x="13699" y="6984"/>
                </a:lnTo>
                <a:lnTo>
                  <a:pt x="13602" y="6911"/>
                </a:lnTo>
                <a:lnTo>
                  <a:pt x="13480" y="6862"/>
                </a:lnTo>
                <a:lnTo>
                  <a:pt x="13359" y="6838"/>
                </a:lnTo>
                <a:lnTo>
                  <a:pt x="13237" y="6862"/>
                </a:lnTo>
                <a:lnTo>
                  <a:pt x="13188" y="6886"/>
                </a:lnTo>
                <a:lnTo>
                  <a:pt x="13188" y="6911"/>
                </a:lnTo>
                <a:lnTo>
                  <a:pt x="13164" y="6959"/>
                </a:lnTo>
                <a:lnTo>
                  <a:pt x="13188" y="6984"/>
                </a:lnTo>
                <a:lnTo>
                  <a:pt x="13261" y="7105"/>
                </a:lnTo>
                <a:lnTo>
                  <a:pt x="13383" y="7178"/>
                </a:lnTo>
                <a:lnTo>
                  <a:pt x="13626" y="7349"/>
                </a:lnTo>
                <a:lnTo>
                  <a:pt x="13821" y="7446"/>
                </a:lnTo>
                <a:lnTo>
                  <a:pt x="14016" y="7543"/>
                </a:lnTo>
                <a:lnTo>
                  <a:pt x="13699" y="7835"/>
                </a:lnTo>
                <a:lnTo>
                  <a:pt x="13480" y="7738"/>
                </a:lnTo>
                <a:lnTo>
                  <a:pt x="13237" y="7616"/>
                </a:lnTo>
                <a:lnTo>
                  <a:pt x="13018" y="7568"/>
                </a:lnTo>
                <a:lnTo>
                  <a:pt x="12896" y="7543"/>
                </a:lnTo>
                <a:lnTo>
                  <a:pt x="12775" y="7543"/>
                </a:lnTo>
                <a:lnTo>
                  <a:pt x="12702" y="7568"/>
                </a:lnTo>
                <a:lnTo>
                  <a:pt x="12653" y="7641"/>
                </a:lnTo>
                <a:lnTo>
                  <a:pt x="12653" y="7714"/>
                </a:lnTo>
                <a:lnTo>
                  <a:pt x="12653" y="7762"/>
                </a:lnTo>
                <a:lnTo>
                  <a:pt x="12702" y="7787"/>
                </a:lnTo>
                <a:lnTo>
                  <a:pt x="13042" y="7981"/>
                </a:lnTo>
                <a:lnTo>
                  <a:pt x="13383" y="8176"/>
                </a:lnTo>
                <a:lnTo>
                  <a:pt x="13164" y="8419"/>
                </a:lnTo>
                <a:lnTo>
                  <a:pt x="12969" y="8346"/>
                </a:lnTo>
                <a:lnTo>
                  <a:pt x="12775" y="8273"/>
                </a:lnTo>
                <a:lnTo>
                  <a:pt x="12580" y="8152"/>
                </a:lnTo>
                <a:lnTo>
                  <a:pt x="12483" y="8103"/>
                </a:lnTo>
                <a:lnTo>
                  <a:pt x="12385" y="8054"/>
                </a:lnTo>
                <a:lnTo>
                  <a:pt x="12337" y="8054"/>
                </a:lnTo>
                <a:lnTo>
                  <a:pt x="12288" y="8079"/>
                </a:lnTo>
                <a:lnTo>
                  <a:pt x="12264" y="8127"/>
                </a:lnTo>
                <a:lnTo>
                  <a:pt x="12264" y="8176"/>
                </a:lnTo>
                <a:lnTo>
                  <a:pt x="12312" y="8273"/>
                </a:lnTo>
                <a:lnTo>
                  <a:pt x="12410" y="8371"/>
                </a:lnTo>
                <a:lnTo>
                  <a:pt x="12507" y="8468"/>
                </a:lnTo>
                <a:lnTo>
                  <a:pt x="12604" y="8541"/>
                </a:lnTo>
                <a:lnTo>
                  <a:pt x="12750" y="8614"/>
                </a:lnTo>
                <a:lnTo>
                  <a:pt x="12921" y="8687"/>
                </a:lnTo>
                <a:lnTo>
                  <a:pt x="12726" y="8930"/>
                </a:lnTo>
                <a:lnTo>
                  <a:pt x="12531" y="8833"/>
                </a:lnTo>
                <a:lnTo>
                  <a:pt x="12361" y="8784"/>
                </a:lnTo>
                <a:lnTo>
                  <a:pt x="12142" y="8638"/>
                </a:lnTo>
                <a:lnTo>
                  <a:pt x="11923" y="8517"/>
                </a:lnTo>
                <a:lnTo>
                  <a:pt x="11899" y="8517"/>
                </a:lnTo>
                <a:lnTo>
                  <a:pt x="11850" y="8565"/>
                </a:lnTo>
                <a:lnTo>
                  <a:pt x="11826" y="8590"/>
                </a:lnTo>
                <a:lnTo>
                  <a:pt x="11826" y="8687"/>
                </a:lnTo>
                <a:lnTo>
                  <a:pt x="11850" y="8809"/>
                </a:lnTo>
                <a:lnTo>
                  <a:pt x="11947" y="8906"/>
                </a:lnTo>
                <a:lnTo>
                  <a:pt x="12045" y="9003"/>
                </a:lnTo>
                <a:lnTo>
                  <a:pt x="12166" y="9101"/>
                </a:lnTo>
                <a:lnTo>
                  <a:pt x="12458" y="9247"/>
                </a:lnTo>
                <a:lnTo>
                  <a:pt x="12166" y="9539"/>
                </a:lnTo>
                <a:lnTo>
                  <a:pt x="11947" y="9441"/>
                </a:lnTo>
                <a:lnTo>
                  <a:pt x="11753" y="9320"/>
                </a:lnTo>
                <a:lnTo>
                  <a:pt x="11582" y="9198"/>
                </a:lnTo>
                <a:lnTo>
                  <a:pt x="11461" y="9174"/>
                </a:lnTo>
                <a:lnTo>
                  <a:pt x="11339" y="9174"/>
                </a:lnTo>
                <a:lnTo>
                  <a:pt x="11315" y="9198"/>
                </a:lnTo>
                <a:lnTo>
                  <a:pt x="11315" y="9271"/>
                </a:lnTo>
                <a:lnTo>
                  <a:pt x="11363" y="9368"/>
                </a:lnTo>
                <a:lnTo>
                  <a:pt x="11436" y="9466"/>
                </a:lnTo>
                <a:lnTo>
                  <a:pt x="11582" y="9612"/>
                </a:lnTo>
                <a:lnTo>
                  <a:pt x="11728" y="9709"/>
                </a:lnTo>
                <a:lnTo>
                  <a:pt x="11850" y="9806"/>
                </a:lnTo>
                <a:lnTo>
                  <a:pt x="11777" y="9879"/>
                </a:lnTo>
                <a:lnTo>
                  <a:pt x="11728" y="9928"/>
                </a:lnTo>
                <a:lnTo>
                  <a:pt x="11704" y="9977"/>
                </a:lnTo>
                <a:lnTo>
                  <a:pt x="11680" y="10050"/>
                </a:lnTo>
                <a:lnTo>
                  <a:pt x="11680" y="10098"/>
                </a:lnTo>
                <a:lnTo>
                  <a:pt x="11655" y="10196"/>
                </a:lnTo>
                <a:lnTo>
                  <a:pt x="11680" y="10244"/>
                </a:lnTo>
                <a:lnTo>
                  <a:pt x="11704" y="10317"/>
                </a:lnTo>
                <a:lnTo>
                  <a:pt x="11777" y="10488"/>
                </a:lnTo>
                <a:lnTo>
                  <a:pt x="11874" y="10682"/>
                </a:lnTo>
                <a:lnTo>
                  <a:pt x="11680" y="10561"/>
                </a:lnTo>
                <a:lnTo>
                  <a:pt x="11509" y="10463"/>
                </a:lnTo>
                <a:lnTo>
                  <a:pt x="11412" y="10439"/>
                </a:lnTo>
                <a:lnTo>
                  <a:pt x="11217" y="10439"/>
                </a:lnTo>
                <a:lnTo>
                  <a:pt x="11144" y="10463"/>
                </a:lnTo>
                <a:lnTo>
                  <a:pt x="11096" y="10488"/>
                </a:lnTo>
                <a:lnTo>
                  <a:pt x="11096" y="10512"/>
                </a:lnTo>
                <a:lnTo>
                  <a:pt x="11096" y="10561"/>
                </a:lnTo>
                <a:lnTo>
                  <a:pt x="11096" y="10585"/>
                </a:lnTo>
                <a:lnTo>
                  <a:pt x="11193" y="10658"/>
                </a:lnTo>
                <a:lnTo>
                  <a:pt x="11315" y="10731"/>
                </a:lnTo>
                <a:lnTo>
                  <a:pt x="11509" y="10877"/>
                </a:lnTo>
                <a:lnTo>
                  <a:pt x="11753" y="11072"/>
                </a:lnTo>
                <a:lnTo>
                  <a:pt x="11996" y="11266"/>
                </a:lnTo>
                <a:lnTo>
                  <a:pt x="12020" y="11266"/>
                </a:lnTo>
                <a:lnTo>
                  <a:pt x="12093" y="11631"/>
                </a:lnTo>
                <a:lnTo>
                  <a:pt x="12118" y="11972"/>
                </a:lnTo>
                <a:lnTo>
                  <a:pt x="11777" y="11704"/>
                </a:lnTo>
                <a:lnTo>
                  <a:pt x="11461" y="11437"/>
                </a:lnTo>
                <a:lnTo>
                  <a:pt x="11315" y="11339"/>
                </a:lnTo>
                <a:lnTo>
                  <a:pt x="11144" y="11242"/>
                </a:lnTo>
                <a:lnTo>
                  <a:pt x="10974" y="11193"/>
                </a:lnTo>
                <a:lnTo>
                  <a:pt x="10877" y="11169"/>
                </a:lnTo>
                <a:lnTo>
                  <a:pt x="10779" y="11193"/>
                </a:lnTo>
                <a:lnTo>
                  <a:pt x="10755" y="11218"/>
                </a:lnTo>
                <a:lnTo>
                  <a:pt x="10779" y="11242"/>
                </a:lnTo>
                <a:lnTo>
                  <a:pt x="11363" y="11826"/>
                </a:lnTo>
                <a:lnTo>
                  <a:pt x="11509" y="11972"/>
                </a:lnTo>
                <a:lnTo>
                  <a:pt x="11680" y="12142"/>
                </a:lnTo>
                <a:lnTo>
                  <a:pt x="11850" y="12264"/>
                </a:lnTo>
                <a:lnTo>
                  <a:pt x="12069" y="12361"/>
                </a:lnTo>
                <a:lnTo>
                  <a:pt x="12118" y="12361"/>
                </a:lnTo>
                <a:lnTo>
                  <a:pt x="12118" y="12921"/>
                </a:lnTo>
                <a:lnTo>
                  <a:pt x="12093" y="13091"/>
                </a:lnTo>
                <a:lnTo>
                  <a:pt x="11972" y="12969"/>
                </a:lnTo>
                <a:lnTo>
                  <a:pt x="11850" y="12824"/>
                </a:lnTo>
                <a:lnTo>
                  <a:pt x="11655" y="12653"/>
                </a:lnTo>
                <a:lnTo>
                  <a:pt x="11120" y="12167"/>
                </a:lnTo>
                <a:lnTo>
                  <a:pt x="10877" y="11948"/>
                </a:lnTo>
                <a:lnTo>
                  <a:pt x="10731" y="11875"/>
                </a:lnTo>
                <a:lnTo>
                  <a:pt x="10585" y="11826"/>
                </a:lnTo>
                <a:lnTo>
                  <a:pt x="10536" y="11850"/>
                </a:lnTo>
                <a:lnTo>
                  <a:pt x="10512" y="11875"/>
                </a:lnTo>
                <a:lnTo>
                  <a:pt x="10536" y="12021"/>
                </a:lnTo>
                <a:lnTo>
                  <a:pt x="10609" y="12142"/>
                </a:lnTo>
                <a:lnTo>
                  <a:pt x="10682" y="12264"/>
                </a:lnTo>
                <a:lnTo>
                  <a:pt x="10779" y="12386"/>
                </a:lnTo>
                <a:lnTo>
                  <a:pt x="11023" y="12605"/>
                </a:lnTo>
                <a:lnTo>
                  <a:pt x="11217" y="12799"/>
                </a:lnTo>
                <a:lnTo>
                  <a:pt x="11728" y="13286"/>
                </a:lnTo>
                <a:lnTo>
                  <a:pt x="11801" y="13359"/>
                </a:lnTo>
                <a:lnTo>
                  <a:pt x="11874" y="13407"/>
                </a:lnTo>
                <a:lnTo>
                  <a:pt x="12045" y="13407"/>
                </a:lnTo>
                <a:lnTo>
                  <a:pt x="11947" y="13699"/>
                </a:lnTo>
                <a:lnTo>
                  <a:pt x="11899" y="13845"/>
                </a:lnTo>
                <a:lnTo>
                  <a:pt x="11826" y="13991"/>
                </a:lnTo>
                <a:lnTo>
                  <a:pt x="11631" y="13748"/>
                </a:lnTo>
                <a:lnTo>
                  <a:pt x="11412" y="13529"/>
                </a:lnTo>
                <a:lnTo>
                  <a:pt x="11169" y="13334"/>
                </a:lnTo>
                <a:lnTo>
                  <a:pt x="10950" y="13115"/>
                </a:lnTo>
                <a:lnTo>
                  <a:pt x="10536" y="12702"/>
                </a:lnTo>
                <a:lnTo>
                  <a:pt x="10439" y="12629"/>
                </a:lnTo>
                <a:lnTo>
                  <a:pt x="10293" y="12532"/>
                </a:lnTo>
                <a:lnTo>
                  <a:pt x="10171" y="12459"/>
                </a:lnTo>
                <a:lnTo>
                  <a:pt x="10098" y="12361"/>
                </a:lnTo>
                <a:lnTo>
                  <a:pt x="10074" y="12361"/>
                </a:lnTo>
                <a:lnTo>
                  <a:pt x="10049" y="12386"/>
                </a:lnTo>
                <a:lnTo>
                  <a:pt x="10098" y="12532"/>
                </a:lnTo>
                <a:lnTo>
                  <a:pt x="10147" y="12653"/>
                </a:lnTo>
                <a:lnTo>
                  <a:pt x="10293" y="12921"/>
                </a:lnTo>
                <a:lnTo>
                  <a:pt x="10487" y="13140"/>
                </a:lnTo>
                <a:lnTo>
                  <a:pt x="10706" y="13359"/>
                </a:lnTo>
                <a:lnTo>
                  <a:pt x="11169" y="13797"/>
                </a:lnTo>
                <a:lnTo>
                  <a:pt x="11388" y="14016"/>
                </a:lnTo>
                <a:lnTo>
                  <a:pt x="11558" y="14235"/>
                </a:lnTo>
                <a:lnTo>
                  <a:pt x="11412" y="14283"/>
                </a:lnTo>
                <a:lnTo>
                  <a:pt x="11266" y="14283"/>
                </a:lnTo>
                <a:lnTo>
                  <a:pt x="11096" y="14259"/>
                </a:lnTo>
                <a:lnTo>
                  <a:pt x="10925" y="14210"/>
                </a:lnTo>
                <a:lnTo>
                  <a:pt x="10877" y="14162"/>
                </a:lnTo>
                <a:lnTo>
                  <a:pt x="10414" y="13651"/>
                </a:lnTo>
                <a:lnTo>
                  <a:pt x="9903" y="13164"/>
                </a:lnTo>
                <a:lnTo>
                  <a:pt x="9392" y="12678"/>
                </a:lnTo>
                <a:lnTo>
                  <a:pt x="8857" y="12240"/>
                </a:lnTo>
                <a:lnTo>
                  <a:pt x="7811" y="11315"/>
                </a:lnTo>
                <a:lnTo>
                  <a:pt x="7300" y="10828"/>
                </a:lnTo>
                <a:lnTo>
                  <a:pt x="6813" y="10342"/>
                </a:lnTo>
                <a:lnTo>
                  <a:pt x="5913" y="9344"/>
                </a:lnTo>
                <a:lnTo>
                  <a:pt x="5426" y="8857"/>
                </a:lnTo>
                <a:lnTo>
                  <a:pt x="4940" y="8419"/>
                </a:lnTo>
                <a:lnTo>
                  <a:pt x="4429" y="7981"/>
                </a:lnTo>
                <a:lnTo>
                  <a:pt x="3918" y="7568"/>
                </a:lnTo>
                <a:lnTo>
                  <a:pt x="3747" y="7397"/>
                </a:lnTo>
                <a:lnTo>
                  <a:pt x="3577" y="7203"/>
                </a:lnTo>
                <a:lnTo>
                  <a:pt x="3504" y="7130"/>
                </a:lnTo>
                <a:lnTo>
                  <a:pt x="3407" y="7057"/>
                </a:lnTo>
                <a:lnTo>
                  <a:pt x="3309" y="7008"/>
                </a:lnTo>
                <a:lnTo>
                  <a:pt x="3212" y="6984"/>
                </a:lnTo>
                <a:lnTo>
                  <a:pt x="3163" y="6911"/>
                </a:lnTo>
                <a:lnTo>
                  <a:pt x="3139" y="6838"/>
                </a:lnTo>
                <a:lnTo>
                  <a:pt x="3163" y="6740"/>
                </a:lnTo>
                <a:lnTo>
                  <a:pt x="3163" y="6667"/>
                </a:lnTo>
                <a:lnTo>
                  <a:pt x="3236" y="6521"/>
                </a:lnTo>
                <a:lnTo>
                  <a:pt x="3358" y="6375"/>
                </a:lnTo>
                <a:lnTo>
                  <a:pt x="3504" y="6254"/>
                </a:lnTo>
                <a:lnTo>
                  <a:pt x="3650" y="6156"/>
                </a:lnTo>
                <a:lnTo>
                  <a:pt x="3942" y="6010"/>
                </a:lnTo>
                <a:lnTo>
                  <a:pt x="4234" y="5913"/>
                </a:lnTo>
                <a:lnTo>
                  <a:pt x="4526" y="5840"/>
                </a:lnTo>
                <a:lnTo>
                  <a:pt x="4842" y="5767"/>
                </a:lnTo>
                <a:lnTo>
                  <a:pt x="5134" y="5743"/>
                </a:lnTo>
                <a:lnTo>
                  <a:pt x="5499" y="5743"/>
                </a:lnTo>
                <a:lnTo>
                  <a:pt x="5864" y="5767"/>
                </a:lnTo>
                <a:lnTo>
                  <a:pt x="6229" y="5816"/>
                </a:lnTo>
                <a:lnTo>
                  <a:pt x="6594" y="5913"/>
                </a:lnTo>
                <a:lnTo>
                  <a:pt x="6862" y="6010"/>
                </a:lnTo>
                <a:lnTo>
                  <a:pt x="7154" y="6108"/>
                </a:lnTo>
                <a:lnTo>
                  <a:pt x="7446" y="6205"/>
                </a:lnTo>
                <a:lnTo>
                  <a:pt x="7592" y="6254"/>
                </a:lnTo>
                <a:lnTo>
                  <a:pt x="7738" y="6254"/>
                </a:lnTo>
                <a:lnTo>
                  <a:pt x="7787" y="6229"/>
                </a:lnTo>
                <a:lnTo>
                  <a:pt x="7860" y="6181"/>
                </a:lnTo>
                <a:lnTo>
                  <a:pt x="7884" y="6132"/>
                </a:lnTo>
                <a:lnTo>
                  <a:pt x="7884" y="6083"/>
                </a:lnTo>
                <a:lnTo>
                  <a:pt x="8006" y="5962"/>
                </a:lnTo>
                <a:lnTo>
                  <a:pt x="8079" y="5864"/>
                </a:lnTo>
                <a:lnTo>
                  <a:pt x="8346" y="5621"/>
                </a:lnTo>
                <a:lnTo>
                  <a:pt x="8614" y="5402"/>
                </a:lnTo>
                <a:lnTo>
                  <a:pt x="9198" y="4964"/>
                </a:lnTo>
                <a:lnTo>
                  <a:pt x="9490" y="4721"/>
                </a:lnTo>
                <a:lnTo>
                  <a:pt x="9757" y="4453"/>
                </a:lnTo>
                <a:lnTo>
                  <a:pt x="10293" y="3894"/>
                </a:lnTo>
                <a:lnTo>
                  <a:pt x="10706" y="3480"/>
                </a:lnTo>
                <a:lnTo>
                  <a:pt x="10901" y="3261"/>
                </a:lnTo>
                <a:lnTo>
                  <a:pt x="10974" y="3139"/>
                </a:lnTo>
                <a:lnTo>
                  <a:pt x="11047" y="3018"/>
                </a:lnTo>
                <a:close/>
                <a:moveTo>
                  <a:pt x="6327" y="10463"/>
                </a:moveTo>
                <a:lnTo>
                  <a:pt x="6594" y="10780"/>
                </a:lnTo>
                <a:lnTo>
                  <a:pt x="7057" y="11266"/>
                </a:lnTo>
                <a:lnTo>
                  <a:pt x="7543" y="11729"/>
                </a:lnTo>
                <a:lnTo>
                  <a:pt x="6643" y="12580"/>
                </a:lnTo>
                <a:lnTo>
                  <a:pt x="5718" y="13407"/>
                </a:lnTo>
                <a:lnTo>
                  <a:pt x="4794" y="14210"/>
                </a:lnTo>
                <a:lnTo>
                  <a:pt x="3820" y="14989"/>
                </a:lnTo>
                <a:lnTo>
                  <a:pt x="3042" y="15597"/>
                </a:lnTo>
                <a:lnTo>
                  <a:pt x="2263" y="16157"/>
                </a:lnTo>
                <a:lnTo>
                  <a:pt x="1460" y="16717"/>
                </a:lnTo>
                <a:lnTo>
                  <a:pt x="682" y="17301"/>
                </a:lnTo>
                <a:lnTo>
                  <a:pt x="1120" y="16765"/>
                </a:lnTo>
                <a:lnTo>
                  <a:pt x="1533" y="16230"/>
                </a:lnTo>
                <a:lnTo>
                  <a:pt x="1971" y="15646"/>
                </a:lnTo>
                <a:lnTo>
                  <a:pt x="2458" y="15111"/>
                </a:lnTo>
                <a:lnTo>
                  <a:pt x="3431" y="14064"/>
                </a:lnTo>
                <a:lnTo>
                  <a:pt x="4307" y="13018"/>
                </a:lnTo>
                <a:lnTo>
                  <a:pt x="5159" y="11972"/>
                </a:lnTo>
                <a:lnTo>
                  <a:pt x="5524" y="11485"/>
                </a:lnTo>
                <a:lnTo>
                  <a:pt x="5913" y="11023"/>
                </a:lnTo>
                <a:lnTo>
                  <a:pt x="6132" y="10755"/>
                </a:lnTo>
                <a:lnTo>
                  <a:pt x="6229" y="10609"/>
                </a:lnTo>
                <a:lnTo>
                  <a:pt x="6327" y="10463"/>
                </a:lnTo>
                <a:close/>
                <a:moveTo>
                  <a:pt x="11753" y="0"/>
                </a:moveTo>
                <a:lnTo>
                  <a:pt x="11558" y="49"/>
                </a:lnTo>
                <a:lnTo>
                  <a:pt x="11363" y="122"/>
                </a:lnTo>
                <a:lnTo>
                  <a:pt x="11217" y="219"/>
                </a:lnTo>
                <a:lnTo>
                  <a:pt x="11096" y="341"/>
                </a:lnTo>
                <a:lnTo>
                  <a:pt x="10974" y="463"/>
                </a:lnTo>
                <a:lnTo>
                  <a:pt x="10877" y="609"/>
                </a:lnTo>
                <a:lnTo>
                  <a:pt x="10779" y="779"/>
                </a:lnTo>
                <a:lnTo>
                  <a:pt x="10706" y="949"/>
                </a:lnTo>
                <a:lnTo>
                  <a:pt x="10633" y="1120"/>
                </a:lnTo>
                <a:lnTo>
                  <a:pt x="10585" y="1314"/>
                </a:lnTo>
                <a:lnTo>
                  <a:pt x="10536" y="1509"/>
                </a:lnTo>
                <a:lnTo>
                  <a:pt x="10512" y="1704"/>
                </a:lnTo>
                <a:lnTo>
                  <a:pt x="10512" y="1898"/>
                </a:lnTo>
                <a:lnTo>
                  <a:pt x="10512" y="2093"/>
                </a:lnTo>
                <a:lnTo>
                  <a:pt x="10536" y="2263"/>
                </a:lnTo>
                <a:lnTo>
                  <a:pt x="10585" y="2458"/>
                </a:lnTo>
                <a:lnTo>
                  <a:pt x="10633" y="2604"/>
                </a:lnTo>
                <a:lnTo>
                  <a:pt x="10731" y="2774"/>
                </a:lnTo>
                <a:lnTo>
                  <a:pt x="10609" y="2823"/>
                </a:lnTo>
                <a:lnTo>
                  <a:pt x="10487" y="2920"/>
                </a:lnTo>
                <a:lnTo>
                  <a:pt x="10293" y="3115"/>
                </a:lnTo>
                <a:lnTo>
                  <a:pt x="9928" y="3553"/>
                </a:lnTo>
                <a:lnTo>
                  <a:pt x="9417" y="4113"/>
                </a:lnTo>
                <a:lnTo>
                  <a:pt x="9149" y="4356"/>
                </a:lnTo>
                <a:lnTo>
                  <a:pt x="8857" y="4624"/>
                </a:lnTo>
                <a:lnTo>
                  <a:pt x="8298" y="5061"/>
                </a:lnTo>
                <a:lnTo>
                  <a:pt x="8030" y="5305"/>
                </a:lnTo>
                <a:lnTo>
                  <a:pt x="7787" y="5572"/>
                </a:lnTo>
                <a:lnTo>
                  <a:pt x="7714" y="5670"/>
                </a:lnTo>
                <a:lnTo>
                  <a:pt x="7616" y="5791"/>
                </a:lnTo>
                <a:lnTo>
                  <a:pt x="7470" y="5718"/>
                </a:lnTo>
                <a:lnTo>
                  <a:pt x="7300" y="5645"/>
                </a:lnTo>
                <a:lnTo>
                  <a:pt x="6935" y="5524"/>
                </a:lnTo>
                <a:lnTo>
                  <a:pt x="6570" y="5451"/>
                </a:lnTo>
                <a:lnTo>
                  <a:pt x="6254" y="5402"/>
                </a:lnTo>
                <a:lnTo>
                  <a:pt x="5767" y="5329"/>
                </a:lnTo>
                <a:lnTo>
                  <a:pt x="5280" y="5305"/>
                </a:lnTo>
                <a:lnTo>
                  <a:pt x="4794" y="5353"/>
                </a:lnTo>
                <a:lnTo>
                  <a:pt x="4307" y="5451"/>
                </a:lnTo>
                <a:lnTo>
                  <a:pt x="3942" y="5548"/>
                </a:lnTo>
                <a:lnTo>
                  <a:pt x="3601" y="5718"/>
                </a:lnTo>
                <a:lnTo>
                  <a:pt x="3431" y="5791"/>
                </a:lnTo>
                <a:lnTo>
                  <a:pt x="3261" y="5913"/>
                </a:lnTo>
                <a:lnTo>
                  <a:pt x="3139" y="6035"/>
                </a:lnTo>
                <a:lnTo>
                  <a:pt x="3017" y="6181"/>
                </a:lnTo>
                <a:lnTo>
                  <a:pt x="2871" y="6448"/>
                </a:lnTo>
                <a:lnTo>
                  <a:pt x="2823" y="6570"/>
                </a:lnTo>
                <a:lnTo>
                  <a:pt x="2798" y="6716"/>
                </a:lnTo>
                <a:lnTo>
                  <a:pt x="2798" y="6862"/>
                </a:lnTo>
                <a:lnTo>
                  <a:pt x="2823" y="7008"/>
                </a:lnTo>
                <a:lnTo>
                  <a:pt x="2871" y="7130"/>
                </a:lnTo>
                <a:lnTo>
                  <a:pt x="2969" y="7227"/>
                </a:lnTo>
                <a:lnTo>
                  <a:pt x="3042" y="7251"/>
                </a:lnTo>
                <a:lnTo>
                  <a:pt x="3115" y="7251"/>
                </a:lnTo>
                <a:lnTo>
                  <a:pt x="3285" y="7470"/>
                </a:lnTo>
                <a:lnTo>
                  <a:pt x="3455" y="7689"/>
                </a:lnTo>
                <a:lnTo>
                  <a:pt x="3650" y="7908"/>
                </a:lnTo>
                <a:lnTo>
                  <a:pt x="3869" y="8103"/>
                </a:lnTo>
                <a:lnTo>
                  <a:pt x="4307" y="8468"/>
                </a:lnTo>
                <a:lnTo>
                  <a:pt x="4769" y="8833"/>
                </a:lnTo>
                <a:lnTo>
                  <a:pt x="5086" y="9125"/>
                </a:lnTo>
                <a:lnTo>
                  <a:pt x="5402" y="9466"/>
                </a:lnTo>
                <a:lnTo>
                  <a:pt x="6010" y="10123"/>
                </a:lnTo>
                <a:lnTo>
                  <a:pt x="5962" y="10196"/>
                </a:lnTo>
                <a:lnTo>
                  <a:pt x="5864" y="10342"/>
                </a:lnTo>
                <a:lnTo>
                  <a:pt x="5767" y="10488"/>
                </a:lnTo>
                <a:lnTo>
                  <a:pt x="5499" y="10780"/>
                </a:lnTo>
                <a:lnTo>
                  <a:pt x="5110" y="11291"/>
                </a:lnTo>
                <a:lnTo>
                  <a:pt x="4721" y="11777"/>
                </a:lnTo>
                <a:lnTo>
                  <a:pt x="3820" y="12921"/>
                </a:lnTo>
                <a:lnTo>
                  <a:pt x="2871" y="14016"/>
                </a:lnTo>
                <a:lnTo>
                  <a:pt x="1995" y="14989"/>
                </a:lnTo>
                <a:lnTo>
                  <a:pt x="1582" y="15500"/>
                </a:lnTo>
                <a:lnTo>
                  <a:pt x="1168" y="16011"/>
                </a:lnTo>
                <a:lnTo>
                  <a:pt x="779" y="16571"/>
                </a:lnTo>
                <a:lnTo>
                  <a:pt x="584" y="16838"/>
                </a:lnTo>
                <a:lnTo>
                  <a:pt x="365" y="17106"/>
                </a:lnTo>
                <a:lnTo>
                  <a:pt x="244" y="17276"/>
                </a:lnTo>
                <a:lnTo>
                  <a:pt x="122" y="17422"/>
                </a:lnTo>
                <a:lnTo>
                  <a:pt x="49" y="17593"/>
                </a:lnTo>
                <a:lnTo>
                  <a:pt x="0" y="17787"/>
                </a:lnTo>
                <a:lnTo>
                  <a:pt x="0" y="17860"/>
                </a:lnTo>
                <a:lnTo>
                  <a:pt x="73" y="17909"/>
                </a:lnTo>
                <a:lnTo>
                  <a:pt x="122" y="17909"/>
                </a:lnTo>
                <a:lnTo>
                  <a:pt x="195" y="17885"/>
                </a:lnTo>
                <a:lnTo>
                  <a:pt x="219" y="17836"/>
                </a:lnTo>
                <a:lnTo>
                  <a:pt x="463" y="17763"/>
                </a:lnTo>
                <a:lnTo>
                  <a:pt x="682" y="17666"/>
                </a:lnTo>
                <a:lnTo>
                  <a:pt x="901" y="17544"/>
                </a:lnTo>
                <a:lnTo>
                  <a:pt x="1120" y="17398"/>
                </a:lnTo>
                <a:lnTo>
                  <a:pt x="1533" y="17106"/>
                </a:lnTo>
                <a:lnTo>
                  <a:pt x="1947" y="16838"/>
                </a:lnTo>
                <a:lnTo>
                  <a:pt x="2433" y="16522"/>
                </a:lnTo>
                <a:lnTo>
                  <a:pt x="2896" y="16206"/>
                </a:lnTo>
                <a:lnTo>
                  <a:pt x="3358" y="15865"/>
                </a:lnTo>
                <a:lnTo>
                  <a:pt x="3820" y="15524"/>
                </a:lnTo>
                <a:lnTo>
                  <a:pt x="4867" y="14697"/>
                </a:lnTo>
                <a:lnTo>
                  <a:pt x="5889" y="13845"/>
                </a:lnTo>
                <a:lnTo>
                  <a:pt x="6886" y="12945"/>
                </a:lnTo>
                <a:lnTo>
                  <a:pt x="7860" y="12045"/>
                </a:lnTo>
                <a:lnTo>
                  <a:pt x="7860" y="12021"/>
                </a:lnTo>
                <a:lnTo>
                  <a:pt x="9222" y="13261"/>
                </a:lnTo>
                <a:lnTo>
                  <a:pt x="9879" y="13870"/>
                </a:lnTo>
                <a:lnTo>
                  <a:pt x="10195" y="14210"/>
                </a:lnTo>
                <a:lnTo>
                  <a:pt x="10512" y="14527"/>
                </a:lnTo>
                <a:lnTo>
                  <a:pt x="10585" y="14600"/>
                </a:lnTo>
                <a:lnTo>
                  <a:pt x="10658" y="14624"/>
                </a:lnTo>
                <a:lnTo>
                  <a:pt x="10731" y="14624"/>
                </a:lnTo>
                <a:lnTo>
                  <a:pt x="10804" y="14600"/>
                </a:lnTo>
                <a:lnTo>
                  <a:pt x="10925" y="14648"/>
                </a:lnTo>
                <a:lnTo>
                  <a:pt x="11047" y="14673"/>
                </a:lnTo>
                <a:lnTo>
                  <a:pt x="11290" y="14721"/>
                </a:lnTo>
                <a:lnTo>
                  <a:pt x="11534" y="14697"/>
                </a:lnTo>
                <a:lnTo>
                  <a:pt x="11655" y="14673"/>
                </a:lnTo>
                <a:lnTo>
                  <a:pt x="11777" y="14624"/>
                </a:lnTo>
                <a:lnTo>
                  <a:pt x="11923" y="14527"/>
                </a:lnTo>
                <a:lnTo>
                  <a:pt x="12045" y="14429"/>
                </a:lnTo>
                <a:lnTo>
                  <a:pt x="12142" y="14283"/>
                </a:lnTo>
                <a:lnTo>
                  <a:pt x="12239" y="14137"/>
                </a:lnTo>
                <a:lnTo>
                  <a:pt x="12312" y="13967"/>
                </a:lnTo>
                <a:lnTo>
                  <a:pt x="12385" y="13797"/>
                </a:lnTo>
                <a:lnTo>
                  <a:pt x="12458" y="13480"/>
                </a:lnTo>
                <a:lnTo>
                  <a:pt x="12531" y="13091"/>
                </a:lnTo>
                <a:lnTo>
                  <a:pt x="12580" y="12653"/>
                </a:lnTo>
                <a:lnTo>
                  <a:pt x="12580" y="12240"/>
                </a:lnTo>
                <a:lnTo>
                  <a:pt x="12556" y="11802"/>
                </a:lnTo>
                <a:lnTo>
                  <a:pt x="12483" y="11364"/>
                </a:lnTo>
                <a:lnTo>
                  <a:pt x="12385" y="10950"/>
                </a:lnTo>
                <a:lnTo>
                  <a:pt x="12264" y="10536"/>
                </a:lnTo>
                <a:lnTo>
                  <a:pt x="12093" y="10171"/>
                </a:lnTo>
                <a:lnTo>
                  <a:pt x="12337" y="9977"/>
                </a:lnTo>
                <a:lnTo>
                  <a:pt x="12580" y="9758"/>
                </a:lnTo>
                <a:lnTo>
                  <a:pt x="12994" y="9295"/>
                </a:lnTo>
                <a:lnTo>
                  <a:pt x="13407" y="8833"/>
                </a:lnTo>
                <a:lnTo>
                  <a:pt x="13845" y="8371"/>
                </a:lnTo>
                <a:lnTo>
                  <a:pt x="13918" y="8322"/>
                </a:lnTo>
                <a:lnTo>
                  <a:pt x="13967" y="8273"/>
                </a:lnTo>
                <a:lnTo>
                  <a:pt x="14259" y="8006"/>
                </a:lnTo>
                <a:lnTo>
                  <a:pt x="14575" y="7714"/>
                </a:lnTo>
                <a:lnTo>
                  <a:pt x="14721" y="7543"/>
                </a:lnTo>
                <a:lnTo>
                  <a:pt x="14867" y="7373"/>
                </a:lnTo>
                <a:lnTo>
                  <a:pt x="14965" y="7203"/>
                </a:lnTo>
                <a:lnTo>
                  <a:pt x="15062" y="7057"/>
                </a:lnTo>
                <a:lnTo>
                  <a:pt x="15427" y="7154"/>
                </a:lnTo>
                <a:lnTo>
                  <a:pt x="15865" y="7203"/>
                </a:lnTo>
                <a:lnTo>
                  <a:pt x="16279" y="7227"/>
                </a:lnTo>
                <a:lnTo>
                  <a:pt x="16498" y="7203"/>
                </a:lnTo>
                <a:lnTo>
                  <a:pt x="16717" y="7178"/>
                </a:lnTo>
                <a:lnTo>
                  <a:pt x="16911" y="7130"/>
                </a:lnTo>
                <a:lnTo>
                  <a:pt x="17106" y="7057"/>
                </a:lnTo>
                <a:lnTo>
                  <a:pt x="17300" y="6959"/>
                </a:lnTo>
                <a:lnTo>
                  <a:pt x="17446" y="6862"/>
                </a:lnTo>
                <a:lnTo>
                  <a:pt x="17617" y="6740"/>
                </a:lnTo>
                <a:lnTo>
                  <a:pt x="17738" y="6594"/>
                </a:lnTo>
                <a:lnTo>
                  <a:pt x="17836" y="6424"/>
                </a:lnTo>
                <a:lnTo>
                  <a:pt x="17909" y="6229"/>
                </a:lnTo>
                <a:lnTo>
                  <a:pt x="17957" y="6108"/>
                </a:lnTo>
                <a:lnTo>
                  <a:pt x="17957" y="5986"/>
                </a:lnTo>
                <a:lnTo>
                  <a:pt x="17933" y="5864"/>
                </a:lnTo>
                <a:lnTo>
                  <a:pt x="17909" y="5743"/>
                </a:lnTo>
                <a:lnTo>
                  <a:pt x="17811" y="5548"/>
                </a:lnTo>
                <a:lnTo>
                  <a:pt x="17690" y="5353"/>
                </a:lnTo>
                <a:lnTo>
                  <a:pt x="17495" y="5183"/>
                </a:lnTo>
                <a:lnTo>
                  <a:pt x="17325" y="5013"/>
                </a:lnTo>
                <a:lnTo>
                  <a:pt x="16960" y="4721"/>
                </a:lnTo>
                <a:lnTo>
                  <a:pt x="16692" y="4453"/>
                </a:lnTo>
                <a:lnTo>
                  <a:pt x="16425" y="4161"/>
                </a:lnTo>
                <a:lnTo>
                  <a:pt x="15914" y="3577"/>
                </a:lnTo>
                <a:lnTo>
                  <a:pt x="15403" y="2993"/>
                </a:lnTo>
                <a:lnTo>
                  <a:pt x="15135" y="2701"/>
                </a:lnTo>
                <a:lnTo>
                  <a:pt x="14843" y="2434"/>
                </a:lnTo>
                <a:lnTo>
                  <a:pt x="14283" y="1996"/>
                </a:lnTo>
                <a:lnTo>
                  <a:pt x="14016" y="1777"/>
                </a:lnTo>
                <a:lnTo>
                  <a:pt x="13772" y="1533"/>
                </a:lnTo>
                <a:lnTo>
                  <a:pt x="13529" y="1266"/>
                </a:lnTo>
                <a:lnTo>
                  <a:pt x="13310" y="998"/>
                </a:lnTo>
                <a:lnTo>
                  <a:pt x="13091" y="706"/>
                </a:lnTo>
                <a:lnTo>
                  <a:pt x="12848" y="438"/>
                </a:lnTo>
                <a:lnTo>
                  <a:pt x="12677" y="292"/>
                </a:lnTo>
                <a:lnTo>
                  <a:pt x="12507" y="171"/>
                </a:lnTo>
                <a:lnTo>
                  <a:pt x="12337" y="98"/>
                </a:lnTo>
                <a:lnTo>
                  <a:pt x="12142" y="25"/>
                </a:lnTo>
                <a:lnTo>
                  <a:pt x="11947" y="0"/>
                </a:lnTo>
                <a:lnTo>
                  <a:pt x="1175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pic>
        <p:nvPicPr>
          <p:cNvPr id="45067" name="Picture 4" descr="Instant Algae Marine Pas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0013" y="2682875"/>
            <a:ext cx="2543175" cy="25463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506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4525" y="74613"/>
            <a:ext cx="3024188"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9" name="Google Shape;691;p56"/>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62588" y="2670175"/>
            <a:ext cx="1455737" cy="257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ovéPole 15"/>
          <p:cNvSpPr txBox="1"/>
          <p:nvPr/>
        </p:nvSpPr>
        <p:spPr>
          <a:xfrm>
            <a:off x="251520" y="886917"/>
            <a:ext cx="8640960" cy="830997"/>
          </a:xfrm>
          <a:prstGeom prst="rect">
            <a:avLst/>
          </a:prstGeom>
          <a:solidFill>
            <a:schemeClr val="bg1">
              <a:lumMod val="85000"/>
            </a:schemeClr>
          </a:solidFill>
          <a:effectLst>
            <a:glow rad="63500">
              <a:schemeClr val="accent3">
                <a:lumMod val="75000"/>
                <a:alpha val="40000"/>
              </a:schemeClr>
            </a:glow>
            <a:softEdge rad="31750"/>
          </a:effectLst>
        </p:spPr>
        <p:txBody>
          <a:bodyPr>
            <a:spAutoFit/>
          </a:bodyPr>
          <a:lstStyle/>
          <a:p>
            <a:pPr algn="ctr">
              <a:defRPr/>
            </a:pPr>
            <a:r>
              <a:rPr lang="cs-CZ" altLang="cs-CZ" sz="2400" b="1" dirty="0" err="1"/>
              <a:t>Algae</a:t>
            </a:r>
            <a:r>
              <a:rPr lang="cs-CZ" altLang="cs-CZ" sz="2400" b="1" dirty="0"/>
              <a:t> as s</a:t>
            </a:r>
            <a:r>
              <a:rPr lang="en-US" altLang="cs-CZ" sz="2400" b="1" dirty="0" err="1"/>
              <a:t>uitable</a:t>
            </a:r>
            <a:r>
              <a:rPr lang="en-US" altLang="cs-CZ" sz="2400" b="1" dirty="0"/>
              <a:t> feed for </a:t>
            </a:r>
            <a:r>
              <a:rPr lang="en-US" sz="2400" b="1" i="1" dirty="0"/>
              <a:t>Brachionus plicatilis</a:t>
            </a:r>
            <a:r>
              <a:rPr lang="cs-CZ" sz="2400" b="1" i="1" dirty="0"/>
              <a:t> </a:t>
            </a:r>
            <a:r>
              <a:rPr lang="cs-CZ" sz="2400" b="1" dirty="0"/>
              <a:t>and </a:t>
            </a:r>
            <a:r>
              <a:rPr lang="cs-CZ" sz="2400" b="1" dirty="0" err="1"/>
              <a:t>their</a:t>
            </a:r>
            <a:r>
              <a:rPr lang="cs-CZ" sz="2400" b="1" dirty="0"/>
              <a:t> source</a:t>
            </a:r>
            <a:r>
              <a:rPr lang="en-US" altLang="cs-CZ" sz="2400" b="1" dirty="0"/>
              <a:t> </a:t>
            </a:r>
            <a:endParaRPr lang="en-US" sz="2400" b="1"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Google Shape;704;p57"/>
          <p:cNvSpPr>
            <a:spLocks noGrp="1"/>
          </p:cNvSpPr>
          <p:nvPr>
            <p:ph type="title"/>
          </p:nvPr>
        </p:nvSpPr>
        <p:spPr>
          <a:xfrm>
            <a:off x="2922588" y="3565525"/>
            <a:ext cx="5133975" cy="857250"/>
          </a:xfrm>
        </p:spPr>
        <p:txBody>
          <a:bodyPr lIns="68575" tIns="34275" rIns="68575" bIns="34275"/>
          <a:lstStyle/>
          <a:p>
            <a:r>
              <a:rPr lang="en-US" altLang="cs-CZ" sz="2800" b="1">
                <a:latin typeface="Arial" panose="020B0604020202020204" pitchFamily="34" charset="0"/>
                <a:cs typeface="Arial" panose="020B0604020202020204" pitchFamily="34" charset="0"/>
              </a:rPr>
              <a:t>Process summary</a:t>
            </a:r>
          </a:p>
        </p:txBody>
      </p:sp>
      <p:grpSp>
        <p:nvGrpSpPr>
          <p:cNvPr id="47107" name="Google Shape;705;p57"/>
          <p:cNvGrpSpPr>
            <a:grpSpLocks/>
          </p:cNvGrpSpPr>
          <p:nvPr/>
        </p:nvGrpSpPr>
        <p:grpSpPr bwMode="auto">
          <a:xfrm rot="10670014" flipH="1">
            <a:off x="1809750" y="3679825"/>
            <a:ext cx="717550" cy="784225"/>
            <a:chOff x="1113100" y="2199475"/>
            <a:chExt cx="801900" cy="709925"/>
          </a:xfrm>
        </p:grpSpPr>
        <p:sp>
          <p:nvSpPr>
            <p:cNvPr id="706" name="Google Shape;706;p57"/>
            <p:cNvSpPr/>
            <p:nvPr/>
          </p:nvSpPr>
          <p:spPr>
            <a:xfrm>
              <a:off x="1106675" y="2298464"/>
              <a:ext cx="734484" cy="617951"/>
            </a:xfrm>
            <a:custGeom>
              <a:avLst/>
              <a:gdLst/>
              <a:ahLst/>
              <a:cxnLst/>
              <a:rect l="l" t="t" r="r" b="b"/>
              <a:pathLst>
                <a:path w="29434" h="24718" extrusionOk="0">
                  <a:moveTo>
                    <a:pt x="26604" y="13869"/>
                  </a:moveTo>
                  <a:lnTo>
                    <a:pt x="26509" y="13963"/>
                  </a:lnTo>
                  <a:lnTo>
                    <a:pt x="26509" y="14057"/>
                  </a:lnTo>
                  <a:lnTo>
                    <a:pt x="26604" y="14246"/>
                  </a:lnTo>
                  <a:lnTo>
                    <a:pt x="26604" y="13869"/>
                  </a:lnTo>
                  <a:close/>
                  <a:moveTo>
                    <a:pt x="7925" y="23397"/>
                  </a:moveTo>
                  <a:lnTo>
                    <a:pt x="8302" y="23491"/>
                  </a:lnTo>
                  <a:lnTo>
                    <a:pt x="8113" y="23491"/>
                  </a:lnTo>
                  <a:lnTo>
                    <a:pt x="7925" y="23397"/>
                  </a:lnTo>
                  <a:close/>
                  <a:moveTo>
                    <a:pt x="28962" y="1"/>
                  </a:moveTo>
                  <a:lnTo>
                    <a:pt x="28962" y="95"/>
                  </a:lnTo>
                  <a:lnTo>
                    <a:pt x="28774" y="284"/>
                  </a:lnTo>
                  <a:lnTo>
                    <a:pt x="28868" y="284"/>
                  </a:lnTo>
                  <a:lnTo>
                    <a:pt x="28868" y="567"/>
                  </a:lnTo>
                  <a:lnTo>
                    <a:pt x="28679" y="567"/>
                  </a:lnTo>
                  <a:lnTo>
                    <a:pt x="28868" y="661"/>
                  </a:lnTo>
                  <a:lnTo>
                    <a:pt x="28679" y="850"/>
                  </a:lnTo>
                  <a:lnTo>
                    <a:pt x="28679" y="1039"/>
                  </a:lnTo>
                  <a:lnTo>
                    <a:pt x="28585" y="1039"/>
                  </a:lnTo>
                  <a:lnTo>
                    <a:pt x="28491" y="1227"/>
                  </a:lnTo>
                  <a:lnTo>
                    <a:pt x="28679" y="1416"/>
                  </a:lnTo>
                  <a:lnTo>
                    <a:pt x="28962" y="1605"/>
                  </a:lnTo>
                  <a:lnTo>
                    <a:pt x="28585" y="1793"/>
                  </a:lnTo>
                  <a:lnTo>
                    <a:pt x="28868" y="1982"/>
                  </a:lnTo>
                  <a:lnTo>
                    <a:pt x="28962" y="2171"/>
                  </a:lnTo>
                  <a:lnTo>
                    <a:pt x="28868" y="2265"/>
                  </a:lnTo>
                  <a:lnTo>
                    <a:pt x="28774" y="2359"/>
                  </a:lnTo>
                  <a:lnTo>
                    <a:pt x="28868" y="2359"/>
                  </a:lnTo>
                  <a:lnTo>
                    <a:pt x="28774" y="2454"/>
                  </a:lnTo>
                  <a:lnTo>
                    <a:pt x="28868" y="2548"/>
                  </a:lnTo>
                  <a:lnTo>
                    <a:pt x="28868" y="2642"/>
                  </a:lnTo>
                  <a:lnTo>
                    <a:pt x="28585" y="2642"/>
                  </a:lnTo>
                  <a:lnTo>
                    <a:pt x="28679" y="2737"/>
                  </a:lnTo>
                  <a:lnTo>
                    <a:pt x="28774" y="2831"/>
                  </a:lnTo>
                  <a:lnTo>
                    <a:pt x="28774" y="3303"/>
                  </a:lnTo>
                  <a:lnTo>
                    <a:pt x="28679" y="3680"/>
                  </a:lnTo>
                  <a:lnTo>
                    <a:pt x="28585" y="3963"/>
                  </a:lnTo>
                  <a:lnTo>
                    <a:pt x="28774" y="4058"/>
                  </a:lnTo>
                  <a:lnTo>
                    <a:pt x="28774" y="4341"/>
                  </a:lnTo>
                  <a:lnTo>
                    <a:pt x="28585" y="4246"/>
                  </a:lnTo>
                  <a:lnTo>
                    <a:pt x="28585" y="4341"/>
                  </a:lnTo>
                  <a:lnTo>
                    <a:pt x="28679" y="4435"/>
                  </a:lnTo>
                  <a:lnTo>
                    <a:pt x="28491" y="4435"/>
                  </a:lnTo>
                  <a:lnTo>
                    <a:pt x="28585" y="4718"/>
                  </a:lnTo>
                  <a:lnTo>
                    <a:pt x="28491" y="5001"/>
                  </a:lnTo>
                  <a:lnTo>
                    <a:pt x="28774" y="4907"/>
                  </a:lnTo>
                  <a:lnTo>
                    <a:pt x="29057" y="5095"/>
                  </a:lnTo>
                  <a:lnTo>
                    <a:pt x="29057" y="5095"/>
                  </a:lnTo>
                  <a:lnTo>
                    <a:pt x="28774" y="5001"/>
                  </a:lnTo>
                  <a:lnTo>
                    <a:pt x="28679" y="5001"/>
                  </a:lnTo>
                  <a:lnTo>
                    <a:pt x="28774" y="5095"/>
                  </a:lnTo>
                  <a:lnTo>
                    <a:pt x="28585" y="5095"/>
                  </a:lnTo>
                  <a:lnTo>
                    <a:pt x="28396" y="5567"/>
                  </a:lnTo>
                  <a:lnTo>
                    <a:pt x="28396" y="5756"/>
                  </a:lnTo>
                  <a:lnTo>
                    <a:pt x="28585" y="6039"/>
                  </a:lnTo>
                  <a:lnTo>
                    <a:pt x="28396" y="6982"/>
                  </a:lnTo>
                  <a:lnTo>
                    <a:pt x="28302" y="7359"/>
                  </a:lnTo>
                  <a:lnTo>
                    <a:pt x="28113" y="7737"/>
                  </a:lnTo>
                  <a:lnTo>
                    <a:pt x="28113" y="7642"/>
                  </a:lnTo>
                  <a:lnTo>
                    <a:pt x="28113" y="7548"/>
                  </a:lnTo>
                  <a:lnTo>
                    <a:pt x="27830" y="8114"/>
                  </a:lnTo>
                  <a:lnTo>
                    <a:pt x="27830" y="8114"/>
                  </a:lnTo>
                  <a:lnTo>
                    <a:pt x="27924" y="8020"/>
                  </a:lnTo>
                  <a:lnTo>
                    <a:pt x="27453" y="8963"/>
                  </a:lnTo>
                  <a:lnTo>
                    <a:pt x="27736" y="8963"/>
                  </a:lnTo>
                  <a:lnTo>
                    <a:pt x="27547" y="9246"/>
                  </a:lnTo>
                  <a:lnTo>
                    <a:pt x="27547" y="9435"/>
                  </a:lnTo>
                  <a:lnTo>
                    <a:pt x="27641" y="9529"/>
                  </a:lnTo>
                  <a:lnTo>
                    <a:pt x="27641" y="9812"/>
                  </a:lnTo>
                  <a:lnTo>
                    <a:pt x="27547" y="9906"/>
                  </a:lnTo>
                  <a:lnTo>
                    <a:pt x="27453" y="9906"/>
                  </a:lnTo>
                  <a:lnTo>
                    <a:pt x="27358" y="9718"/>
                  </a:lnTo>
                  <a:lnTo>
                    <a:pt x="27264" y="9812"/>
                  </a:lnTo>
                  <a:lnTo>
                    <a:pt x="27075" y="9906"/>
                  </a:lnTo>
                  <a:lnTo>
                    <a:pt x="27170" y="10001"/>
                  </a:lnTo>
                  <a:lnTo>
                    <a:pt x="27075" y="10095"/>
                  </a:lnTo>
                  <a:lnTo>
                    <a:pt x="27075" y="10284"/>
                  </a:lnTo>
                  <a:lnTo>
                    <a:pt x="27170" y="10472"/>
                  </a:lnTo>
                  <a:lnTo>
                    <a:pt x="27170" y="10755"/>
                  </a:lnTo>
                  <a:lnTo>
                    <a:pt x="26792" y="10755"/>
                  </a:lnTo>
                  <a:lnTo>
                    <a:pt x="26698" y="10661"/>
                  </a:lnTo>
                  <a:lnTo>
                    <a:pt x="26698" y="10850"/>
                  </a:lnTo>
                  <a:lnTo>
                    <a:pt x="26604" y="10944"/>
                  </a:lnTo>
                  <a:lnTo>
                    <a:pt x="26415" y="10944"/>
                  </a:lnTo>
                  <a:lnTo>
                    <a:pt x="26415" y="11038"/>
                  </a:lnTo>
                  <a:lnTo>
                    <a:pt x="26509" y="11038"/>
                  </a:lnTo>
                  <a:lnTo>
                    <a:pt x="26604" y="11133"/>
                  </a:lnTo>
                  <a:lnTo>
                    <a:pt x="26604" y="11321"/>
                  </a:lnTo>
                  <a:lnTo>
                    <a:pt x="26604" y="11510"/>
                  </a:lnTo>
                  <a:lnTo>
                    <a:pt x="26509" y="11510"/>
                  </a:lnTo>
                  <a:lnTo>
                    <a:pt x="26509" y="11416"/>
                  </a:lnTo>
                  <a:lnTo>
                    <a:pt x="26415" y="11416"/>
                  </a:lnTo>
                  <a:lnTo>
                    <a:pt x="26415" y="11321"/>
                  </a:lnTo>
                  <a:lnTo>
                    <a:pt x="26321" y="11793"/>
                  </a:lnTo>
                  <a:lnTo>
                    <a:pt x="26226" y="11699"/>
                  </a:lnTo>
                  <a:lnTo>
                    <a:pt x="26132" y="11793"/>
                  </a:lnTo>
                  <a:lnTo>
                    <a:pt x="26226" y="11793"/>
                  </a:lnTo>
                  <a:lnTo>
                    <a:pt x="26321" y="12076"/>
                  </a:lnTo>
                  <a:lnTo>
                    <a:pt x="26415" y="12359"/>
                  </a:lnTo>
                  <a:lnTo>
                    <a:pt x="26038" y="12548"/>
                  </a:lnTo>
                  <a:lnTo>
                    <a:pt x="25755" y="12737"/>
                  </a:lnTo>
                  <a:lnTo>
                    <a:pt x="25660" y="12925"/>
                  </a:lnTo>
                  <a:lnTo>
                    <a:pt x="25755" y="12925"/>
                  </a:lnTo>
                  <a:lnTo>
                    <a:pt x="25755" y="13020"/>
                  </a:lnTo>
                  <a:lnTo>
                    <a:pt x="25849" y="12737"/>
                  </a:lnTo>
                  <a:lnTo>
                    <a:pt x="25943" y="13020"/>
                  </a:lnTo>
                  <a:lnTo>
                    <a:pt x="26038" y="12831"/>
                  </a:lnTo>
                  <a:lnTo>
                    <a:pt x="26132" y="12925"/>
                  </a:lnTo>
                  <a:lnTo>
                    <a:pt x="25943" y="13208"/>
                  </a:lnTo>
                  <a:lnTo>
                    <a:pt x="25660" y="13114"/>
                  </a:lnTo>
                  <a:lnTo>
                    <a:pt x="25472" y="13208"/>
                  </a:lnTo>
                  <a:lnTo>
                    <a:pt x="25377" y="13397"/>
                  </a:lnTo>
                  <a:lnTo>
                    <a:pt x="25283" y="13869"/>
                  </a:lnTo>
                  <a:lnTo>
                    <a:pt x="25189" y="14435"/>
                  </a:lnTo>
                  <a:lnTo>
                    <a:pt x="25094" y="14623"/>
                  </a:lnTo>
                  <a:lnTo>
                    <a:pt x="25000" y="14812"/>
                  </a:lnTo>
                  <a:lnTo>
                    <a:pt x="24906" y="14718"/>
                  </a:lnTo>
                  <a:lnTo>
                    <a:pt x="24811" y="14529"/>
                  </a:lnTo>
                  <a:lnTo>
                    <a:pt x="24717" y="14906"/>
                  </a:lnTo>
                  <a:lnTo>
                    <a:pt x="24717" y="15189"/>
                  </a:lnTo>
                  <a:lnTo>
                    <a:pt x="24717" y="15284"/>
                  </a:lnTo>
                  <a:lnTo>
                    <a:pt x="24811" y="15284"/>
                  </a:lnTo>
                  <a:lnTo>
                    <a:pt x="24528" y="15378"/>
                  </a:lnTo>
                  <a:lnTo>
                    <a:pt x="24340" y="15472"/>
                  </a:lnTo>
                  <a:lnTo>
                    <a:pt x="24057" y="15944"/>
                  </a:lnTo>
                  <a:lnTo>
                    <a:pt x="23962" y="16416"/>
                  </a:lnTo>
                  <a:lnTo>
                    <a:pt x="23774" y="16699"/>
                  </a:lnTo>
                  <a:lnTo>
                    <a:pt x="23396" y="16699"/>
                  </a:lnTo>
                  <a:lnTo>
                    <a:pt x="23208" y="16982"/>
                  </a:lnTo>
                  <a:lnTo>
                    <a:pt x="23019" y="17359"/>
                  </a:lnTo>
                  <a:lnTo>
                    <a:pt x="22830" y="17831"/>
                  </a:lnTo>
                  <a:lnTo>
                    <a:pt x="22830" y="17736"/>
                  </a:lnTo>
                  <a:lnTo>
                    <a:pt x="22736" y="17642"/>
                  </a:lnTo>
                  <a:lnTo>
                    <a:pt x="22736" y="17642"/>
                  </a:lnTo>
                  <a:lnTo>
                    <a:pt x="22830" y="17925"/>
                  </a:lnTo>
                  <a:lnTo>
                    <a:pt x="22453" y="17925"/>
                  </a:lnTo>
                  <a:lnTo>
                    <a:pt x="22547" y="17736"/>
                  </a:lnTo>
                  <a:lnTo>
                    <a:pt x="22453" y="17736"/>
                  </a:lnTo>
                  <a:lnTo>
                    <a:pt x="22359" y="17831"/>
                  </a:lnTo>
                  <a:lnTo>
                    <a:pt x="22264" y="18208"/>
                  </a:lnTo>
                  <a:lnTo>
                    <a:pt x="22170" y="18491"/>
                  </a:lnTo>
                  <a:lnTo>
                    <a:pt x="22076" y="18585"/>
                  </a:lnTo>
                  <a:lnTo>
                    <a:pt x="21887" y="18585"/>
                  </a:lnTo>
                  <a:lnTo>
                    <a:pt x="21698" y="19152"/>
                  </a:lnTo>
                  <a:lnTo>
                    <a:pt x="21604" y="18869"/>
                  </a:lnTo>
                  <a:lnTo>
                    <a:pt x="21604" y="19057"/>
                  </a:lnTo>
                  <a:lnTo>
                    <a:pt x="21415" y="19152"/>
                  </a:lnTo>
                  <a:lnTo>
                    <a:pt x="20943" y="19529"/>
                  </a:lnTo>
                  <a:lnTo>
                    <a:pt x="20377" y="19812"/>
                  </a:lnTo>
                  <a:lnTo>
                    <a:pt x="19906" y="20095"/>
                  </a:lnTo>
                  <a:lnTo>
                    <a:pt x="20094" y="20189"/>
                  </a:lnTo>
                  <a:lnTo>
                    <a:pt x="20189" y="20284"/>
                  </a:lnTo>
                  <a:lnTo>
                    <a:pt x="19906" y="20378"/>
                  </a:lnTo>
                  <a:lnTo>
                    <a:pt x="19906" y="20284"/>
                  </a:lnTo>
                  <a:lnTo>
                    <a:pt x="19811" y="20189"/>
                  </a:lnTo>
                  <a:lnTo>
                    <a:pt x="19811" y="20284"/>
                  </a:lnTo>
                  <a:lnTo>
                    <a:pt x="19811" y="20378"/>
                  </a:lnTo>
                  <a:lnTo>
                    <a:pt x="19245" y="20284"/>
                  </a:lnTo>
                  <a:lnTo>
                    <a:pt x="19340" y="20378"/>
                  </a:lnTo>
                  <a:lnTo>
                    <a:pt x="19245" y="20472"/>
                  </a:lnTo>
                  <a:lnTo>
                    <a:pt x="19434" y="20567"/>
                  </a:lnTo>
                  <a:lnTo>
                    <a:pt x="19340" y="20661"/>
                  </a:lnTo>
                  <a:lnTo>
                    <a:pt x="18962" y="20661"/>
                  </a:lnTo>
                  <a:lnTo>
                    <a:pt x="18585" y="21038"/>
                  </a:lnTo>
                  <a:lnTo>
                    <a:pt x="18113" y="21416"/>
                  </a:lnTo>
                  <a:lnTo>
                    <a:pt x="17736" y="21699"/>
                  </a:lnTo>
                  <a:lnTo>
                    <a:pt x="17359" y="21793"/>
                  </a:lnTo>
                  <a:lnTo>
                    <a:pt x="17076" y="22076"/>
                  </a:lnTo>
                  <a:lnTo>
                    <a:pt x="16793" y="22359"/>
                  </a:lnTo>
                  <a:lnTo>
                    <a:pt x="16698" y="22265"/>
                  </a:lnTo>
                  <a:lnTo>
                    <a:pt x="16604" y="22170"/>
                  </a:lnTo>
                  <a:lnTo>
                    <a:pt x="16321" y="22170"/>
                  </a:lnTo>
                  <a:lnTo>
                    <a:pt x="15849" y="22453"/>
                  </a:lnTo>
                  <a:lnTo>
                    <a:pt x="14340" y="22831"/>
                  </a:lnTo>
                  <a:lnTo>
                    <a:pt x="14340" y="22925"/>
                  </a:lnTo>
                  <a:lnTo>
                    <a:pt x="14340" y="23019"/>
                  </a:lnTo>
                  <a:lnTo>
                    <a:pt x="14245" y="23114"/>
                  </a:lnTo>
                  <a:lnTo>
                    <a:pt x="14057" y="23019"/>
                  </a:lnTo>
                  <a:lnTo>
                    <a:pt x="13962" y="22925"/>
                  </a:lnTo>
                  <a:lnTo>
                    <a:pt x="13774" y="22925"/>
                  </a:lnTo>
                  <a:lnTo>
                    <a:pt x="13774" y="23208"/>
                  </a:lnTo>
                  <a:lnTo>
                    <a:pt x="13491" y="23114"/>
                  </a:lnTo>
                  <a:lnTo>
                    <a:pt x="13113" y="23114"/>
                  </a:lnTo>
                  <a:lnTo>
                    <a:pt x="12642" y="23208"/>
                  </a:lnTo>
                  <a:lnTo>
                    <a:pt x="12453" y="23302"/>
                  </a:lnTo>
                  <a:lnTo>
                    <a:pt x="12076" y="23208"/>
                  </a:lnTo>
                  <a:lnTo>
                    <a:pt x="11793" y="23114"/>
                  </a:lnTo>
                  <a:lnTo>
                    <a:pt x="11510" y="23585"/>
                  </a:lnTo>
                  <a:lnTo>
                    <a:pt x="11321" y="23397"/>
                  </a:lnTo>
                  <a:lnTo>
                    <a:pt x="11132" y="23302"/>
                  </a:lnTo>
                  <a:lnTo>
                    <a:pt x="10849" y="23302"/>
                  </a:lnTo>
                  <a:lnTo>
                    <a:pt x="10566" y="23397"/>
                  </a:lnTo>
                  <a:lnTo>
                    <a:pt x="10566" y="23302"/>
                  </a:lnTo>
                  <a:lnTo>
                    <a:pt x="10189" y="23302"/>
                  </a:lnTo>
                  <a:lnTo>
                    <a:pt x="9717" y="23491"/>
                  </a:lnTo>
                  <a:lnTo>
                    <a:pt x="9717" y="23302"/>
                  </a:lnTo>
                  <a:lnTo>
                    <a:pt x="9623" y="23491"/>
                  </a:lnTo>
                  <a:lnTo>
                    <a:pt x="9434" y="23680"/>
                  </a:lnTo>
                  <a:lnTo>
                    <a:pt x="9340" y="23585"/>
                  </a:lnTo>
                  <a:lnTo>
                    <a:pt x="9434" y="23585"/>
                  </a:lnTo>
                  <a:lnTo>
                    <a:pt x="9340" y="23491"/>
                  </a:lnTo>
                  <a:lnTo>
                    <a:pt x="9246" y="23491"/>
                  </a:lnTo>
                  <a:lnTo>
                    <a:pt x="9246" y="23585"/>
                  </a:lnTo>
                  <a:lnTo>
                    <a:pt x="9151" y="23491"/>
                  </a:lnTo>
                  <a:lnTo>
                    <a:pt x="8868" y="23680"/>
                  </a:lnTo>
                  <a:lnTo>
                    <a:pt x="8774" y="23680"/>
                  </a:lnTo>
                  <a:lnTo>
                    <a:pt x="8680" y="23491"/>
                  </a:lnTo>
                  <a:lnTo>
                    <a:pt x="8585" y="23585"/>
                  </a:lnTo>
                  <a:lnTo>
                    <a:pt x="8491" y="23585"/>
                  </a:lnTo>
                  <a:lnTo>
                    <a:pt x="8397" y="23491"/>
                  </a:lnTo>
                  <a:lnTo>
                    <a:pt x="8302" y="23491"/>
                  </a:lnTo>
                  <a:lnTo>
                    <a:pt x="8208" y="23302"/>
                  </a:lnTo>
                  <a:lnTo>
                    <a:pt x="8302" y="23114"/>
                  </a:lnTo>
                  <a:lnTo>
                    <a:pt x="8302" y="23114"/>
                  </a:lnTo>
                  <a:lnTo>
                    <a:pt x="8019" y="23208"/>
                  </a:lnTo>
                  <a:lnTo>
                    <a:pt x="7642" y="23208"/>
                  </a:lnTo>
                  <a:lnTo>
                    <a:pt x="7359" y="23302"/>
                  </a:lnTo>
                  <a:lnTo>
                    <a:pt x="7264" y="23302"/>
                  </a:lnTo>
                  <a:lnTo>
                    <a:pt x="7264" y="23397"/>
                  </a:lnTo>
                  <a:lnTo>
                    <a:pt x="7547" y="23397"/>
                  </a:lnTo>
                  <a:lnTo>
                    <a:pt x="7453" y="23491"/>
                  </a:lnTo>
                  <a:lnTo>
                    <a:pt x="7359" y="23491"/>
                  </a:lnTo>
                  <a:lnTo>
                    <a:pt x="7170" y="23680"/>
                  </a:lnTo>
                  <a:lnTo>
                    <a:pt x="6981" y="23397"/>
                  </a:lnTo>
                  <a:lnTo>
                    <a:pt x="6698" y="23208"/>
                  </a:lnTo>
                  <a:lnTo>
                    <a:pt x="6604" y="23114"/>
                  </a:lnTo>
                  <a:lnTo>
                    <a:pt x="6415" y="23208"/>
                  </a:lnTo>
                  <a:lnTo>
                    <a:pt x="6227" y="23302"/>
                  </a:lnTo>
                  <a:lnTo>
                    <a:pt x="6132" y="23491"/>
                  </a:lnTo>
                  <a:lnTo>
                    <a:pt x="6038" y="23491"/>
                  </a:lnTo>
                  <a:lnTo>
                    <a:pt x="6038" y="23397"/>
                  </a:lnTo>
                  <a:lnTo>
                    <a:pt x="6132" y="23208"/>
                  </a:lnTo>
                  <a:lnTo>
                    <a:pt x="5849" y="23302"/>
                  </a:lnTo>
                  <a:lnTo>
                    <a:pt x="5661" y="23397"/>
                  </a:lnTo>
                  <a:lnTo>
                    <a:pt x="5095" y="23208"/>
                  </a:lnTo>
                  <a:lnTo>
                    <a:pt x="4057" y="23019"/>
                  </a:lnTo>
                  <a:lnTo>
                    <a:pt x="2925" y="22831"/>
                  </a:lnTo>
                  <a:lnTo>
                    <a:pt x="2265" y="22831"/>
                  </a:lnTo>
                  <a:lnTo>
                    <a:pt x="2265" y="22642"/>
                  </a:lnTo>
                  <a:lnTo>
                    <a:pt x="1887" y="22642"/>
                  </a:lnTo>
                  <a:lnTo>
                    <a:pt x="1510" y="22548"/>
                  </a:lnTo>
                  <a:lnTo>
                    <a:pt x="944" y="22076"/>
                  </a:lnTo>
                  <a:lnTo>
                    <a:pt x="944" y="21887"/>
                  </a:lnTo>
                  <a:lnTo>
                    <a:pt x="1038" y="21699"/>
                  </a:lnTo>
                  <a:lnTo>
                    <a:pt x="755" y="21699"/>
                  </a:lnTo>
                  <a:lnTo>
                    <a:pt x="472" y="21793"/>
                  </a:lnTo>
                  <a:lnTo>
                    <a:pt x="95" y="22076"/>
                  </a:lnTo>
                  <a:lnTo>
                    <a:pt x="0" y="22265"/>
                  </a:lnTo>
                  <a:lnTo>
                    <a:pt x="0" y="22359"/>
                  </a:lnTo>
                  <a:lnTo>
                    <a:pt x="283" y="22453"/>
                  </a:lnTo>
                  <a:lnTo>
                    <a:pt x="189" y="22548"/>
                  </a:lnTo>
                  <a:lnTo>
                    <a:pt x="95" y="22453"/>
                  </a:lnTo>
                  <a:lnTo>
                    <a:pt x="95" y="22642"/>
                  </a:lnTo>
                  <a:lnTo>
                    <a:pt x="283" y="22642"/>
                  </a:lnTo>
                  <a:lnTo>
                    <a:pt x="566" y="22736"/>
                  </a:lnTo>
                  <a:lnTo>
                    <a:pt x="472" y="22831"/>
                  </a:lnTo>
                  <a:lnTo>
                    <a:pt x="472" y="22925"/>
                  </a:lnTo>
                  <a:lnTo>
                    <a:pt x="661" y="22736"/>
                  </a:lnTo>
                  <a:lnTo>
                    <a:pt x="755" y="22925"/>
                  </a:lnTo>
                  <a:lnTo>
                    <a:pt x="755" y="23019"/>
                  </a:lnTo>
                  <a:lnTo>
                    <a:pt x="661" y="23019"/>
                  </a:lnTo>
                  <a:lnTo>
                    <a:pt x="944" y="23114"/>
                  </a:lnTo>
                  <a:lnTo>
                    <a:pt x="1132" y="23208"/>
                  </a:lnTo>
                  <a:lnTo>
                    <a:pt x="1604" y="23397"/>
                  </a:lnTo>
                  <a:lnTo>
                    <a:pt x="1510" y="23491"/>
                  </a:lnTo>
                  <a:lnTo>
                    <a:pt x="1510" y="23585"/>
                  </a:lnTo>
                  <a:lnTo>
                    <a:pt x="1793" y="23680"/>
                  </a:lnTo>
                  <a:lnTo>
                    <a:pt x="2170" y="23774"/>
                  </a:lnTo>
                  <a:lnTo>
                    <a:pt x="2453" y="23774"/>
                  </a:lnTo>
                  <a:lnTo>
                    <a:pt x="2359" y="23868"/>
                  </a:lnTo>
                  <a:lnTo>
                    <a:pt x="2642" y="24057"/>
                  </a:lnTo>
                  <a:lnTo>
                    <a:pt x="2736" y="23868"/>
                  </a:lnTo>
                  <a:lnTo>
                    <a:pt x="3019" y="23680"/>
                  </a:lnTo>
                  <a:lnTo>
                    <a:pt x="2925" y="23963"/>
                  </a:lnTo>
                  <a:lnTo>
                    <a:pt x="2831" y="24151"/>
                  </a:lnTo>
                  <a:lnTo>
                    <a:pt x="3114" y="23868"/>
                  </a:lnTo>
                  <a:lnTo>
                    <a:pt x="3208" y="24151"/>
                  </a:lnTo>
                  <a:lnTo>
                    <a:pt x="3302" y="23963"/>
                  </a:lnTo>
                  <a:lnTo>
                    <a:pt x="3491" y="24057"/>
                  </a:lnTo>
                  <a:lnTo>
                    <a:pt x="3585" y="24340"/>
                  </a:lnTo>
                  <a:lnTo>
                    <a:pt x="3680" y="24246"/>
                  </a:lnTo>
                  <a:lnTo>
                    <a:pt x="3774" y="24057"/>
                  </a:lnTo>
                  <a:lnTo>
                    <a:pt x="3868" y="24151"/>
                  </a:lnTo>
                  <a:lnTo>
                    <a:pt x="3868" y="24340"/>
                  </a:lnTo>
                  <a:lnTo>
                    <a:pt x="4434" y="24151"/>
                  </a:lnTo>
                  <a:lnTo>
                    <a:pt x="4717" y="24057"/>
                  </a:lnTo>
                  <a:lnTo>
                    <a:pt x="4812" y="24151"/>
                  </a:lnTo>
                  <a:lnTo>
                    <a:pt x="4812" y="23868"/>
                  </a:lnTo>
                  <a:lnTo>
                    <a:pt x="5000" y="23774"/>
                  </a:lnTo>
                  <a:lnTo>
                    <a:pt x="5000" y="23868"/>
                  </a:lnTo>
                  <a:lnTo>
                    <a:pt x="4906" y="24057"/>
                  </a:lnTo>
                  <a:lnTo>
                    <a:pt x="5095" y="23963"/>
                  </a:lnTo>
                  <a:lnTo>
                    <a:pt x="5378" y="23963"/>
                  </a:lnTo>
                  <a:lnTo>
                    <a:pt x="5378" y="24151"/>
                  </a:lnTo>
                  <a:lnTo>
                    <a:pt x="5000" y="24151"/>
                  </a:lnTo>
                  <a:lnTo>
                    <a:pt x="5095" y="24246"/>
                  </a:lnTo>
                  <a:lnTo>
                    <a:pt x="5000" y="24246"/>
                  </a:lnTo>
                  <a:lnTo>
                    <a:pt x="5000" y="24434"/>
                  </a:lnTo>
                  <a:lnTo>
                    <a:pt x="5378" y="24434"/>
                  </a:lnTo>
                  <a:lnTo>
                    <a:pt x="5566" y="24246"/>
                  </a:lnTo>
                  <a:lnTo>
                    <a:pt x="5944" y="24340"/>
                  </a:lnTo>
                  <a:lnTo>
                    <a:pt x="6415" y="24340"/>
                  </a:lnTo>
                  <a:lnTo>
                    <a:pt x="6321" y="24434"/>
                  </a:lnTo>
                  <a:lnTo>
                    <a:pt x="6510" y="24434"/>
                  </a:lnTo>
                  <a:lnTo>
                    <a:pt x="6604" y="24340"/>
                  </a:lnTo>
                  <a:lnTo>
                    <a:pt x="6604" y="24246"/>
                  </a:lnTo>
                  <a:lnTo>
                    <a:pt x="6793" y="24340"/>
                  </a:lnTo>
                  <a:lnTo>
                    <a:pt x="6604" y="24434"/>
                  </a:lnTo>
                  <a:lnTo>
                    <a:pt x="6793" y="24434"/>
                  </a:lnTo>
                  <a:lnTo>
                    <a:pt x="6887" y="24340"/>
                  </a:lnTo>
                  <a:lnTo>
                    <a:pt x="6981" y="24434"/>
                  </a:lnTo>
                  <a:lnTo>
                    <a:pt x="7264" y="24434"/>
                  </a:lnTo>
                  <a:lnTo>
                    <a:pt x="7925" y="24623"/>
                  </a:lnTo>
                  <a:lnTo>
                    <a:pt x="8680" y="24623"/>
                  </a:lnTo>
                  <a:lnTo>
                    <a:pt x="9057" y="24529"/>
                  </a:lnTo>
                  <a:lnTo>
                    <a:pt x="9529" y="24529"/>
                  </a:lnTo>
                  <a:lnTo>
                    <a:pt x="10000" y="24623"/>
                  </a:lnTo>
                  <a:lnTo>
                    <a:pt x="10566" y="24717"/>
                  </a:lnTo>
                  <a:lnTo>
                    <a:pt x="11415" y="24623"/>
                  </a:lnTo>
                  <a:lnTo>
                    <a:pt x="12359" y="24529"/>
                  </a:lnTo>
                  <a:lnTo>
                    <a:pt x="12830" y="24340"/>
                  </a:lnTo>
                  <a:lnTo>
                    <a:pt x="12925" y="24529"/>
                  </a:lnTo>
                  <a:lnTo>
                    <a:pt x="13019" y="24340"/>
                  </a:lnTo>
                  <a:lnTo>
                    <a:pt x="13113" y="24529"/>
                  </a:lnTo>
                  <a:lnTo>
                    <a:pt x="13208" y="24434"/>
                  </a:lnTo>
                  <a:lnTo>
                    <a:pt x="13113" y="24340"/>
                  </a:lnTo>
                  <a:lnTo>
                    <a:pt x="13962" y="24340"/>
                  </a:lnTo>
                  <a:lnTo>
                    <a:pt x="13962" y="24434"/>
                  </a:lnTo>
                  <a:lnTo>
                    <a:pt x="13962" y="24529"/>
                  </a:lnTo>
                  <a:lnTo>
                    <a:pt x="14717" y="24246"/>
                  </a:lnTo>
                  <a:lnTo>
                    <a:pt x="15566" y="24057"/>
                  </a:lnTo>
                  <a:lnTo>
                    <a:pt x="15378" y="23963"/>
                  </a:lnTo>
                  <a:lnTo>
                    <a:pt x="15472" y="23868"/>
                  </a:lnTo>
                  <a:lnTo>
                    <a:pt x="15566" y="23963"/>
                  </a:lnTo>
                  <a:lnTo>
                    <a:pt x="15472" y="23774"/>
                  </a:lnTo>
                  <a:lnTo>
                    <a:pt x="15661" y="23868"/>
                  </a:lnTo>
                  <a:lnTo>
                    <a:pt x="15566" y="24057"/>
                  </a:lnTo>
                  <a:lnTo>
                    <a:pt x="16038" y="23963"/>
                  </a:lnTo>
                  <a:lnTo>
                    <a:pt x="16698" y="23680"/>
                  </a:lnTo>
                  <a:lnTo>
                    <a:pt x="17264" y="23397"/>
                  </a:lnTo>
                  <a:lnTo>
                    <a:pt x="17453" y="23208"/>
                  </a:lnTo>
                  <a:lnTo>
                    <a:pt x="17547" y="23019"/>
                  </a:lnTo>
                  <a:lnTo>
                    <a:pt x="17736" y="23114"/>
                  </a:lnTo>
                  <a:lnTo>
                    <a:pt x="17830" y="23114"/>
                  </a:lnTo>
                  <a:lnTo>
                    <a:pt x="18019" y="23019"/>
                  </a:lnTo>
                  <a:lnTo>
                    <a:pt x="18208" y="22736"/>
                  </a:lnTo>
                  <a:lnTo>
                    <a:pt x="18302" y="22548"/>
                  </a:lnTo>
                  <a:lnTo>
                    <a:pt x="18868" y="22359"/>
                  </a:lnTo>
                  <a:lnTo>
                    <a:pt x="19623" y="22076"/>
                  </a:lnTo>
                  <a:lnTo>
                    <a:pt x="20189" y="21699"/>
                  </a:lnTo>
                  <a:lnTo>
                    <a:pt x="20849" y="21227"/>
                  </a:lnTo>
                  <a:lnTo>
                    <a:pt x="21321" y="20755"/>
                  </a:lnTo>
                  <a:lnTo>
                    <a:pt x="21510" y="20472"/>
                  </a:lnTo>
                  <a:lnTo>
                    <a:pt x="22170" y="19906"/>
                  </a:lnTo>
                  <a:lnTo>
                    <a:pt x="22736" y="19435"/>
                  </a:lnTo>
                  <a:lnTo>
                    <a:pt x="23113" y="18963"/>
                  </a:lnTo>
                  <a:lnTo>
                    <a:pt x="23302" y="18585"/>
                  </a:lnTo>
                  <a:lnTo>
                    <a:pt x="23396" y="18774"/>
                  </a:lnTo>
                  <a:lnTo>
                    <a:pt x="23585" y="18397"/>
                  </a:lnTo>
                  <a:lnTo>
                    <a:pt x="23774" y="18114"/>
                  </a:lnTo>
                  <a:lnTo>
                    <a:pt x="24057" y="17736"/>
                  </a:lnTo>
                  <a:lnTo>
                    <a:pt x="24245" y="17453"/>
                  </a:lnTo>
                  <a:lnTo>
                    <a:pt x="24340" y="17453"/>
                  </a:lnTo>
                  <a:lnTo>
                    <a:pt x="24434" y="17359"/>
                  </a:lnTo>
                  <a:lnTo>
                    <a:pt x="24623" y="16982"/>
                  </a:lnTo>
                  <a:lnTo>
                    <a:pt x="25189" y="16227"/>
                  </a:lnTo>
                  <a:lnTo>
                    <a:pt x="25566" y="15661"/>
                  </a:lnTo>
                  <a:lnTo>
                    <a:pt x="25943" y="15189"/>
                  </a:lnTo>
                  <a:lnTo>
                    <a:pt x="26226" y="14529"/>
                  </a:lnTo>
                  <a:lnTo>
                    <a:pt x="26509" y="13680"/>
                  </a:lnTo>
                  <a:lnTo>
                    <a:pt x="26604" y="13869"/>
                  </a:lnTo>
                  <a:lnTo>
                    <a:pt x="26604" y="13586"/>
                  </a:lnTo>
                  <a:lnTo>
                    <a:pt x="26698" y="13303"/>
                  </a:lnTo>
                  <a:lnTo>
                    <a:pt x="26792" y="13303"/>
                  </a:lnTo>
                  <a:lnTo>
                    <a:pt x="26887" y="13397"/>
                  </a:lnTo>
                  <a:lnTo>
                    <a:pt x="27170" y="12831"/>
                  </a:lnTo>
                  <a:lnTo>
                    <a:pt x="27264" y="12548"/>
                  </a:lnTo>
                  <a:lnTo>
                    <a:pt x="27264" y="12454"/>
                  </a:lnTo>
                  <a:lnTo>
                    <a:pt x="26981" y="12076"/>
                  </a:lnTo>
                  <a:lnTo>
                    <a:pt x="27075" y="12171"/>
                  </a:lnTo>
                  <a:lnTo>
                    <a:pt x="27170" y="12076"/>
                  </a:lnTo>
                  <a:lnTo>
                    <a:pt x="27358" y="12076"/>
                  </a:lnTo>
                  <a:lnTo>
                    <a:pt x="27453" y="12171"/>
                  </a:lnTo>
                  <a:lnTo>
                    <a:pt x="27453" y="11982"/>
                  </a:lnTo>
                  <a:lnTo>
                    <a:pt x="27547" y="11793"/>
                  </a:lnTo>
                  <a:lnTo>
                    <a:pt x="27641" y="11793"/>
                  </a:lnTo>
                  <a:lnTo>
                    <a:pt x="27547" y="11510"/>
                  </a:lnTo>
                  <a:lnTo>
                    <a:pt x="27641" y="11133"/>
                  </a:lnTo>
                  <a:lnTo>
                    <a:pt x="27830" y="10755"/>
                  </a:lnTo>
                  <a:lnTo>
                    <a:pt x="27924" y="10661"/>
                  </a:lnTo>
                  <a:lnTo>
                    <a:pt x="28113" y="10661"/>
                  </a:lnTo>
                  <a:lnTo>
                    <a:pt x="28019" y="10378"/>
                  </a:lnTo>
                  <a:lnTo>
                    <a:pt x="28019" y="10284"/>
                  </a:lnTo>
                  <a:lnTo>
                    <a:pt x="28019" y="10095"/>
                  </a:lnTo>
                  <a:lnTo>
                    <a:pt x="28113" y="10284"/>
                  </a:lnTo>
                  <a:lnTo>
                    <a:pt x="28208" y="10001"/>
                  </a:lnTo>
                  <a:lnTo>
                    <a:pt x="28019" y="10001"/>
                  </a:lnTo>
                  <a:lnTo>
                    <a:pt x="27924" y="9906"/>
                  </a:lnTo>
                  <a:lnTo>
                    <a:pt x="28113" y="9718"/>
                  </a:lnTo>
                  <a:lnTo>
                    <a:pt x="28208" y="9718"/>
                  </a:lnTo>
                  <a:lnTo>
                    <a:pt x="28113" y="9529"/>
                  </a:lnTo>
                  <a:lnTo>
                    <a:pt x="28396" y="9529"/>
                  </a:lnTo>
                  <a:lnTo>
                    <a:pt x="28302" y="9057"/>
                  </a:lnTo>
                  <a:lnTo>
                    <a:pt x="28396" y="9057"/>
                  </a:lnTo>
                  <a:lnTo>
                    <a:pt x="28396" y="8963"/>
                  </a:lnTo>
                  <a:lnTo>
                    <a:pt x="28396" y="8774"/>
                  </a:lnTo>
                  <a:lnTo>
                    <a:pt x="28491" y="8491"/>
                  </a:lnTo>
                  <a:lnTo>
                    <a:pt x="28585" y="8114"/>
                  </a:lnTo>
                  <a:lnTo>
                    <a:pt x="28774" y="8303"/>
                  </a:lnTo>
                  <a:lnTo>
                    <a:pt x="28962" y="7454"/>
                  </a:lnTo>
                  <a:lnTo>
                    <a:pt x="29057" y="6699"/>
                  </a:lnTo>
                  <a:lnTo>
                    <a:pt x="29245" y="5661"/>
                  </a:lnTo>
                  <a:lnTo>
                    <a:pt x="29340" y="4718"/>
                  </a:lnTo>
                  <a:lnTo>
                    <a:pt x="29340" y="4341"/>
                  </a:lnTo>
                  <a:lnTo>
                    <a:pt x="29057" y="4435"/>
                  </a:lnTo>
                  <a:lnTo>
                    <a:pt x="28962" y="4435"/>
                  </a:lnTo>
                  <a:lnTo>
                    <a:pt x="28962" y="4246"/>
                  </a:lnTo>
                  <a:lnTo>
                    <a:pt x="29151" y="4341"/>
                  </a:lnTo>
                  <a:lnTo>
                    <a:pt x="29245" y="4152"/>
                  </a:lnTo>
                  <a:lnTo>
                    <a:pt x="29151" y="4152"/>
                  </a:lnTo>
                  <a:lnTo>
                    <a:pt x="29057" y="3963"/>
                  </a:lnTo>
                  <a:lnTo>
                    <a:pt x="28962" y="3680"/>
                  </a:lnTo>
                  <a:lnTo>
                    <a:pt x="28962" y="3680"/>
                  </a:lnTo>
                  <a:lnTo>
                    <a:pt x="29245" y="3774"/>
                  </a:lnTo>
                  <a:lnTo>
                    <a:pt x="29057" y="3586"/>
                  </a:lnTo>
                  <a:lnTo>
                    <a:pt x="29057" y="3397"/>
                  </a:lnTo>
                  <a:lnTo>
                    <a:pt x="29245" y="3586"/>
                  </a:lnTo>
                  <a:lnTo>
                    <a:pt x="29245" y="3491"/>
                  </a:lnTo>
                  <a:lnTo>
                    <a:pt x="29434" y="3114"/>
                  </a:lnTo>
                  <a:lnTo>
                    <a:pt x="29245" y="2925"/>
                  </a:lnTo>
                  <a:lnTo>
                    <a:pt x="28962" y="2642"/>
                  </a:lnTo>
                  <a:lnTo>
                    <a:pt x="28962" y="2642"/>
                  </a:lnTo>
                  <a:lnTo>
                    <a:pt x="29245" y="2831"/>
                  </a:lnTo>
                  <a:lnTo>
                    <a:pt x="29340" y="2737"/>
                  </a:lnTo>
                  <a:lnTo>
                    <a:pt x="29434" y="2359"/>
                  </a:lnTo>
                  <a:lnTo>
                    <a:pt x="29434" y="2265"/>
                  </a:lnTo>
                  <a:lnTo>
                    <a:pt x="29434" y="2171"/>
                  </a:lnTo>
                  <a:lnTo>
                    <a:pt x="29340" y="2171"/>
                  </a:lnTo>
                  <a:lnTo>
                    <a:pt x="28774" y="944"/>
                  </a:lnTo>
                  <a:lnTo>
                    <a:pt x="28962" y="661"/>
                  </a:lnTo>
                  <a:lnTo>
                    <a:pt x="29057" y="473"/>
                  </a:lnTo>
                  <a:lnTo>
                    <a:pt x="29151" y="473"/>
                  </a:lnTo>
                  <a:lnTo>
                    <a:pt x="28868" y="190"/>
                  </a:lnTo>
                  <a:lnTo>
                    <a:pt x="29057" y="190"/>
                  </a:lnTo>
                  <a:lnTo>
                    <a:pt x="28962" y="1"/>
                  </a:lnTo>
                  <a:close/>
                </a:path>
              </a:pathLst>
            </a:custGeom>
            <a:solidFill>
              <a:srgbClr val="FFFFFF"/>
            </a:solidFill>
            <a:ln>
              <a:noFill/>
            </a:ln>
            <a:effectLst>
              <a:outerShdw blurRad="57150" dist="19050" dir="5400000" algn="bl" rotWithShape="0">
                <a:srgbClr val="000000">
                  <a:alpha val="50000"/>
                </a:srgbClr>
              </a:outerShdw>
            </a:effectLst>
          </p:spPr>
          <p:txBody>
            <a:bodyPr spcFirstLastPara="1" lIns="91425" tIns="91425" rIns="91425" bIns="91425" anchor="ctr"/>
            <a:lstStyle/>
            <a:p>
              <a:pPr>
                <a:spcBef>
                  <a:spcPts val="0"/>
                </a:spcBef>
                <a:spcAft>
                  <a:spcPts val="0"/>
                </a:spcAft>
                <a:defRPr/>
              </a:pPr>
              <a:endParaRPr/>
            </a:p>
          </p:txBody>
        </p:sp>
        <p:sp>
          <p:nvSpPr>
            <p:cNvPr id="707" name="Google Shape;707;p57"/>
            <p:cNvSpPr/>
            <p:nvPr/>
          </p:nvSpPr>
          <p:spPr>
            <a:xfrm>
              <a:off x="1739646" y="2208452"/>
              <a:ext cx="170315" cy="162392"/>
            </a:xfrm>
            <a:custGeom>
              <a:avLst/>
              <a:gdLst/>
              <a:ahLst/>
              <a:cxnLst/>
              <a:rect l="l" t="t" r="r" b="b"/>
              <a:pathLst>
                <a:path w="6793" h="6511" extrusionOk="0">
                  <a:moveTo>
                    <a:pt x="1038" y="6416"/>
                  </a:moveTo>
                  <a:lnTo>
                    <a:pt x="1038" y="6463"/>
                  </a:lnTo>
                  <a:lnTo>
                    <a:pt x="1038" y="6463"/>
                  </a:lnTo>
                  <a:lnTo>
                    <a:pt x="943" y="6416"/>
                  </a:lnTo>
                  <a:close/>
                  <a:moveTo>
                    <a:pt x="2641" y="1"/>
                  </a:moveTo>
                  <a:lnTo>
                    <a:pt x="2641" y="190"/>
                  </a:lnTo>
                  <a:lnTo>
                    <a:pt x="2641" y="473"/>
                  </a:lnTo>
                  <a:lnTo>
                    <a:pt x="2641" y="567"/>
                  </a:lnTo>
                  <a:lnTo>
                    <a:pt x="2547" y="284"/>
                  </a:lnTo>
                  <a:lnTo>
                    <a:pt x="2547" y="756"/>
                  </a:lnTo>
                  <a:lnTo>
                    <a:pt x="2453" y="284"/>
                  </a:lnTo>
                  <a:lnTo>
                    <a:pt x="2453" y="473"/>
                  </a:lnTo>
                  <a:lnTo>
                    <a:pt x="2453" y="661"/>
                  </a:lnTo>
                  <a:lnTo>
                    <a:pt x="2075" y="1227"/>
                  </a:lnTo>
                  <a:lnTo>
                    <a:pt x="1509" y="2171"/>
                  </a:lnTo>
                  <a:lnTo>
                    <a:pt x="849" y="3114"/>
                  </a:lnTo>
                  <a:lnTo>
                    <a:pt x="377" y="3774"/>
                  </a:lnTo>
                  <a:lnTo>
                    <a:pt x="283" y="4152"/>
                  </a:lnTo>
                  <a:lnTo>
                    <a:pt x="472" y="4246"/>
                  </a:lnTo>
                  <a:lnTo>
                    <a:pt x="472" y="4340"/>
                  </a:lnTo>
                  <a:lnTo>
                    <a:pt x="377" y="4435"/>
                  </a:lnTo>
                  <a:lnTo>
                    <a:pt x="283" y="4435"/>
                  </a:lnTo>
                  <a:lnTo>
                    <a:pt x="566" y="4529"/>
                  </a:lnTo>
                  <a:lnTo>
                    <a:pt x="472" y="4435"/>
                  </a:lnTo>
                  <a:lnTo>
                    <a:pt x="566" y="4435"/>
                  </a:lnTo>
                  <a:lnTo>
                    <a:pt x="849" y="4623"/>
                  </a:lnTo>
                  <a:lnTo>
                    <a:pt x="566" y="4623"/>
                  </a:lnTo>
                  <a:lnTo>
                    <a:pt x="472" y="4812"/>
                  </a:lnTo>
                  <a:lnTo>
                    <a:pt x="377" y="5284"/>
                  </a:lnTo>
                  <a:lnTo>
                    <a:pt x="283" y="5944"/>
                  </a:lnTo>
                  <a:lnTo>
                    <a:pt x="189" y="6133"/>
                  </a:lnTo>
                  <a:lnTo>
                    <a:pt x="0" y="6227"/>
                  </a:lnTo>
                  <a:lnTo>
                    <a:pt x="566" y="6416"/>
                  </a:lnTo>
                  <a:lnTo>
                    <a:pt x="1038" y="6494"/>
                  </a:lnTo>
                  <a:lnTo>
                    <a:pt x="1038" y="6494"/>
                  </a:lnTo>
                  <a:lnTo>
                    <a:pt x="1038" y="6510"/>
                  </a:lnTo>
                  <a:lnTo>
                    <a:pt x="1051" y="6497"/>
                  </a:lnTo>
                  <a:lnTo>
                    <a:pt x="1051" y="6497"/>
                  </a:lnTo>
                  <a:lnTo>
                    <a:pt x="1132" y="6510"/>
                  </a:lnTo>
                  <a:lnTo>
                    <a:pt x="1069" y="6479"/>
                  </a:lnTo>
                  <a:lnTo>
                    <a:pt x="1069" y="6479"/>
                  </a:lnTo>
                  <a:lnTo>
                    <a:pt x="1132" y="6416"/>
                  </a:lnTo>
                  <a:lnTo>
                    <a:pt x="1226" y="6133"/>
                  </a:lnTo>
                  <a:lnTo>
                    <a:pt x="1226" y="5944"/>
                  </a:lnTo>
                  <a:lnTo>
                    <a:pt x="1038" y="5755"/>
                  </a:lnTo>
                  <a:lnTo>
                    <a:pt x="1415" y="5755"/>
                  </a:lnTo>
                  <a:lnTo>
                    <a:pt x="1321" y="5661"/>
                  </a:lnTo>
                  <a:lnTo>
                    <a:pt x="1415" y="5661"/>
                  </a:lnTo>
                  <a:lnTo>
                    <a:pt x="1604" y="5755"/>
                  </a:lnTo>
                  <a:lnTo>
                    <a:pt x="1415" y="5567"/>
                  </a:lnTo>
                  <a:lnTo>
                    <a:pt x="1038" y="5189"/>
                  </a:lnTo>
                  <a:lnTo>
                    <a:pt x="1226" y="5284"/>
                  </a:lnTo>
                  <a:lnTo>
                    <a:pt x="1604" y="5378"/>
                  </a:lnTo>
                  <a:lnTo>
                    <a:pt x="2264" y="3491"/>
                  </a:lnTo>
                  <a:lnTo>
                    <a:pt x="3019" y="1605"/>
                  </a:lnTo>
                  <a:lnTo>
                    <a:pt x="3019" y="1888"/>
                  </a:lnTo>
                  <a:lnTo>
                    <a:pt x="3113" y="1699"/>
                  </a:lnTo>
                  <a:lnTo>
                    <a:pt x="3113" y="1888"/>
                  </a:lnTo>
                  <a:lnTo>
                    <a:pt x="3302" y="1699"/>
                  </a:lnTo>
                  <a:lnTo>
                    <a:pt x="3208" y="1888"/>
                  </a:lnTo>
                  <a:lnTo>
                    <a:pt x="3302" y="1982"/>
                  </a:lnTo>
                  <a:lnTo>
                    <a:pt x="3585" y="2076"/>
                  </a:lnTo>
                  <a:lnTo>
                    <a:pt x="3962" y="2171"/>
                  </a:lnTo>
                  <a:lnTo>
                    <a:pt x="4340" y="1982"/>
                  </a:lnTo>
                  <a:lnTo>
                    <a:pt x="4151" y="2171"/>
                  </a:lnTo>
                  <a:lnTo>
                    <a:pt x="4151" y="2359"/>
                  </a:lnTo>
                  <a:lnTo>
                    <a:pt x="4151" y="2454"/>
                  </a:lnTo>
                  <a:lnTo>
                    <a:pt x="4245" y="2548"/>
                  </a:lnTo>
                  <a:lnTo>
                    <a:pt x="4623" y="2548"/>
                  </a:lnTo>
                  <a:lnTo>
                    <a:pt x="4811" y="2359"/>
                  </a:lnTo>
                  <a:lnTo>
                    <a:pt x="5000" y="2642"/>
                  </a:lnTo>
                  <a:lnTo>
                    <a:pt x="5283" y="3020"/>
                  </a:lnTo>
                  <a:lnTo>
                    <a:pt x="5755" y="3208"/>
                  </a:lnTo>
                  <a:lnTo>
                    <a:pt x="6132" y="3208"/>
                  </a:lnTo>
                  <a:lnTo>
                    <a:pt x="6038" y="3397"/>
                  </a:lnTo>
                  <a:lnTo>
                    <a:pt x="6038" y="3586"/>
                  </a:lnTo>
                  <a:lnTo>
                    <a:pt x="6132" y="3680"/>
                  </a:lnTo>
                  <a:lnTo>
                    <a:pt x="6321" y="3680"/>
                  </a:lnTo>
                  <a:lnTo>
                    <a:pt x="6698" y="3586"/>
                  </a:lnTo>
                  <a:lnTo>
                    <a:pt x="6698" y="3869"/>
                  </a:lnTo>
                  <a:lnTo>
                    <a:pt x="6509" y="3963"/>
                  </a:lnTo>
                  <a:lnTo>
                    <a:pt x="6509" y="3963"/>
                  </a:lnTo>
                  <a:lnTo>
                    <a:pt x="6792" y="3869"/>
                  </a:lnTo>
                  <a:lnTo>
                    <a:pt x="6792" y="3491"/>
                  </a:lnTo>
                  <a:lnTo>
                    <a:pt x="6698" y="3397"/>
                  </a:lnTo>
                  <a:lnTo>
                    <a:pt x="6509" y="3586"/>
                  </a:lnTo>
                  <a:lnTo>
                    <a:pt x="6509" y="3586"/>
                  </a:lnTo>
                  <a:lnTo>
                    <a:pt x="6604" y="3303"/>
                  </a:lnTo>
                  <a:lnTo>
                    <a:pt x="6604" y="3114"/>
                  </a:lnTo>
                  <a:lnTo>
                    <a:pt x="6509" y="3020"/>
                  </a:lnTo>
                  <a:lnTo>
                    <a:pt x="6226" y="3020"/>
                  </a:lnTo>
                  <a:lnTo>
                    <a:pt x="5849" y="3114"/>
                  </a:lnTo>
                  <a:lnTo>
                    <a:pt x="5849" y="3114"/>
                  </a:lnTo>
                  <a:lnTo>
                    <a:pt x="5943" y="2831"/>
                  </a:lnTo>
                  <a:lnTo>
                    <a:pt x="5943" y="2925"/>
                  </a:lnTo>
                  <a:lnTo>
                    <a:pt x="6132" y="2548"/>
                  </a:lnTo>
                  <a:lnTo>
                    <a:pt x="5660" y="2359"/>
                  </a:lnTo>
                  <a:lnTo>
                    <a:pt x="5283" y="2171"/>
                  </a:lnTo>
                  <a:lnTo>
                    <a:pt x="4906" y="2171"/>
                  </a:lnTo>
                  <a:lnTo>
                    <a:pt x="4906" y="1699"/>
                  </a:lnTo>
                  <a:lnTo>
                    <a:pt x="5094" y="1322"/>
                  </a:lnTo>
                  <a:lnTo>
                    <a:pt x="4717" y="1605"/>
                  </a:lnTo>
                  <a:lnTo>
                    <a:pt x="4811" y="1322"/>
                  </a:lnTo>
                  <a:lnTo>
                    <a:pt x="4811" y="1322"/>
                  </a:lnTo>
                  <a:lnTo>
                    <a:pt x="4717" y="1416"/>
                  </a:lnTo>
                  <a:lnTo>
                    <a:pt x="4434" y="1605"/>
                  </a:lnTo>
                  <a:lnTo>
                    <a:pt x="4623" y="1322"/>
                  </a:lnTo>
                  <a:lnTo>
                    <a:pt x="4623" y="1227"/>
                  </a:lnTo>
                  <a:lnTo>
                    <a:pt x="4528" y="1133"/>
                  </a:lnTo>
                  <a:lnTo>
                    <a:pt x="4340" y="1322"/>
                  </a:lnTo>
                  <a:lnTo>
                    <a:pt x="4340" y="1510"/>
                  </a:lnTo>
                  <a:lnTo>
                    <a:pt x="4245" y="1322"/>
                  </a:lnTo>
                  <a:lnTo>
                    <a:pt x="4151" y="1227"/>
                  </a:lnTo>
                  <a:lnTo>
                    <a:pt x="3868" y="944"/>
                  </a:lnTo>
                  <a:lnTo>
                    <a:pt x="3208" y="567"/>
                  </a:lnTo>
                  <a:lnTo>
                    <a:pt x="2925" y="378"/>
                  </a:lnTo>
                  <a:lnTo>
                    <a:pt x="2736" y="1"/>
                  </a:lnTo>
                  <a:close/>
                </a:path>
              </a:pathLst>
            </a:custGeom>
            <a:solidFill>
              <a:srgbClr val="FFFFFF"/>
            </a:solidFill>
            <a:ln>
              <a:noFill/>
            </a:ln>
            <a:effectLst>
              <a:outerShdw blurRad="57150" dist="19050" dir="5400000" algn="bl" rotWithShape="0">
                <a:srgbClr val="000000">
                  <a:alpha val="50000"/>
                </a:srgbClr>
              </a:outerShdw>
            </a:effectLst>
          </p:spPr>
          <p:txBody>
            <a:bodyPr spcFirstLastPara="1" lIns="91425" tIns="91425" rIns="91425" bIns="91425" anchor="ctr"/>
            <a:lstStyle/>
            <a:p>
              <a:pPr>
                <a:spcBef>
                  <a:spcPts val="0"/>
                </a:spcBef>
                <a:spcAft>
                  <a:spcPts val="0"/>
                </a:spcAft>
                <a:defRPr/>
              </a:pPr>
              <a:endParaRPr/>
            </a:p>
          </p:txBody>
        </p:sp>
      </p:grpSp>
      <p:grpSp>
        <p:nvGrpSpPr>
          <p:cNvPr id="47108" name="Google Shape;708;p57"/>
          <p:cNvGrpSpPr>
            <a:grpSpLocks/>
          </p:cNvGrpSpPr>
          <p:nvPr/>
        </p:nvGrpSpPr>
        <p:grpSpPr bwMode="auto">
          <a:xfrm>
            <a:off x="2009775" y="4532313"/>
            <a:ext cx="912813" cy="1296987"/>
            <a:chOff x="4608562" y="1887850"/>
            <a:chExt cx="912888" cy="1296400"/>
          </a:xfrm>
        </p:grpSpPr>
        <p:pic>
          <p:nvPicPr>
            <p:cNvPr id="47170" name="Google Shape;709;p57"/>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8562" y="1887850"/>
              <a:ext cx="912888" cy="129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71" name="Google Shape;710;p57"/>
            <p:cNvSpPr>
              <a:spLocks noChangeArrowheads="1"/>
            </p:cNvSpPr>
            <p:nvPr/>
          </p:nvSpPr>
          <p:spPr bwMode="auto">
            <a:xfrm>
              <a:off x="4627925" y="2550025"/>
              <a:ext cx="874150" cy="565250"/>
            </a:xfrm>
            <a:prstGeom prst="flowChartPunchedTape">
              <a:avLst/>
            </a:prstGeom>
            <a:solidFill>
              <a:srgbClr val="6AA84F"/>
            </a:solidFill>
            <a:ln w="9525">
              <a:solidFill>
                <a:schemeClr val="tx2"/>
              </a:solidFill>
              <a:round/>
              <a:headEnd type="none" w="sm" len="sm"/>
              <a:tailEnd type="none" w="sm" len="sm"/>
            </a:ln>
          </p:spPr>
          <p:txBody>
            <a:bodyPr lIns="91425" tIns="91425" rIns="91425" bIns="91425"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cs-CZ" altLang="cs-CZ" sz="1800">
                <a:latin typeface="Arial" panose="020B0604020202020204" pitchFamily="34" charset="0"/>
              </a:endParaRPr>
            </a:p>
          </p:txBody>
        </p:sp>
        <p:pic>
          <p:nvPicPr>
            <p:cNvPr id="47172" name="Google Shape;711;p57"/>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7051" y="2743203"/>
              <a:ext cx="268175" cy="20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73" name="Google Shape;712;p57"/>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5651" y="2971803"/>
              <a:ext cx="268175" cy="20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74" name="Google Shape;713;p57"/>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4251" y="2895603"/>
              <a:ext cx="268175" cy="20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75" name="Google Shape;714;p57"/>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0451" y="2590803"/>
              <a:ext cx="268175" cy="20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7109" name="Google Shape;715;p57"/>
          <p:cNvGrpSpPr>
            <a:grpSpLocks/>
          </p:cNvGrpSpPr>
          <p:nvPr/>
        </p:nvGrpSpPr>
        <p:grpSpPr bwMode="auto">
          <a:xfrm rot="-37063">
            <a:off x="3363913" y="3851275"/>
            <a:ext cx="568325" cy="268288"/>
            <a:chOff x="271125" y="812725"/>
            <a:chExt cx="766525" cy="221725"/>
          </a:xfrm>
        </p:grpSpPr>
        <p:sp>
          <p:nvSpPr>
            <p:cNvPr id="47168" name="Google Shape;716;p57"/>
            <p:cNvSpPr>
              <a:spLocks/>
            </p:cNvSpPr>
            <p:nvPr/>
          </p:nvSpPr>
          <p:spPr bwMode="auto">
            <a:xfrm>
              <a:off x="271125" y="921200"/>
              <a:ext cx="695775" cy="70775"/>
            </a:xfrm>
            <a:custGeom>
              <a:avLst/>
              <a:gdLst>
                <a:gd name="T0" fmla="*/ 2147483646 w 27831"/>
                <a:gd name="T1" fmla="*/ 2147483646 h 2831"/>
                <a:gd name="T2" fmla="*/ 2147483646 w 27831"/>
                <a:gd name="T3" fmla="*/ 2147483646 h 2831"/>
                <a:gd name="T4" fmla="*/ 2147483646 w 27831"/>
                <a:gd name="T5" fmla="*/ 2147483646 h 2831"/>
                <a:gd name="T6" fmla="*/ 2147483646 w 27831"/>
                <a:gd name="T7" fmla="*/ 2147483646 h 2831"/>
                <a:gd name="T8" fmla="*/ 2147483646 w 27831"/>
                <a:gd name="T9" fmla="*/ 2147483646 h 2831"/>
                <a:gd name="T10" fmla="*/ 2147483646 w 27831"/>
                <a:gd name="T11" fmla="*/ 2147483646 h 2831"/>
                <a:gd name="T12" fmla="*/ 2147483646 w 27831"/>
                <a:gd name="T13" fmla="*/ 2147483646 h 2831"/>
                <a:gd name="T14" fmla="*/ 2147483646 w 27831"/>
                <a:gd name="T15" fmla="*/ 2147483646 h 2831"/>
                <a:gd name="T16" fmla="*/ 2147483646 w 27831"/>
                <a:gd name="T17" fmla="*/ 2147483646 h 2831"/>
                <a:gd name="T18" fmla="*/ 2147483646 w 27831"/>
                <a:gd name="T19" fmla="*/ 2147483646 h 2831"/>
                <a:gd name="T20" fmla="*/ 2147483646 w 27831"/>
                <a:gd name="T21" fmla="*/ 2147483646 h 2831"/>
                <a:gd name="T22" fmla="*/ 2147483646 w 27831"/>
                <a:gd name="T23" fmla="*/ 2147483646 h 2831"/>
                <a:gd name="T24" fmla="*/ 2147483646 w 27831"/>
                <a:gd name="T25" fmla="*/ 2147483646 h 2831"/>
                <a:gd name="T26" fmla="*/ 2147483646 w 27831"/>
                <a:gd name="T27" fmla="*/ 2147483646 h 2831"/>
                <a:gd name="T28" fmla="*/ 2147483646 w 27831"/>
                <a:gd name="T29" fmla="*/ 2147483646 h 2831"/>
                <a:gd name="T30" fmla="*/ 2147483646 w 27831"/>
                <a:gd name="T31" fmla="*/ 2147483646 h 2831"/>
                <a:gd name="T32" fmla="*/ 2147483646 w 27831"/>
                <a:gd name="T33" fmla="*/ 2147483646 h 2831"/>
                <a:gd name="T34" fmla="*/ 2147483646 w 27831"/>
                <a:gd name="T35" fmla="*/ 2147483646 h 2831"/>
                <a:gd name="T36" fmla="*/ 2147483646 w 27831"/>
                <a:gd name="T37" fmla="*/ 2147483646 h 2831"/>
                <a:gd name="T38" fmla="*/ 2147483646 w 27831"/>
                <a:gd name="T39" fmla="*/ 2147483646 h 2831"/>
                <a:gd name="T40" fmla="*/ 2147483646 w 27831"/>
                <a:gd name="T41" fmla="*/ 2147483646 h 2831"/>
                <a:gd name="T42" fmla="*/ 2147483646 w 27831"/>
                <a:gd name="T43" fmla="*/ 2147483646 h 2831"/>
                <a:gd name="T44" fmla="*/ 2147483646 w 27831"/>
                <a:gd name="T45" fmla="*/ 2147483646 h 2831"/>
                <a:gd name="T46" fmla="*/ 2147483646 w 27831"/>
                <a:gd name="T47" fmla="*/ 2147483646 h 2831"/>
                <a:gd name="T48" fmla="*/ 2147483646 w 27831"/>
                <a:gd name="T49" fmla="*/ 2147483646 h 2831"/>
                <a:gd name="T50" fmla="*/ 2147483646 w 27831"/>
                <a:gd name="T51" fmla="*/ 2147483646 h 2831"/>
                <a:gd name="T52" fmla="*/ 2147483646 w 27831"/>
                <a:gd name="T53" fmla="*/ 2147483646 h 2831"/>
                <a:gd name="T54" fmla="*/ 2147483646 w 27831"/>
                <a:gd name="T55" fmla="*/ 2147483646 h 2831"/>
                <a:gd name="T56" fmla="*/ 2147483646 w 27831"/>
                <a:gd name="T57" fmla="*/ 2147483646 h 2831"/>
                <a:gd name="T58" fmla="*/ 2147483646 w 27831"/>
                <a:gd name="T59" fmla="*/ 2147483646 h 2831"/>
                <a:gd name="T60" fmla="*/ 2147483646 w 27831"/>
                <a:gd name="T61" fmla="*/ 2147483646 h 2831"/>
                <a:gd name="T62" fmla="*/ 2147483646 w 27831"/>
                <a:gd name="T63" fmla="*/ 2147483646 h 2831"/>
                <a:gd name="T64" fmla="*/ 2147483646 w 27831"/>
                <a:gd name="T65" fmla="*/ 2147483646 h 2831"/>
                <a:gd name="T66" fmla="*/ 2147483646 w 27831"/>
                <a:gd name="T67" fmla="*/ 2147483646 h 2831"/>
                <a:gd name="T68" fmla="*/ 2147483646 w 27831"/>
                <a:gd name="T69" fmla="*/ 2147483646 h 2831"/>
                <a:gd name="T70" fmla="*/ 2147483646 w 27831"/>
                <a:gd name="T71" fmla="*/ 2147483646 h 2831"/>
                <a:gd name="T72" fmla="*/ 2147483646 w 27831"/>
                <a:gd name="T73" fmla="*/ 2147483646 h 2831"/>
                <a:gd name="T74" fmla="*/ 2147483646 w 27831"/>
                <a:gd name="T75" fmla="*/ 2147483646 h 2831"/>
                <a:gd name="T76" fmla="*/ 2147483646 w 27831"/>
                <a:gd name="T77" fmla="*/ 2147483646 h 2831"/>
                <a:gd name="T78" fmla="*/ 2147483646 w 27831"/>
                <a:gd name="T79" fmla="*/ 2147483646 h 2831"/>
                <a:gd name="T80" fmla="*/ 2147483646 w 27831"/>
                <a:gd name="T81" fmla="*/ 2147483646 h 2831"/>
                <a:gd name="T82" fmla="*/ 2147483646 w 27831"/>
                <a:gd name="T83" fmla="*/ 2147483646 h 2831"/>
                <a:gd name="T84" fmla="*/ 2147483646 w 27831"/>
                <a:gd name="T85" fmla="*/ 2147483646 h 2831"/>
                <a:gd name="T86" fmla="*/ 2147483646 w 27831"/>
                <a:gd name="T87" fmla="*/ 2147483646 h 2831"/>
                <a:gd name="T88" fmla="*/ 2147483646 w 27831"/>
                <a:gd name="T89" fmla="*/ 2147483646 h 2831"/>
                <a:gd name="T90" fmla="*/ 2147483646 w 27831"/>
                <a:gd name="T91" fmla="*/ 2147483646 h 2831"/>
                <a:gd name="T92" fmla="*/ 2147483646 w 27831"/>
                <a:gd name="T93" fmla="*/ 2147483646 h 2831"/>
                <a:gd name="T94" fmla="*/ 2147483646 w 27831"/>
                <a:gd name="T95" fmla="*/ 2147483646 h 2831"/>
                <a:gd name="T96" fmla="*/ 2147483646 w 27831"/>
                <a:gd name="T97" fmla="*/ 2147483646 h 2831"/>
                <a:gd name="T98" fmla="*/ 2147483646 w 27831"/>
                <a:gd name="T99" fmla="*/ 2147483646 h 2831"/>
                <a:gd name="T100" fmla="*/ 2147483646 w 27831"/>
                <a:gd name="T101" fmla="*/ 2147483646 h 2831"/>
                <a:gd name="T102" fmla="*/ 2147483646 w 27831"/>
                <a:gd name="T103" fmla="*/ 2147483646 h 2831"/>
                <a:gd name="T104" fmla="*/ 2147483646 w 27831"/>
                <a:gd name="T105" fmla="*/ 2147483646 h 2831"/>
                <a:gd name="T106" fmla="*/ 2147483646 w 27831"/>
                <a:gd name="T107" fmla="*/ 2147483646 h 2831"/>
                <a:gd name="T108" fmla="*/ 2147483646 w 27831"/>
                <a:gd name="T109" fmla="*/ 2147483646 h 2831"/>
                <a:gd name="T110" fmla="*/ 2147483646 w 27831"/>
                <a:gd name="T111" fmla="*/ 2147483646 h 2831"/>
                <a:gd name="T112" fmla="*/ 2147483646 w 27831"/>
                <a:gd name="T113" fmla="*/ 2147483646 h 2831"/>
                <a:gd name="T114" fmla="*/ 2147483646 w 27831"/>
                <a:gd name="T115" fmla="*/ 2147483646 h 283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31" h="2831" extrusionOk="0">
                  <a:moveTo>
                    <a:pt x="27264" y="944"/>
                  </a:moveTo>
                  <a:lnTo>
                    <a:pt x="27359" y="1086"/>
                  </a:lnTo>
                  <a:lnTo>
                    <a:pt x="27359" y="944"/>
                  </a:lnTo>
                  <a:lnTo>
                    <a:pt x="27264" y="944"/>
                  </a:lnTo>
                  <a:close/>
                  <a:moveTo>
                    <a:pt x="27359" y="1086"/>
                  </a:moveTo>
                  <a:lnTo>
                    <a:pt x="27359" y="1133"/>
                  </a:lnTo>
                  <a:lnTo>
                    <a:pt x="27372" y="1106"/>
                  </a:lnTo>
                  <a:lnTo>
                    <a:pt x="27359" y="1086"/>
                  </a:lnTo>
                  <a:close/>
                  <a:moveTo>
                    <a:pt x="27453" y="944"/>
                  </a:move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lnTo>
                    <a:pt x="20189"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169" name="Google Shape;717;p57"/>
            <p:cNvSpPr>
              <a:spLocks/>
            </p:cNvSpPr>
            <p:nvPr/>
          </p:nvSpPr>
          <p:spPr bwMode="auto">
            <a:xfrm>
              <a:off x="858375" y="812725"/>
              <a:ext cx="179275" cy="221725"/>
            </a:xfrm>
            <a:custGeom>
              <a:avLst/>
              <a:gdLst>
                <a:gd name="T0" fmla="*/ 2147483646 w 7171"/>
                <a:gd name="T1" fmla="*/ 2147483646 h 8869"/>
                <a:gd name="T2" fmla="*/ 2147483646 w 7171"/>
                <a:gd name="T3" fmla="*/ 2147483646 h 8869"/>
                <a:gd name="T4" fmla="*/ 2147483646 w 7171"/>
                <a:gd name="T5" fmla="*/ 2147483646 h 8869"/>
                <a:gd name="T6" fmla="*/ 2147483646 w 7171"/>
                <a:gd name="T7" fmla="*/ 2147483646 h 8869"/>
                <a:gd name="T8" fmla="*/ 2147483646 w 7171"/>
                <a:gd name="T9" fmla="*/ 2147483646 h 8869"/>
                <a:gd name="T10" fmla="*/ 2147483646 w 7171"/>
                <a:gd name="T11" fmla="*/ 2147483646 h 8869"/>
                <a:gd name="T12" fmla="*/ 244140625 w 7171"/>
                <a:gd name="T13" fmla="*/ 2147483646 h 8869"/>
                <a:gd name="T14" fmla="*/ 2147483646 w 7171"/>
                <a:gd name="T15" fmla="*/ 2147483646 h 8869"/>
                <a:gd name="T16" fmla="*/ 2147483646 w 7171"/>
                <a:gd name="T17" fmla="*/ 2147483646 h 8869"/>
                <a:gd name="T18" fmla="*/ 2147483646 w 7171"/>
                <a:gd name="T19" fmla="*/ 2147483646 h 8869"/>
                <a:gd name="T20" fmla="*/ 2147483646 w 7171"/>
                <a:gd name="T21" fmla="*/ 2147483646 h 8869"/>
                <a:gd name="T22" fmla="*/ 2147483646 w 7171"/>
                <a:gd name="T23" fmla="*/ 2147483646 h 8869"/>
                <a:gd name="T24" fmla="*/ 2147483646 w 7171"/>
                <a:gd name="T25" fmla="*/ 2147483646 h 8869"/>
                <a:gd name="T26" fmla="*/ 2147483646 w 7171"/>
                <a:gd name="T27" fmla="*/ 2147483646 h 8869"/>
                <a:gd name="T28" fmla="*/ 2147483646 w 7171"/>
                <a:gd name="T29" fmla="*/ 2147483646 h 8869"/>
                <a:gd name="T30" fmla="*/ 2147483646 w 7171"/>
                <a:gd name="T31" fmla="*/ 2147483646 h 8869"/>
                <a:gd name="T32" fmla="*/ 2147483646 w 7171"/>
                <a:gd name="T33" fmla="*/ 2147483646 h 8869"/>
                <a:gd name="T34" fmla="*/ 2147483646 w 7171"/>
                <a:gd name="T35" fmla="*/ 2147483646 h 8869"/>
                <a:gd name="T36" fmla="*/ 2147483646 w 7171"/>
                <a:gd name="T37" fmla="*/ 2147483646 h 8869"/>
                <a:gd name="T38" fmla="*/ 2147483646 w 7171"/>
                <a:gd name="T39" fmla="*/ 2147483646 h 8869"/>
                <a:gd name="T40" fmla="*/ 2147483646 w 7171"/>
                <a:gd name="T41" fmla="*/ 2147483646 h 8869"/>
                <a:gd name="T42" fmla="*/ 2147483646 w 7171"/>
                <a:gd name="T43" fmla="*/ 2147483646 h 8869"/>
                <a:gd name="T44" fmla="*/ 2147483646 w 7171"/>
                <a:gd name="T45" fmla="*/ 2147483646 h 8869"/>
                <a:gd name="T46" fmla="*/ 2147483646 w 7171"/>
                <a:gd name="T47" fmla="*/ 2147483646 h 8869"/>
                <a:gd name="T48" fmla="*/ 2147483646 w 7171"/>
                <a:gd name="T49" fmla="*/ 2147483646 h 8869"/>
                <a:gd name="T50" fmla="*/ 2147483646 w 7171"/>
                <a:gd name="T51" fmla="*/ 2147483646 h 8869"/>
                <a:gd name="T52" fmla="*/ 2147483646 w 7171"/>
                <a:gd name="T53" fmla="*/ 2147483646 h 8869"/>
                <a:gd name="T54" fmla="*/ 2147483646 w 7171"/>
                <a:gd name="T55" fmla="*/ 2147483646 h 8869"/>
                <a:gd name="T56" fmla="*/ 2147483646 w 7171"/>
                <a:gd name="T57" fmla="*/ 2147483646 h 8869"/>
                <a:gd name="T58" fmla="*/ 2147483646 w 7171"/>
                <a:gd name="T59" fmla="*/ 2147483646 h 8869"/>
                <a:gd name="T60" fmla="*/ 2147483646 w 7171"/>
                <a:gd name="T61" fmla="*/ 2147483646 h 8869"/>
                <a:gd name="T62" fmla="*/ 2147483646 w 7171"/>
                <a:gd name="T63" fmla="*/ 2147483646 h 8869"/>
                <a:gd name="T64" fmla="*/ 2147483646 w 7171"/>
                <a:gd name="T65" fmla="*/ 2147483646 h 8869"/>
                <a:gd name="T66" fmla="*/ 2147483646 w 7171"/>
                <a:gd name="T67" fmla="*/ 2147483646 h 8869"/>
                <a:gd name="T68" fmla="*/ 2147483646 w 7171"/>
                <a:gd name="T69" fmla="*/ 2147483646 h 8869"/>
                <a:gd name="T70" fmla="*/ 2147483646 w 7171"/>
                <a:gd name="T71" fmla="*/ 2147483646 h 8869"/>
                <a:gd name="T72" fmla="*/ 2147483646 w 7171"/>
                <a:gd name="T73" fmla="*/ 2147483646 h 8869"/>
                <a:gd name="T74" fmla="*/ 2147483646 w 7171"/>
                <a:gd name="T75" fmla="*/ 2147483646 h 8869"/>
                <a:gd name="T76" fmla="*/ 2147483646 w 7171"/>
                <a:gd name="T77" fmla="*/ 2147483646 h 8869"/>
                <a:gd name="T78" fmla="*/ 2147483646 w 7171"/>
                <a:gd name="T79" fmla="*/ 2147483646 h 8869"/>
                <a:gd name="T80" fmla="*/ 2147483646 w 7171"/>
                <a:gd name="T81" fmla="*/ 2147483646 h 8869"/>
                <a:gd name="T82" fmla="*/ 2147483646 w 7171"/>
                <a:gd name="T83" fmla="*/ 2147483646 h 8869"/>
                <a:gd name="T84" fmla="*/ 2147483646 w 7171"/>
                <a:gd name="T85" fmla="*/ 2147483646 h 8869"/>
                <a:gd name="T86" fmla="*/ 2147483646 w 7171"/>
                <a:gd name="T87" fmla="*/ 2147483646 h 8869"/>
                <a:gd name="T88" fmla="*/ 2147483646 w 7171"/>
                <a:gd name="T89" fmla="*/ 2147483646 h 8869"/>
                <a:gd name="T90" fmla="*/ 2147483646 w 7171"/>
                <a:gd name="T91" fmla="*/ 2147483646 h 8869"/>
                <a:gd name="T92" fmla="*/ 2147483646 w 7171"/>
                <a:gd name="T93" fmla="*/ 2147483646 h 8869"/>
                <a:gd name="T94" fmla="*/ 2147483646 w 7171"/>
                <a:gd name="T95" fmla="*/ 2147483646 h 8869"/>
                <a:gd name="T96" fmla="*/ 2147483646 w 7171"/>
                <a:gd name="T97" fmla="*/ 2147483646 h 8869"/>
                <a:gd name="T98" fmla="*/ 2147483646 w 7171"/>
                <a:gd name="T99" fmla="*/ 2147483646 h 8869"/>
                <a:gd name="T100" fmla="*/ 2147483646 w 7171"/>
                <a:gd name="T101" fmla="*/ 0 h 8869"/>
                <a:gd name="T102" fmla="*/ 2147483646 w 7171"/>
                <a:gd name="T103" fmla="*/ 2147483646 h 8869"/>
                <a:gd name="T104" fmla="*/ 2147483646 w 7171"/>
                <a:gd name="T105" fmla="*/ 2147483646 h 8869"/>
                <a:gd name="T106" fmla="*/ 2147483646 w 7171"/>
                <a:gd name="T107" fmla="*/ 2147483646 h 8869"/>
                <a:gd name="T108" fmla="*/ 2147483646 w 7171"/>
                <a:gd name="T109" fmla="*/ 2147483646 h 8869"/>
                <a:gd name="T110" fmla="*/ 2147483646 w 7171"/>
                <a:gd name="T111" fmla="*/ 2147483646 h 8869"/>
                <a:gd name="T112" fmla="*/ 2147483646 w 7171"/>
                <a:gd name="T113" fmla="*/ 2147483646 h 886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7171" h="8869" extrusionOk="0">
                  <a:moveTo>
                    <a:pt x="5756" y="6510"/>
                  </a:moveTo>
                  <a:lnTo>
                    <a:pt x="5756" y="6604"/>
                  </a:lnTo>
                  <a:lnTo>
                    <a:pt x="5850" y="6604"/>
                  </a:lnTo>
                  <a:lnTo>
                    <a:pt x="5756" y="6510"/>
                  </a:lnTo>
                  <a:close/>
                  <a:moveTo>
                    <a:pt x="2265" y="7925"/>
                  </a:moveTo>
                  <a:lnTo>
                    <a:pt x="2252" y="7965"/>
                  </a:lnTo>
                  <a:lnTo>
                    <a:pt x="2284" y="7953"/>
                  </a:lnTo>
                  <a:lnTo>
                    <a:pt x="2265" y="7925"/>
                  </a:lnTo>
                  <a:close/>
                  <a:moveTo>
                    <a:pt x="567" y="0"/>
                  </a:moveTo>
                  <a:lnTo>
                    <a:pt x="284" y="189"/>
                  </a:lnTo>
                  <a:lnTo>
                    <a:pt x="95" y="472"/>
                  </a:lnTo>
                  <a:lnTo>
                    <a:pt x="1" y="755"/>
                  </a:lnTo>
                  <a:lnTo>
                    <a:pt x="95" y="1038"/>
                  </a:lnTo>
                  <a:lnTo>
                    <a:pt x="190" y="1227"/>
                  </a:lnTo>
                  <a:lnTo>
                    <a:pt x="473" y="1415"/>
                  </a:lnTo>
                  <a:lnTo>
                    <a:pt x="850" y="1321"/>
                  </a:lnTo>
                  <a:lnTo>
                    <a:pt x="661" y="1604"/>
                  </a:lnTo>
                  <a:lnTo>
                    <a:pt x="756" y="1604"/>
                  </a:lnTo>
                  <a:lnTo>
                    <a:pt x="661" y="1793"/>
                  </a:lnTo>
                  <a:lnTo>
                    <a:pt x="661" y="1887"/>
                  </a:lnTo>
                  <a:lnTo>
                    <a:pt x="756" y="1793"/>
                  </a:lnTo>
                  <a:lnTo>
                    <a:pt x="1510" y="1604"/>
                  </a:lnTo>
                  <a:lnTo>
                    <a:pt x="1133" y="2076"/>
                  </a:lnTo>
                  <a:lnTo>
                    <a:pt x="1322" y="2453"/>
                  </a:lnTo>
                  <a:lnTo>
                    <a:pt x="1888" y="2830"/>
                  </a:lnTo>
                  <a:lnTo>
                    <a:pt x="3397" y="3774"/>
                  </a:lnTo>
                  <a:lnTo>
                    <a:pt x="5001" y="4623"/>
                  </a:lnTo>
                  <a:lnTo>
                    <a:pt x="5944" y="5095"/>
                  </a:lnTo>
                  <a:lnTo>
                    <a:pt x="5756" y="5189"/>
                  </a:lnTo>
                  <a:lnTo>
                    <a:pt x="5378" y="5378"/>
                  </a:lnTo>
                  <a:lnTo>
                    <a:pt x="5378" y="5283"/>
                  </a:lnTo>
                  <a:lnTo>
                    <a:pt x="5001" y="5661"/>
                  </a:lnTo>
                  <a:lnTo>
                    <a:pt x="4623" y="5944"/>
                  </a:lnTo>
                  <a:lnTo>
                    <a:pt x="4435" y="6321"/>
                  </a:lnTo>
                  <a:lnTo>
                    <a:pt x="4340" y="6510"/>
                  </a:lnTo>
                  <a:lnTo>
                    <a:pt x="4435" y="6698"/>
                  </a:lnTo>
                  <a:lnTo>
                    <a:pt x="4246" y="6415"/>
                  </a:lnTo>
                  <a:lnTo>
                    <a:pt x="4057" y="6321"/>
                  </a:lnTo>
                  <a:lnTo>
                    <a:pt x="3963" y="6415"/>
                  </a:lnTo>
                  <a:lnTo>
                    <a:pt x="3869" y="6510"/>
                  </a:lnTo>
                  <a:lnTo>
                    <a:pt x="3680" y="6887"/>
                  </a:lnTo>
                  <a:lnTo>
                    <a:pt x="3680" y="7076"/>
                  </a:lnTo>
                  <a:lnTo>
                    <a:pt x="3774" y="7076"/>
                  </a:lnTo>
                  <a:lnTo>
                    <a:pt x="3680" y="7264"/>
                  </a:lnTo>
                  <a:lnTo>
                    <a:pt x="3303" y="7453"/>
                  </a:lnTo>
                  <a:lnTo>
                    <a:pt x="2359" y="7925"/>
                  </a:lnTo>
                  <a:lnTo>
                    <a:pt x="2284" y="7953"/>
                  </a:lnTo>
                  <a:lnTo>
                    <a:pt x="2454" y="8208"/>
                  </a:lnTo>
                  <a:lnTo>
                    <a:pt x="2642" y="8396"/>
                  </a:lnTo>
                  <a:lnTo>
                    <a:pt x="2642" y="8302"/>
                  </a:lnTo>
                  <a:lnTo>
                    <a:pt x="2737" y="8396"/>
                  </a:lnTo>
                  <a:lnTo>
                    <a:pt x="2831" y="8113"/>
                  </a:lnTo>
                  <a:lnTo>
                    <a:pt x="2925" y="7925"/>
                  </a:lnTo>
                  <a:lnTo>
                    <a:pt x="3020" y="7830"/>
                  </a:lnTo>
                  <a:lnTo>
                    <a:pt x="3397" y="7830"/>
                  </a:lnTo>
                  <a:lnTo>
                    <a:pt x="3680" y="7736"/>
                  </a:lnTo>
                  <a:lnTo>
                    <a:pt x="3774" y="7547"/>
                  </a:lnTo>
                  <a:lnTo>
                    <a:pt x="3869" y="7264"/>
                  </a:lnTo>
                  <a:lnTo>
                    <a:pt x="4246" y="7453"/>
                  </a:lnTo>
                  <a:lnTo>
                    <a:pt x="4623" y="7642"/>
                  </a:lnTo>
                  <a:lnTo>
                    <a:pt x="4718" y="7547"/>
                  </a:lnTo>
                  <a:lnTo>
                    <a:pt x="4906" y="7359"/>
                  </a:lnTo>
                  <a:lnTo>
                    <a:pt x="5190" y="7170"/>
                  </a:lnTo>
                  <a:lnTo>
                    <a:pt x="5095" y="7076"/>
                  </a:lnTo>
                  <a:lnTo>
                    <a:pt x="4906" y="6793"/>
                  </a:lnTo>
                  <a:lnTo>
                    <a:pt x="5095" y="6887"/>
                  </a:lnTo>
                  <a:lnTo>
                    <a:pt x="5378" y="6793"/>
                  </a:lnTo>
                  <a:lnTo>
                    <a:pt x="5756" y="6510"/>
                  </a:lnTo>
                  <a:lnTo>
                    <a:pt x="6322" y="6132"/>
                  </a:lnTo>
                  <a:lnTo>
                    <a:pt x="6699" y="5566"/>
                  </a:lnTo>
                  <a:lnTo>
                    <a:pt x="7171" y="5095"/>
                  </a:lnTo>
                  <a:lnTo>
                    <a:pt x="7076" y="4717"/>
                  </a:lnTo>
                  <a:lnTo>
                    <a:pt x="6982" y="4434"/>
                  </a:lnTo>
                  <a:lnTo>
                    <a:pt x="6605" y="3963"/>
                  </a:lnTo>
                  <a:lnTo>
                    <a:pt x="6133" y="3491"/>
                  </a:lnTo>
                  <a:lnTo>
                    <a:pt x="5567" y="3113"/>
                  </a:lnTo>
                  <a:lnTo>
                    <a:pt x="4340" y="2547"/>
                  </a:lnTo>
                  <a:lnTo>
                    <a:pt x="3208" y="1887"/>
                  </a:lnTo>
                  <a:lnTo>
                    <a:pt x="2925" y="1698"/>
                  </a:lnTo>
                  <a:lnTo>
                    <a:pt x="2925" y="1604"/>
                  </a:lnTo>
                  <a:lnTo>
                    <a:pt x="2925" y="1510"/>
                  </a:lnTo>
                  <a:lnTo>
                    <a:pt x="2737" y="1698"/>
                  </a:lnTo>
                  <a:lnTo>
                    <a:pt x="2642" y="1698"/>
                  </a:lnTo>
                  <a:lnTo>
                    <a:pt x="2642" y="1604"/>
                  </a:lnTo>
                  <a:lnTo>
                    <a:pt x="2642" y="1510"/>
                  </a:lnTo>
                  <a:lnTo>
                    <a:pt x="2642" y="1415"/>
                  </a:lnTo>
                  <a:lnTo>
                    <a:pt x="2454" y="1604"/>
                  </a:lnTo>
                  <a:lnTo>
                    <a:pt x="2454" y="1698"/>
                  </a:lnTo>
                  <a:lnTo>
                    <a:pt x="2265" y="1887"/>
                  </a:lnTo>
                  <a:lnTo>
                    <a:pt x="2265" y="1604"/>
                  </a:lnTo>
                  <a:lnTo>
                    <a:pt x="2171" y="1415"/>
                  </a:lnTo>
                  <a:lnTo>
                    <a:pt x="1605" y="944"/>
                  </a:lnTo>
                  <a:lnTo>
                    <a:pt x="1227" y="755"/>
                  </a:lnTo>
                  <a:lnTo>
                    <a:pt x="1039" y="472"/>
                  </a:lnTo>
                  <a:lnTo>
                    <a:pt x="850" y="283"/>
                  </a:lnTo>
                  <a:lnTo>
                    <a:pt x="944" y="0"/>
                  </a:lnTo>
                  <a:lnTo>
                    <a:pt x="567" y="0"/>
                  </a:lnTo>
                  <a:close/>
                  <a:moveTo>
                    <a:pt x="2252" y="7965"/>
                  </a:moveTo>
                  <a:lnTo>
                    <a:pt x="850" y="8491"/>
                  </a:lnTo>
                  <a:lnTo>
                    <a:pt x="756" y="8491"/>
                  </a:lnTo>
                  <a:lnTo>
                    <a:pt x="756" y="8774"/>
                  </a:lnTo>
                  <a:lnTo>
                    <a:pt x="944" y="8868"/>
                  </a:lnTo>
                  <a:lnTo>
                    <a:pt x="1133" y="8868"/>
                  </a:lnTo>
                  <a:lnTo>
                    <a:pt x="1605" y="8774"/>
                  </a:lnTo>
                  <a:lnTo>
                    <a:pt x="1793" y="8679"/>
                  </a:lnTo>
                  <a:lnTo>
                    <a:pt x="2076" y="8491"/>
                  </a:lnTo>
                  <a:lnTo>
                    <a:pt x="2171" y="8208"/>
                  </a:lnTo>
                  <a:lnTo>
                    <a:pt x="2252" y="79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47110" name="Google Shape;718;p57"/>
          <p:cNvGrpSpPr>
            <a:grpSpLocks/>
          </p:cNvGrpSpPr>
          <p:nvPr/>
        </p:nvGrpSpPr>
        <p:grpSpPr bwMode="auto">
          <a:xfrm>
            <a:off x="4489450" y="4503738"/>
            <a:ext cx="912813" cy="1296987"/>
            <a:chOff x="4608562" y="1887850"/>
            <a:chExt cx="912888" cy="1296400"/>
          </a:xfrm>
        </p:grpSpPr>
        <p:pic>
          <p:nvPicPr>
            <p:cNvPr id="47162" name="Google Shape;719;p57"/>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8562" y="1887850"/>
              <a:ext cx="912888" cy="129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63" name="Google Shape;720;p57"/>
            <p:cNvSpPr>
              <a:spLocks noChangeArrowheads="1"/>
            </p:cNvSpPr>
            <p:nvPr/>
          </p:nvSpPr>
          <p:spPr bwMode="auto">
            <a:xfrm>
              <a:off x="4627925" y="2550025"/>
              <a:ext cx="874150" cy="565250"/>
            </a:xfrm>
            <a:prstGeom prst="flowChartPunchedTape">
              <a:avLst/>
            </a:prstGeom>
            <a:solidFill>
              <a:srgbClr val="6AA84F"/>
            </a:solidFill>
            <a:ln w="9525">
              <a:solidFill>
                <a:schemeClr val="tx2"/>
              </a:solidFill>
              <a:round/>
              <a:headEnd type="none" w="sm" len="sm"/>
              <a:tailEnd type="none" w="sm" len="sm"/>
            </a:ln>
          </p:spPr>
          <p:txBody>
            <a:bodyPr lIns="91425" tIns="91425" rIns="91425" bIns="91425"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cs-CZ" altLang="cs-CZ" sz="1800">
                <a:latin typeface="Arial" panose="020B0604020202020204" pitchFamily="34" charset="0"/>
              </a:endParaRPr>
            </a:p>
          </p:txBody>
        </p:sp>
        <p:pic>
          <p:nvPicPr>
            <p:cNvPr id="47164" name="Google Shape;721;p57"/>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7051" y="2743203"/>
              <a:ext cx="268175" cy="20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65" name="Google Shape;722;p57"/>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5651" y="2971803"/>
              <a:ext cx="268175" cy="20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66" name="Google Shape;723;p57"/>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4251" y="2895603"/>
              <a:ext cx="268175" cy="20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67" name="Google Shape;724;p57"/>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0451" y="2590803"/>
              <a:ext cx="268175" cy="20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7111" name="Google Shape;725;p57"/>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0613" y="5073650"/>
            <a:ext cx="268287"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7112" name="Google Shape;726;p57"/>
          <p:cNvGrpSpPr>
            <a:grpSpLocks/>
          </p:cNvGrpSpPr>
          <p:nvPr/>
        </p:nvGrpSpPr>
        <p:grpSpPr bwMode="auto">
          <a:xfrm rot="10681235" flipH="1">
            <a:off x="4238625" y="4338638"/>
            <a:ext cx="565150" cy="400050"/>
            <a:chOff x="1113100" y="2199475"/>
            <a:chExt cx="801900" cy="709925"/>
          </a:xfrm>
        </p:grpSpPr>
        <p:sp>
          <p:nvSpPr>
            <p:cNvPr id="727" name="Google Shape;727;p57"/>
            <p:cNvSpPr/>
            <p:nvPr/>
          </p:nvSpPr>
          <p:spPr>
            <a:xfrm>
              <a:off x="1097405" y="2331204"/>
              <a:ext cx="736577" cy="616960"/>
            </a:xfrm>
            <a:custGeom>
              <a:avLst/>
              <a:gdLst/>
              <a:ahLst/>
              <a:cxnLst/>
              <a:rect l="l" t="t" r="r" b="b"/>
              <a:pathLst>
                <a:path w="29434" h="24718" extrusionOk="0">
                  <a:moveTo>
                    <a:pt x="26604" y="13869"/>
                  </a:moveTo>
                  <a:lnTo>
                    <a:pt x="26509" y="13963"/>
                  </a:lnTo>
                  <a:lnTo>
                    <a:pt x="26509" y="14057"/>
                  </a:lnTo>
                  <a:lnTo>
                    <a:pt x="26604" y="14246"/>
                  </a:lnTo>
                  <a:lnTo>
                    <a:pt x="26604" y="13869"/>
                  </a:lnTo>
                  <a:close/>
                  <a:moveTo>
                    <a:pt x="7925" y="23397"/>
                  </a:moveTo>
                  <a:lnTo>
                    <a:pt x="8302" y="23491"/>
                  </a:lnTo>
                  <a:lnTo>
                    <a:pt x="8113" y="23491"/>
                  </a:lnTo>
                  <a:lnTo>
                    <a:pt x="7925" y="23397"/>
                  </a:lnTo>
                  <a:close/>
                  <a:moveTo>
                    <a:pt x="28962" y="1"/>
                  </a:moveTo>
                  <a:lnTo>
                    <a:pt x="28962" y="95"/>
                  </a:lnTo>
                  <a:lnTo>
                    <a:pt x="28774" y="284"/>
                  </a:lnTo>
                  <a:lnTo>
                    <a:pt x="28868" y="284"/>
                  </a:lnTo>
                  <a:lnTo>
                    <a:pt x="28868" y="567"/>
                  </a:lnTo>
                  <a:lnTo>
                    <a:pt x="28679" y="567"/>
                  </a:lnTo>
                  <a:lnTo>
                    <a:pt x="28868" y="661"/>
                  </a:lnTo>
                  <a:lnTo>
                    <a:pt x="28679" y="850"/>
                  </a:lnTo>
                  <a:lnTo>
                    <a:pt x="28679" y="1039"/>
                  </a:lnTo>
                  <a:lnTo>
                    <a:pt x="28585" y="1039"/>
                  </a:lnTo>
                  <a:lnTo>
                    <a:pt x="28491" y="1227"/>
                  </a:lnTo>
                  <a:lnTo>
                    <a:pt x="28679" y="1416"/>
                  </a:lnTo>
                  <a:lnTo>
                    <a:pt x="28962" y="1605"/>
                  </a:lnTo>
                  <a:lnTo>
                    <a:pt x="28585" y="1793"/>
                  </a:lnTo>
                  <a:lnTo>
                    <a:pt x="28868" y="1982"/>
                  </a:lnTo>
                  <a:lnTo>
                    <a:pt x="28962" y="2171"/>
                  </a:lnTo>
                  <a:lnTo>
                    <a:pt x="28868" y="2265"/>
                  </a:lnTo>
                  <a:lnTo>
                    <a:pt x="28774" y="2359"/>
                  </a:lnTo>
                  <a:lnTo>
                    <a:pt x="28868" y="2359"/>
                  </a:lnTo>
                  <a:lnTo>
                    <a:pt x="28774" y="2454"/>
                  </a:lnTo>
                  <a:lnTo>
                    <a:pt x="28868" y="2548"/>
                  </a:lnTo>
                  <a:lnTo>
                    <a:pt x="28868" y="2642"/>
                  </a:lnTo>
                  <a:lnTo>
                    <a:pt x="28585" y="2642"/>
                  </a:lnTo>
                  <a:lnTo>
                    <a:pt x="28679" y="2737"/>
                  </a:lnTo>
                  <a:lnTo>
                    <a:pt x="28774" y="2831"/>
                  </a:lnTo>
                  <a:lnTo>
                    <a:pt x="28774" y="3303"/>
                  </a:lnTo>
                  <a:lnTo>
                    <a:pt x="28679" y="3680"/>
                  </a:lnTo>
                  <a:lnTo>
                    <a:pt x="28585" y="3963"/>
                  </a:lnTo>
                  <a:lnTo>
                    <a:pt x="28774" y="4058"/>
                  </a:lnTo>
                  <a:lnTo>
                    <a:pt x="28774" y="4341"/>
                  </a:lnTo>
                  <a:lnTo>
                    <a:pt x="28585" y="4246"/>
                  </a:lnTo>
                  <a:lnTo>
                    <a:pt x="28585" y="4341"/>
                  </a:lnTo>
                  <a:lnTo>
                    <a:pt x="28679" y="4435"/>
                  </a:lnTo>
                  <a:lnTo>
                    <a:pt x="28491" y="4435"/>
                  </a:lnTo>
                  <a:lnTo>
                    <a:pt x="28585" y="4718"/>
                  </a:lnTo>
                  <a:lnTo>
                    <a:pt x="28491" y="5001"/>
                  </a:lnTo>
                  <a:lnTo>
                    <a:pt x="28774" y="4907"/>
                  </a:lnTo>
                  <a:lnTo>
                    <a:pt x="29057" y="5095"/>
                  </a:lnTo>
                  <a:lnTo>
                    <a:pt x="29057" y="5095"/>
                  </a:lnTo>
                  <a:lnTo>
                    <a:pt x="28774" y="5001"/>
                  </a:lnTo>
                  <a:lnTo>
                    <a:pt x="28679" y="5001"/>
                  </a:lnTo>
                  <a:lnTo>
                    <a:pt x="28774" y="5095"/>
                  </a:lnTo>
                  <a:lnTo>
                    <a:pt x="28585" y="5095"/>
                  </a:lnTo>
                  <a:lnTo>
                    <a:pt x="28396" y="5567"/>
                  </a:lnTo>
                  <a:lnTo>
                    <a:pt x="28396" y="5756"/>
                  </a:lnTo>
                  <a:lnTo>
                    <a:pt x="28585" y="6039"/>
                  </a:lnTo>
                  <a:lnTo>
                    <a:pt x="28396" y="6982"/>
                  </a:lnTo>
                  <a:lnTo>
                    <a:pt x="28302" y="7359"/>
                  </a:lnTo>
                  <a:lnTo>
                    <a:pt x="28113" y="7737"/>
                  </a:lnTo>
                  <a:lnTo>
                    <a:pt x="28113" y="7642"/>
                  </a:lnTo>
                  <a:lnTo>
                    <a:pt x="28113" y="7548"/>
                  </a:lnTo>
                  <a:lnTo>
                    <a:pt x="27830" y="8114"/>
                  </a:lnTo>
                  <a:lnTo>
                    <a:pt x="27830" y="8114"/>
                  </a:lnTo>
                  <a:lnTo>
                    <a:pt x="27924" y="8020"/>
                  </a:lnTo>
                  <a:lnTo>
                    <a:pt x="27453" y="8963"/>
                  </a:lnTo>
                  <a:lnTo>
                    <a:pt x="27736" y="8963"/>
                  </a:lnTo>
                  <a:lnTo>
                    <a:pt x="27547" y="9246"/>
                  </a:lnTo>
                  <a:lnTo>
                    <a:pt x="27547" y="9435"/>
                  </a:lnTo>
                  <a:lnTo>
                    <a:pt x="27641" y="9529"/>
                  </a:lnTo>
                  <a:lnTo>
                    <a:pt x="27641" y="9812"/>
                  </a:lnTo>
                  <a:lnTo>
                    <a:pt x="27547" y="9906"/>
                  </a:lnTo>
                  <a:lnTo>
                    <a:pt x="27453" y="9906"/>
                  </a:lnTo>
                  <a:lnTo>
                    <a:pt x="27358" y="9718"/>
                  </a:lnTo>
                  <a:lnTo>
                    <a:pt x="27264" y="9812"/>
                  </a:lnTo>
                  <a:lnTo>
                    <a:pt x="27075" y="9906"/>
                  </a:lnTo>
                  <a:lnTo>
                    <a:pt x="27170" y="10001"/>
                  </a:lnTo>
                  <a:lnTo>
                    <a:pt x="27075" y="10095"/>
                  </a:lnTo>
                  <a:lnTo>
                    <a:pt x="27075" y="10284"/>
                  </a:lnTo>
                  <a:lnTo>
                    <a:pt x="27170" y="10472"/>
                  </a:lnTo>
                  <a:lnTo>
                    <a:pt x="27170" y="10755"/>
                  </a:lnTo>
                  <a:lnTo>
                    <a:pt x="26792" y="10755"/>
                  </a:lnTo>
                  <a:lnTo>
                    <a:pt x="26698" y="10661"/>
                  </a:lnTo>
                  <a:lnTo>
                    <a:pt x="26698" y="10850"/>
                  </a:lnTo>
                  <a:lnTo>
                    <a:pt x="26604" y="10944"/>
                  </a:lnTo>
                  <a:lnTo>
                    <a:pt x="26415" y="10944"/>
                  </a:lnTo>
                  <a:lnTo>
                    <a:pt x="26415" y="11038"/>
                  </a:lnTo>
                  <a:lnTo>
                    <a:pt x="26509" y="11038"/>
                  </a:lnTo>
                  <a:lnTo>
                    <a:pt x="26604" y="11133"/>
                  </a:lnTo>
                  <a:lnTo>
                    <a:pt x="26604" y="11321"/>
                  </a:lnTo>
                  <a:lnTo>
                    <a:pt x="26604" y="11510"/>
                  </a:lnTo>
                  <a:lnTo>
                    <a:pt x="26509" y="11510"/>
                  </a:lnTo>
                  <a:lnTo>
                    <a:pt x="26509" y="11416"/>
                  </a:lnTo>
                  <a:lnTo>
                    <a:pt x="26415" y="11416"/>
                  </a:lnTo>
                  <a:lnTo>
                    <a:pt x="26415" y="11321"/>
                  </a:lnTo>
                  <a:lnTo>
                    <a:pt x="26321" y="11793"/>
                  </a:lnTo>
                  <a:lnTo>
                    <a:pt x="26226" y="11699"/>
                  </a:lnTo>
                  <a:lnTo>
                    <a:pt x="26132" y="11793"/>
                  </a:lnTo>
                  <a:lnTo>
                    <a:pt x="26226" y="11793"/>
                  </a:lnTo>
                  <a:lnTo>
                    <a:pt x="26321" y="12076"/>
                  </a:lnTo>
                  <a:lnTo>
                    <a:pt x="26415" y="12359"/>
                  </a:lnTo>
                  <a:lnTo>
                    <a:pt x="26038" y="12548"/>
                  </a:lnTo>
                  <a:lnTo>
                    <a:pt x="25755" y="12737"/>
                  </a:lnTo>
                  <a:lnTo>
                    <a:pt x="25660" y="12925"/>
                  </a:lnTo>
                  <a:lnTo>
                    <a:pt x="25755" y="12925"/>
                  </a:lnTo>
                  <a:lnTo>
                    <a:pt x="25755" y="13020"/>
                  </a:lnTo>
                  <a:lnTo>
                    <a:pt x="25849" y="12737"/>
                  </a:lnTo>
                  <a:lnTo>
                    <a:pt x="25943" y="13020"/>
                  </a:lnTo>
                  <a:lnTo>
                    <a:pt x="26038" y="12831"/>
                  </a:lnTo>
                  <a:lnTo>
                    <a:pt x="26132" y="12925"/>
                  </a:lnTo>
                  <a:lnTo>
                    <a:pt x="25943" y="13208"/>
                  </a:lnTo>
                  <a:lnTo>
                    <a:pt x="25660" y="13114"/>
                  </a:lnTo>
                  <a:lnTo>
                    <a:pt x="25472" y="13208"/>
                  </a:lnTo>
                  <a:lnTo>
                    <a:pt x="25377" y="13397"/>
                  </a:lnTo>
                  <a:lnTo>
                    <a:pt x="25283" y="13869"/>
                  </a:lnTo>
                  <a:lnTo>
                    <a:pt x="25189" y="14435"/>
                  </a:lnTo>
                  <a:lnTo>
                    <a:pt x="25094" y="14623"/>
                  </a:lnTo>
                  <a:lnTo>
                    <a:pt x="25000" y="14812"/>
                  </a:lnTo>
                  <a:lnTo>
                    <a:pt x="24906" y="14718"/>
                  </a:lnTo>
                  <a:lnTo>
                    <a:pt x="24811" y="14529"/>
                  </a:lnTo>
                  <a:lnTo>
                    <a:pt x="24717" y="14906"/>
                  </a:lnTo>
                  <a:lnTo>
                    <a:pt x="24717" y="15189"/>
                  </a:lnTo>
                  <a:lnTo>
                    <a:pt x="24717" y="15284"/>
                  </a:lnTo>
                  <a:lnTo>
                    <a:pt x="24811" y="15284"/>
                  </a:lnTo>
                  <a:lnTo>
                    <a:pt x="24528" y="15378"/>
                  </a:lnTo>
                  <a:lnTo>
                    <a:pt x="24340" y="15472"/>
                  </a:lnTo>
                  <a:lnTo>
                    <a:pt x="24057" y="15944"/>
                  </a:lnTo>
                  <a:lnTo>
                    <a:pt x="23962" y="16416"/>
                  </a:lnTo>
                  <a:lnTo>
                    <a:pt x="23774" y="16699"/>
                  </a:lnTo>
                  <a:lnTo>
                    <a:pt x="23396" y="16699"/>
                  </a:lnTo>
                  <a:lnTo>
                    <a:pt x="23208" y="16982"/>
                  </a:lnTo>
                  <a:lnTo>
                    <a:pt x="23019" y="17359"/>
                  </a:lnTo>
                  <a:lnTo>
                    <a:pt x="22830" y="17831"/>
                  </a:lnTo>
                  <a:lnTo>
                    <a:pt x="22830" y="17736"/>
                  </a:lnTo>
                  <a:lnTo>
                    <a:pt x="22736" y="17642"/>
                  </a:lnTo>
                  <a:lnTo>
                    <a:pt x="22736" y="17642"/>
                  </a:lnTo>
                  <a:lnTo>
                    <a:pt x="22830" y="17925"/>
                  </a:lnTo>
                  <a:lnTo>
                    <a:pt x="22453" y="17925"/>
                  </a:lnTo>
                  <a:lnTo>
                    <a:pt x="22547" y="17736"/>
                  </a:lnTo>
                  <a:lnTo>
                    <a:pt x="22453" y="17736"/>
                  </a:lnTo>
                  <a:lnTo>
                    <a:pt x="22359" y="17831"/>
                  </a:lnTo>
                  <a:lnTo>
                    <a:pt x="22264" y="18208"/>
                  </a:lnTo>
                  <a:lnTo>
                    <a:pt x="22170" y="18491"/>
                  </a:lnTo>
                  <a:lnTo>
                    <a:pt x="22076" y="18585"/>
                  </a:lnTo>
                  <a:lnTo>
                    <a:pt x="21887" y="18585"/>
                  </a:lnTo>
                  <a:lnTo>
                    <a:pt x="21698" y="19152"/>
                  </a:lnTo>
                  <a:lnTo>
                    <a:pt x="21604" y="18869"/>
                  </a:lnTo>
                  <a:lnTo>
                    <a:pt x="21604" y="19057"/>
                  </a:lnTo>
                  <a:lnTo>
                    <a:pt x="21415" y="19152"/>
                  </a:lnTo>
                  <a:lnTo>
                    <a:pt x="20943" y="19529"/>
                  </a:lnTo>
                  <a:lnTo>
                    <a:pt x="20377" y="19812"/>
                  </a:lnTo>
                  <a:lnTo>
                    <a:pt x="19906" y="20095"/>
                  </a:lnTo>
                  <a:lnTo>
                    <a:pt x="20094" y="20189"/>
                  </a:lnTo>
                  <a:lnTo>
                    <a:pt x="20189" y="20284"/>
                  </a:lnTo>
                  <a:lnTo>
                    <a:pt x="19906" y="20378"/>
                  </a:lnTo>
                  <a:lnTo>
                    <a:pt x="19906" y="20284"/>
                  </a:lnTo>
                  <a:lnTo>
                    <a:pt x="19811" y="20189"/>
                  </a:lnTo>
                  <a:lnTo>
                    <a:pt x="19811" y="20284"/>
                  </a:lnTo>
                  <a:lnTo>
                    <a:pt x="19811" y="20378"/>
                  </a:lnTo>
                  <a:lnTo>
                    <a:pt x="19245" y="20284"/>
                  </a:lnTo>
                  <a:lnTo>
                    <a:pt x="19340" y="20378"/>
                  </a:lnTo>
                  <a:lnTo>
                    <a:pt x="19245" y="20472"/>
                  </a:lnTo>
                  <a:lnTo>
                    <a:pt x="19434" y="20567"/>
                  </a:lnTo>
                  <a:lnTo>
                    <a:pt x="19340" y="20661"/>
                  </a:lnTo>
                  <a:lnTo>
                    <a:pt x="18962" y="20661"/>
                  </a:lnTo>
                  <a:lnTo>
                    <a:pt x="18585" y="21038"/>
                  </a:lnTo>
                  <a:lnTo>
                    <a:pt x="18113" y="21416"/>
                  </a:lnTo>
                  <a:lnTo>
                    <a:pt x="17736" y="21699"/>
                  </a:lnTo>
                  <a:lnTo>
                    <a:pt x="17359" y="21793"/>
                  </a:lnTo>
                  <a:lnTo>
                    <a:pt x="17076" y="22076"/>
                  </a:lnTo>
                  <a:lnTo>
                    <a:pt x="16793" y="22359"/>
                  </a:lnTo>
                  <a:lnTo>
                    <a:pt x="16698" y="22265"/>
                  </a:lnTo>
                  <a:lnTo>
                    <a:pt x="16604" y="22170"/>
                  </a:lnTo>
                  <a:lnTo>
                    <a:pt x="16321" y="22170"/>
                  </a:lnTo>
                  <a:lnTo>
                    <a:pt x="15849" y="22453"/>
                  </a:lnTo>
                  <a:lnTo>
                    <a:pt x="14340" y="22831"/>
                  </a:lnTo>
                  <a:lnTo>
                    <a:pt x="14340" y="22925"/>
                  </a:lnTo>
                  <a:lnTo>
                    <a:pt x="14340" y="23019"/>
                  </a:lnTo>
                  <a:lnTo>
                    <a:pt x="14245" y="23114"/>
                  </a:lnTo>
                  <a:lnTo>
                    <a:pt x="14057" y="23019"/>
                  </a:lnTo>
                  <a:lnTo>
                    <a:pt x="13962" y="22925"/>
                  </a:lnTo>
                  <a:lnTo>
                    <a:pt x="13774" y="22925"/>
                  </a:lnTo>
                  <a:lnTo>
                    <a:pt x="13774" y="23208"/>
                  </a:lnTo>
                  <a:lnTo>
                    <a:pt x="13491" y="23114"/>
                  </a:lnTo>
                  <a:lnTo>
                    <a:pt x="13113" y="23114"/>
                  </a:lnTo>
                  <a:lnTo>
                    <a:pt x="12642" y="23208"/>
                  </a:lnTo>
                  <a:lnTo>
                    <a:pt x="12453" y="23302"/>
                  </a:lnTo>
                  <a:lnTo>
                    <a:pt x="12076" y="23208"/>
                  </a:lnTo>
                  <a:lnTo>
                    <a:pt x="11793" y="23114"/>
                  </a:lnTo>
                  <a:lnTo>
                    <a:pt x="11510" y="23585"/>
                  </a:lnTo>
                  <a:lnTo>
                    <a:pt x="11321" y="23397"/>
                  </a:lnTo>
                  <a:lnTo>
                    <a:pt x="11132" y="23302"/>
                  </a:lnTo>
                  <a:lnTo>
                    <a:pt x="10849" y="23302"/>
                  </a:lnTo>
                  <a:lnTo>
                    <a:pt x="10566" y="23397"/>
                  </a:lnTo>
                  <a:lnTo>
                    <a:pt x="10566" y="23302"/>
                  </a:lnTo>
                  <a:lnTo>
                    <a:pt x="10189" y="23302"/>
                  </a:lnTo>
                  <a:lnTo>
                    <a:pt x="9717" y="23491"/>
                  </a:lnTo>
                  <a:lnTo>
                    <a:pt x="9717" y="23302"/>
                  </a:lnTo>
                  <a:lnTo>
                    <a:pt x="9623" y="23491"/>
                  </a:lnTo>
                  <a:lnTo>
                    <a:pt x="9434" y="23680"/>
                  </a:lnTo>
                  <a:lnTo>
                    <a:pt x="9340" y="23585"/>
                  </a:lnTo>
                  <a:lnTo>
                    <a:pt x="9434" y="23585"/>
                  </a:lnTo>
                  <a:lnTo>
                    <a:pt x="9340" y="23491"/>
                  </a:lnTo>
                  <a:lnTo>
                    <a:pt x="9246" y="23491"/>
                  </a:lnTo>
                  <a:lnTo>
                    <a:pt x="9246" y="23585"/>
                  </a:lnTo>
                  <a:lnTo>
                    <a:pt x="9151" y="23491"/>
                  </a:lnTo>
                  <a:lnTo>
                    <a:pt x="8868" y="23680"/>
                  </a:lnTo>
                  <a:lnTo>
                    <a:pt x="8774" y="23680"/>
                  </a:lnTo>
                  <a:lnTo>
                    <a:pt x="8680" y="23491"/>
                  </a:lnTo>
                  <a:lnTo>
                    <a:pt x="8585" y="23585"/>
                  </a:lnTo>
                  <a:lnTo>
                    <a:pt x="8491" y="23585"/>
                  </a:lnTo>
                  <a:lnTo>
                    <a:pt x="8397" y="23491"/>
                  </a:lnTo>
                  <a:lnTo>
                    <a:pt x="8302" y="23491"/>
                  </a:lnTo>
                  <a:lnTo>
                    <a:pt x="8208" y="23302"/>
                  </a:lnTo>
                  <a:lnTo>
                    <a:pt x="8302" y="23114"/>
                  </a:lnTo>
                  <a:lnTo>
                    <a:pt x="8302" y="23114"/>
                  </a:lnTo>
                  <a:lnTo>
                    <a:pt x="8019" y="23208"/>
                  </a:lnTo>
                  <a:lnTo>
                    <a:pt x="7642" y="23208"/>
                  </a:lnTo>
                  <a:lnTo>
                    <a:pt x="7359" y="23302"/>
                  </a:lnTo>
                  <a:lnTo>
                    <a:pt x="7264" y="23302"/>
                  </a:lnTo>
                  <a:lnTo>
                    <a:pt x="7264" y="23397"/>
                  </a:lnTo>
                  <a:lnTo>
                    <a:pt x="7547" y="23397"/>
                  </a:lnTo>
                  <a:lnTo>
                    <a:pt x="7453" y="23491"/>
                  </a:lnTo>
                  <a:lnTo>
                    <a:pt x="7359" y="23491"/>
                  </a:lnTo>
                  <a:lnTo>
                    <a:pt x="7170" y="23680"/>
                  </a:lnTo>
                  <a:lnTo>
                    <a:pt x="6981" y="23397"/>
                  </a:lnTo>
                  <a:lnTo>
                    <a:pt x="6698" y="23208"/>
                  </a:lnTo>
                  <a:lnTo>
                    <a:pt x="6604" y="23114"/>
                  </a:lnTo>
                  <a:lnTo>
                    <a:pt x="6415" y="23208"/>
                  </a:lnTo>
                  <a:lnTo>
                    <a:pt x="6227" y="23302"/>
                  </a:lnTo>
                  <a:lnTo>
                    <a:pt x="6132" y="23491"/>
                  </a:lnTo>
                  <a:lnTo>
                    <a:pt x="6038" y="23491"/>
                  </a:lnTo>
                  <a:lnTo>
                    <a:pt x="6038" y="23397"/>
                  </a:lnTo>
                  <a:lnTo>
                    <a:pt x="6132" y="23208"/>
                  </a:lnTo>
                  <a:lnTo>
                    <a:pt x="5849" y="23302"/>
                  </a:lnTo>
                  <a:lnTo>
                    <a:pt x="5661" y="23397"/>
                  </a:lnTo>
                  <a:lnTo>
                    <a:pt x="5095" y="23208"/>
                  </a:lnTo>
                  <a:lnTo>
                    <a:pt x="4057" y="23019"/>
                  </a:lnTo>
                  <a:lnTo>
                    <a:pt x="2925" y="22831"/>
                  </a:lnTo>
                  <a:lnTo>
                    <a:pt x="2265" y="22831"/>
                  </a:lnTo>
                  <a:lnTo>
                    <a:pt x="2265" y="22642"/>
                  </a:lnTo>
                  <a:lnTo>
                    <a:pt x="1887" y="22642"/>
                  </a:lnTo>
                  <a:lnTo>
                    <a:pt x="1510" y="22548"/>
                  </a:lnTo>
                  <a:lnTo>
                    <a:pt x="944" y="22076"/>
                  </a:lnTo>
                  <a:lnTo>
                    <a:pt x="944" y="21887"/>
                  </a:lnTo>
                  <a:lnTo>
                    <a:pt x="1038" y="21699"/>
                  </a:lnTo>
                  <a:lnTo>
                    <a:pt x="755" y="21699"/>
                  </a:lnTo>
                  <a:lnTo>
                    <a:pt x="472" y="21793"/>
                  </a:lnTo>
                  <a:lnTo>
                    <a:pt x="95" y="22076"/>
                  </a:lnTo>
                  <a:lnTo>
                    <a:pt x="0" y="22265"/>
                  </a:lnTo>
                  <a:lnTo>
                    <a:pt x="0" y="22359"/>
                  </a:lnTo>
                  <a:lnTo>
                    <a:pt x="283" y="22453"/>
                  </a:lnTo>
                  <a:lnTo>
                    <a:pt x="189" y="22548"/>
                  </a:lnTo>
                  <a:lnTo>
                    <a:pt x="95" y="22453"/>
                  </a:lnTo>
                  <a:lnTo>
                    <a:pt x="95" y="22642"/>
                  </a:lnTo>
                  <a:lnTo>
                    <a:pt x="283" y="22642"/>
                  </a:lnTo>
                  <a:lnTo>
                    <a:pt x="566" y="22736"/>
                  </a:lnTo>
                  <a:lnTo>
                    <a:pt x="472" y="22831"/>
                  </a:lnTo>
                  <a:lnTo>
                    <a:pt x="472" y="22925"/>
                  </a:lnTo>
                  <a:lnTo>
                    <a:pt x="661" y="22736"/>
                  </a:lnTo>
                  <a:lnTo>
                    <a:pt x="755" y="22925"/>
                  </a:lnTo>
                  <a:lnTo>
                    <a:pt x="755" y="23019"/>
                  </a:lnTo>
                  <a:lnTo>
                    <a:pt x="661" y="23019"/>
                  </a:lnTo>
                  <a:lnTo>
                    <a:pt x="944" y="23114"/>
                  </a:lnTo>
                  <a:lnTo>
                    <a:pt x="1132" y="23208"/>
                  </a:lnTo>
                  <a:lnTo>
                    <a:pt x="1604" y="23397"/>
                  </a:lnTo>
                  <a:lnTo>
                    <a:pt x="1510" y="23491"/>
                  </a:lnTo>
                  <a:lnTo>
                    <a:pt x="1510" y="23585"/>
                  </a:lnTo>
                  <a:lnTo>
                    <a:pt x="1793" y="23680"/>
                  </a:lnTo>
                  <a:lnTo>
                    <a:pt x="2170" y="23774"/>
                  </a:lnTo>
                  <a:lnTo>
                    <a:pt x="2453" y="23774"/>
                  </a:lnTo>
                  <a:lnTo>
                    <a:pt x="2359" y="23868"/>
                  </a:lnTo>
                  <a:lnTo>
                    <a:pt x="2642" y="24057"/>
                  </a:lnTo>
                  <a:lnTo>
                    <a:pt x="2736" y="23868"/>
                  </a:lnTo>
                  <a:lnTo>
                    <a:pt x="3019" y="23680"/>
                  </a:lnTo>
                  <a:lnTo>
                    <a:pt x="2925" y="23963"/>
                  </a:lnTo>
                  <a:lnTo>
                    <a:pt x="2831" y="24151"/>
                  </a:lnTo>
                  <a:lnTo>
                    <a:pt x="3114" y="23868"/>
                  </a:lnTo>
                  <a:lnTo>
                    <a:pt x="3208" y="24151"/>
                  </a:lnTo>
                  <a:lnTo>
                    <a:pt x="3302" y="23963"/>
                  </a:lnTo>
                  <a:lnTo>
                    <a:pt x="3491" y="24057"/>
                  </a:lnTo>
                  <a:lnTo>
                    <a:pt x="3585" y="24340"/>
                  </a:lnTo>
                  <a:lnTo>
                    <a:pt x="3680" y="24246"/>
                  </a:lnTo>
                  <a:lnTo>
                    <a:pt x="3774" y="24057"/>
                  </a:lnTo>
                  <a:lnTo>
                    <a:pt x="3868" y="24151"/>
                  </a:lnTo>
                  <a:lnTo>
                    <a:pt x="3868" y="24340"/>
                  </a:lnTo>
                  <a:lnTo>
                    <a:pt x="4434" y="24151"/>
                  </a:lnTo>
                  <a:lnTo>
                    <a:pt x="4717" y="24057"/>
                  </a:lnTo>
                  <a:lnTo>
                    <a:pt x="4812" y="24151"/>
                  </a:lnTo>
                  <a:lnTo>
                    <a:pt x="4812" y="23868"/>
                  </a:lnTo>
                  <a:lnTo>
                    <a:pt x="5000" y="23774"/>
                  </a:lnTo>
                  <a:lnTo>
                    <a:pt x="5000" y="23868"/>
                  </a:lnTo>
                  <a:lnTo>
                    <a:pt x="4906" y="24057"/>
                  </a:lnTo>
                  <a:lnTo>
                    <a:pt x="5095" y="23963"/>
                  </a:lnTo>
                  <a:lnTo>
                    <a:pt x="5378" y="23963"/>
                  </a:lnTo>
                  <a:lnTo>
                    <a:pt x="5378" y="24151"/>
                  </a:lnTo>
                  <a:lnTo>
                    <a:pt x="5000" y="24151"/>
                  </a:lnTo>
                  <a:lnTo>
                    <a:pt x="5095" y="24246"/>
                  </a:lnTo>
                  <a:lnTo>
                    <a:pt x="5000" y="24246"/>
                  </a:lnTo>
                  <a:lnTo>
                    <a:pt x="5000" y="24434"/>
                  </a:lnTo>
                  <a:lnTo>
                    <a:pt x="5378" y="24434"/>
                  </a:lnTo>
                  <a:lnTo>
                    <a:pt x="5566" y="24246"/>
                  </a:lnTo>
                  <a:lnTo>
                    <a:pt x="5944" y="24340"/>
                  </a:lnTo>
                  <a:lnTo>
                    <a:pt x="6415" y="24340"/>
                  </a:lnTo>
                  <a:lnTo>
                    <a:pt x="6321" y="24434"/>
                  </a:lnTo>
                  <a:lnTo>
                    <a:pt x="6510" y="24434"/>
                  </a:lnTo>
                  <a:lnTo>
                    <a:pt x="6604" y="24340"/>
                  </a:lnTo>
                  <a:lnTo>
                    <a:pt x="6604" y="24246"/>
                  </a:lnTo>
                  <a:lnTo>
                    <a:pt x="6793" y="24340"/>
                  </a:lnTo>
                  <a:lnTo>
                    <a:pt x="6604" y="24434"/>
                  </a:lnTo>
                  <a:lnTo>
                    <a:pt x="6793" y="24434"/>
                  </a:lnTo>
                  <a:lnTo>
                    <a:pt x="6887" y="24340"/>
                  </a:lnTo>
                  <a:lnTo>
                    <a:pt x="6981" y="24434"/>
                  </a:lnTo>
                  <a:lnTo>
                    <a:pt x="7264" y="24434"/>
                  </a:lnTo>
                  <a:lnTo>
                    <a:pt x="7925" y="24623"/>
                  </a:lnTo>
                  <a:lnTo>
                    <a:pt x="8680" y="24623"/>
                  </a:lnTo>
                  <a:lnTo>
                    <a:pt x="9057" y="24529"/>
                  </a:lnTo>
                  <a:lnTo>
                    <a:pt x="9529" y="24529"/>
                  </a:lnTo>
                  <a:lnTo>
                    <a:pt x="10000" y="24623"/>
                  </a:lnTo>
                  <a:lnTo>
                    <a:pt x="10566" y="24717"/>
                  </a:lnTo>
                  <a:lnTo>
                    <a:pt x="11415" y="24623"/>
                  </a:lnTo>
                  <a:lnTo>
                    <a:pt x="12359" y="24529"/>
                  </a:lnTo>
                  <a:lnTo>
                    <a:pt x="12830" y="24340"/>
                  </a:lnTo>
                  <a:lnTo>
                    <a:pt x="12925" y="24529"/>
                  </a:lnTo>
                  <a:lnTo>
                    <a:pt x="13019" y="24340"/>
                  </a:lnTo>
                  <a:lnTo>
                    <a:pt x="13113" y="24529"/>
                  </a:lnTo>
                  <a:lnTo>
                    <a:pt x="13208" y="24434"/>
                  </a:lnTo>
                  <a:lnTo>
                    <a:pt x="13113" y="24340"/>
                  </a:lnTo>
                  <a:lnTo>
                    <a:pt x="13962" y="24340"/>
                  </a:lnTo>
                  <a:lnTo>
                    <a:pt x="13962" y="24434"/>
                  </a:lnTo>
                  <a:lnTo>
                    <a:pt x="13962" y="24529"/>
                  </a:lnTo>
                  <a:lnTo>
                    <a:pt x="14717" y="24246"/>
                  </a:lnTo>
                  <a:lnTo>
                    <a:pt x="15566" y="24057"/>
                  </a:lnTo>
                  <a:lnTo>
                    <a:pt x="15378" y="23963"/>
                  </a:lnTo>
                  <a:lnTo>
                    <a:pt x="15472" y="23868"/>
                  </a:lnTo>
                  <a:lnTo>
                    <a:pt x="15566" y="23963"/>
                  </a:lnTo>
                  <a:lnTo>
                    <a:pt x="15472" y="23774"/>
                  </a:lnTo>
                  <a:lnTo>
                    <a:pt x="15661" y="23868"/>
                  </a:lnTo>
                  <a:lnTo>
                    <a:pt x="15566" y="24057"/>
                  </a:lnTo>
                  <a:lnTo>
                    <a:pt x="16038" y="23963"/>
                  </a:lnTo>
                  <a:lnTo>
                    <a:pt x="16698" y="23680"/>
                  </a:lnTo>
                  <a:lnTo>
                    <a:pt x="17264" y="23397"/>
                  </a:lnTo>
                  <a:lnTo>
                    <a:pt x="17453" y="23208"/>
                  </a:lnTo>
                  <a:lnTo>
                    <a:pt x="17547" y="23019"/>
                  </a:lnTo>
                  <a:lnTo>
                    <a:pt x="17736" y="23114"/>
                  </a:lnTo>
                  <a:lnTo>
                    <a:pt x="17830" y="23114"/>
                  </a:lnTo>
                  <a:lnTo>
                    <a:pt x="18019" y="23019"/>
                  </a:lnTo>
                  <a:lnTo>
                    <a:pt x="18208" y="22736"/>
                  </a:lnTo>
                  <a:lnTo>
                    <a:pt x="18302" y="22548"/>
                  </a:lnTo>
                  <a:lnTo>
                    <a:pt x="18868" y="22359"/>
                  </a:lnTo>
                  <a:lnTo>
                    <a:pt x="19623" y="22076"/>
                  </a:lnTo>
                  <a:lnTo>
                    <a:pt x="20189" y="21699"/>
                  </a:lnTo>
                  <a:lnTo>
                    <a:pt x="20849" y="21227"/>
                  </a:lnTo>
                  <a:lnTo>
                    <a:pt x="21321" y="20755"/>
                  </a:lnTo>
                  <a:lnTo>
                    <a:pt x="21510" y="20472"/>
                  </a:lnTo>
                  <a:lnTo>
                    <a:pt x="22170" y="19906"/>
                  </a:lnTo>
                  <a:lnTo>
                    <a:pt x="22736" y="19435"/>
                  </a:lnTo>
                  <a:lnTo>
                    <a:pt x="23113" y="18963"/>
                  </a:lnTo>
                  <a:lnTo>
                    <a:pt x="23302" y="18585"/>
                  </a:lnTo>
                  <a:lnTo>
                    <a:pt x="23396" y="18774"/>
                  </a:lnTo>
                  <a:lnTo>
                    <a:pt x="23585" y="18397"/>
                  </a:lnTo>
                  <a:lnTo>
                    <a:pt x="23774" y="18114"/>
                  </a:lnTo>
                  <a:lnTo>
                    <a:pt x="24057" y="17736"/>
                  </a:lnTo>
                  <a:lnTo>
                    <a:pt x="24245" y="17453"/>
                  </a:lnTo>
                  <a:lnTo>
                    <a:pt x="24340" y="17453"/>
                  </a:lnTo>
                  <a:lnTo>
                    <a:pt x="24434" y="17359"/>
                  </a:lnTo>
                  <a:lnTo>
                    <a:pt x="24623" y="16982"/>
                  </a:lnTo>
                  <a:lnTo>
                    <a:pt x="25189" y="16227"/>
                  </a:lnTo>
                  <a:lnTo>
                    <a:pt x="25566" y="15661"/>
                  </a:lnTo>
                  <a:lnTo>
                    <a:pt x="25943" y="15189"/>
                  </a:lnTo>
                  <a:lnTo>
                    <a:pt x="26226" y="14529"/>
                  </a:lnTo>
                  <a:lnTo>
                    <a:pt x="26509" y="13680"/>
                  </a:lnTo>
                  <a:lnTo>
                    <a:pt x="26604" y="13869"/>
                  </a:lnTo>
                  <a:lnTo>
                    <a:pt x="26604" y="13586"/>
                  </a:lnTo>
                  <a:lnTo>
                    <a:pt x="26698" y="13303"/>
                  </a:lnTo>
                  <a:lnTo>
                    <a:pt x="26792" y="13303"/>
                  </a:lnTo>
                  <a:lnTo>
                    <a:pt x="26887" y="13397"/>
                  </a:lnTo>
                  <a:lnTo>
                    <a:pt x="27170" y="12831"/>
                  </a:lnTo>
                  <a:lnTo>
                    <a:pt x="27264" y="12548"/>
                  </a:lnTo>
                  <a:lnTo>
                    <a:pt x="27264" y="12454"/>
                  </a:lnTo>
                  <a:lnTo>
                    <a:pt x="26981" y="12076"/>
                  </a:lnTo>
                  <a:lnTo>
                    <a:pt x="27075" y="12171"/>
                  </a:lnTo>
                  <a:lnTo>
                    <a:pt x="27170" y="12076"/>
                  </a:lnTo>
                  <a:lnTo>
                    <a:pt x="27358" y="12076"/>
                  </a:lnTo>
                  <a:lnTo>
                    <a:pt x="27453" y="12171"/>
                  </a:lnTo>
                  <a:lnTo>
                    <a:pt x="27453" y="11982"/>
                  </a:lnTo>
                  <a:lnTo>
                    <a:pt x="27547" y="11793"/>
                  </a:lnTo>
                  <a:lnTo>
                    <a:pt x="27641" y="11793"/>
                  </a:lnTo>
                  <a:lnTo>
                    <a:pt x="27547" y="11510"/>
                  </a:lnTo>
                  <a:lnTo>
                    <a:pt x="27641" y="11133"/>
                  </a:lnTo>
                  <a:lnTo>
                    <a:pt x="27830" y="10755"/>
                  </a:lnTo>
                  <a:lnTo>
                    <a:pt x="27924" y="10661"/>
                  </a:lnTo>
                  <a:lnTo>
                    <a:pt x="28113" y="10661"/>
                  </a:lnTo>
                  <a:lnTo>
                    <a:pt x="28019" y="10378"/>
                  </a:lnTo>
                  <a:lnTo>
                    <a:pt x="28019" y="10284"/>
                  </a:lnTo>
                  <a:lnTo>
                    <a:pt x="28019" y="10095"/>
                  </a:lnTo>
                  <a:lnTo>
                    <a:pt x="28113" y="10284"/>
                  </a:lnTo>
                  <a:lnTo>
                    <a:pt x="28208" y="10001"/>
                  </a:lnTo>
                  <a:lnTo>
                    <a:pt x="28019" y="10001"/>
                  </a:lnTo>
                  <a:lnTo>
                    <a:pt x="27924" y="9906"/>
                  </a:lnTo>
                  <a:lnTo>
                    <a:pt x="28113" y="9718"/>
                  </a:lnTo>
                  <a:lnTo>
                    <a:pt x="28208" y="9718"/>
                  </a:lnTo>
                  <a:lnTo>
                    <a:pt x="28113" y="9529"/>
                  </a:lnTo>
                  <a:lnTo>
                    <a:pt x="28396" y="9529"/>
                  </a:lnTo>
                  <a:lnTo>
                    <a:pt x="28302" y="9057"/>
                  </a:lnTo>
                  <a:lnTo>
                    <a:pt x="28396" y="9057"/>
                  </a:lnTo>
                  <a:lnTo>
                    <a:pt x="28396" y="8963"/>
                  </a:lnTo>
                  <a:lnTo>
                    <a:pt x="28396" y="8774"/>
                  </a:lnTo>
                  <a:lnTo>
                    <a:pt x="28491" y="8491"/>
                  </a:lnTo>
                  <a:lnTo>
                    <a:pt x="28585" y="8114"/>
                  </a:lnTo>
                  <a:lnTo>
                    <a:pt x="28774" y="8303"/>
                  </a:lnTo>
                  <a:lnTo>
                    <a:pt x="28962" y="7454"/>
                  </a:lnTo>
                  <a:lnTo>
                    <a:pt x="29057" y="6699"/>
                  </a:lnTo>
                  <a:lnTo>
                    <a:pt x="29245" y="5661"/>
                  </a:lnTo>
                  <a:lnTo>
                    <a:pt x="29340" y="4718"/>
                  </a:lnTo>
                  <a:lnTo>
                    <a:pt x="29340" y="4341"/>
                  </a:lnTo>
                  <a:lnTo>
                    <a:pt x="29057" y="4435"/>
                  </a:lnTo>
                  <a:lnTo>
                    <a:pt x="28962" y="4435"/>
                  </a:lnTo>
                  <a:lnTo>
                    <a:pt x="28962" y="4246"/>
                  </a:lnTo>
                  <a:lnTo>
                    <a:pt x="29151" y="4341"/>
                  </a:lnTo>
                  <a:lnTo>
                    <a:pt x="29245" y="4152"/>
                  </a:lnTo>
                  <a:lnTo>
                    <a:pt x="29151" y="4152"/>
                  </a:lnTo>
                  <a:lnTo>
                    <a:pt x="29057" y="3963"/>
                  </a:lnTo>
                  <a:lnTo>
                    <a:pt x="28962" y="3680"/>
                  </a:lnTo>
                  <a:lnTo>
                    <a:pt x="28962" y="3680"/>
                  </a:lnTo>
                  <a:lnTo>
                    <a:pt x="29245" y="3774"/>
                  </a:lnTo>
                  <a:lnTo>
                    <a:pt x="29057" y="3586"/>
                  </a:lnTo>
                  <a:lnTo>
                    <a:pt x="29057" y="3397"/>
                  </a:lnTo>
                  <a:lnTo>
                    <a:pt x="29245" y="3586"/>
                  </a:lnTo>
                  <a:lnTo>
                    <a:pt x="29245" y="3491"/>
                  </a:lnTo>
                  <a:lnTo>
                    <a:pt x="29434" y="3114"/>
                  </a:lnTo>
                  <a:lnTo>
                    <a:pt x="29245" y="2925"/>
                  </a:lnTo>
                  <a:lnTo>
                    <a:pt x="28962" y="2642"/>
                  </a:lnTo>
                  <a:lnTo>
                    <a:pt x="28962" y="2642"/>
                  </a:lnTo>
                  <a:lnTo>
                    <a:pt x="29245" y="2831"/>
                  </a:lnTo>
                  <a:lnTo>
                    <a:pt x="29340" y="2737"/>
                  </a:lnTo>
                  <a:lnTo>
                    <a:pt x="29434" y="2359"/>
                  </a:lnTo>
                  <a:lnTo>
                    <a:pt x="29434" y="2265"/>
                  </a:lnTo>
                  <a:lnTo>
                    <a:pt x="29434" y="2171"/>
                  </a:lnTo>
                  <a:lnTo>
                    <a:pt x="29340" y="2171"/>
                  </a:lnTo>
                  <a:lnTo>
                    <a:pt x="28774" y="944"/>
                  </a:lnTo>
                  <a:lnTo>
                    <a:pt x="28962" y="661"/>
                  </a:lnTo>
                  <a:lnTo>
                    <a:pt x="29057" y="473"/>
                  </a:lnTo>
                  <a:lnTo>
                    <a:pt x="29151" y="473"/>
                  </a:lnTo>
                  <a:lnTo>
                    <a:pt x="28868" y="190"/>
                  </a:lnTo>
                  <a:lnTo>
                    <a:pt x="29057" y="190"/>
                  </a:lnTo>
                  <a:lnTo>
                    <a:pt x="28962" y="1"/>
                  </a:lnTo>
                  <a:close/>
                </a:path>
              </a:pathLst>
            </a:custGeom>
            <a:solidFill>
              <a:srgbClr val="FFFFFF"/>
            </a:solidFill>
            <a:ln>
              <a:noFill/>
            </a:ln>
            <a:effectLst>
              <a:outerShdw blurRad="57150" dist="19050" dir="5400000" algn="bl" rotWithShape="0">
                <a:srgbClr val="000000">
                  <a:alpha val="50000"/>
                </a:srgbClr>
              </a:outerShdw>
            </a:effectLst>
          </p:spPr>
          <p:txBody>
            <a:bodyPr spcFirstLastPara="1" lIns="91425" tIns="91425" rIns="91425" bIns="91425" anchor="ctr"/>
            <a:lstStyle/>
            <a:p>
              <a:pPr>
                <a:spcBef>
                  <a:spcPts val="0"/>
                </a:spcBef>
                <a:spcAft>
                  <a:spcPts val="0"/>
                </a:spcAft>
                <a:defRPr/>
              </a:pPr>
              <a:endParaRPr/>
            </a:p>
          </p:txBody>
        </p:sp>
        <p:sp>
          <p:nvSpPr>
            <p:cNvPr id="728" name="Google Shape;728;p57"/>
            <p:cNvSpPr/>
            <p:nvPr/>
          </p:nvSpPr>
          <p:spPr>
            <a:xfrm>
              <a:off x="1729710" y="2200434"/>
              <a:ext cx="168939" cy="163395"/>
            </a:xfrm>
            <a:custGeom>
              <a:avLst/>
              <a:gdLst/>
              <a:ahLst/>
              <a:cxnLst/>
              <a:rect l="l" t="t" r="r" b="b"/>
              <a:pathLst>
                <a:path w="6793" h="6511" extrusionOk="0">
                  <a:moveTo>
                    <a:pt x="1038" y="6416"/>
                  </a:moveTo>
                  <a:lnTo>
                    <a:pt x="1038" y="6463"/>
                  </a:lnTo>
                  <a:lnTo>
                    <a:pt x="1038" y="6463"/>
                  </a:lnTo>
                  <a:lnTo>
                    <a:pt x="943" y="6416"/>
                  </a:lnTo>
                  <a:close/>
                  <a:moveTo>
                    <a:pt x="2641" y="1"/>
                  </a:moveTo>
                  <a:lnTo>
                    <a:pt x="2641" y="190"/>
                  </a:lnTo>
                  <a:lnTo>
                    <a:pt x="2641" y="473"/>
                  </a:lnTo>
                  <a:lnTo>
                    <a:pt x="2641" y="567"/>
                  </a:lnTo>
                  <a:lnTo>
                    <a:pt x="2547" y="284"/>
                  </a:lnTo>
                  <a:lnTo>
                    <a:pt x="2547" y="756"/>
                  </a:lnTo>
                  <a:lnTo>
                    <a:pt x="2453" y="284"/>
                  </a:lnTo>
                  <a:lnTo>
                    <a:pt x="2453" y="473"/>
                  </a:lnTo>
                  <a:lnTo>
                    <a:pt x="2453" y="661"/>
                  </a:lnTo>
                  <a:lnTo>
                    <a:pt x="2075" y="1227"/>
                  </a:lnTo>
                  <a:lnTo>
                    <a:pt x="1509" y="2171"/>
                  </a:lnTo>
                  <a:lnTo>
                    <a:pt x="849" y="3114"/>
                  </a:lnTo>
                  <a:lnTo>
                    <a:pt x="377" y="3774"/>
                  </a:lnTo>
                  <a:lnTo>
                    <a:pt x="283" y="4152"/>
                  </a:lnTo>
                  <a:lnTo>
                    <a:pt x="472" y="4246"/>
                  </a:lnTo>
                  <a:lnTo>
                    <a:pt x="472" y="4340"/>
                  </a:lnTo>
                  <a:lnTo>
                    <a:pt x="377" y="4435"/>
                  </a:lnTo>
                  <a:lnTo>
                    <a:pt x="283" y="4435"/>
                  </a:lnTo>
                  <a:lnTo>
                    <a:pt x="566" y="4529"/>
                  </a:lnTo>
                  <a:lnTo>
                    <a:pt x="472" y="4435"/>
                  </a:lnTo>
                  <a:lnTo>
                    <a:pt x="566" y="4435"/>
                  </a:lnTo>
                  <a:lnTo>
                    <a:pt x="849" y="4623"/>
                  </a:lnTo>
                  <a:lnTo>
                    <a:pt x="566" y="4623"/>
                  </a:lnTo>
                  <a:lnTo>
                    <a:pt x="472" y="4812"/>
                  </a:lnTo>
                  <a:lnTo>
                    <a:pt x="377" y="5284"/>
                  </a:lnTo>
                  <a:lnTo>
                    <a:pt x="283" y="5944"/>
                  </a:lnTo>
                  <a:lnTo>
                    <a:pt x="189" y="6133"/>
                  </a:lnTo>
                  <a:lnTo>
                    <a:pt x="0" y="6227"/>
                  </a:lnTo>
                  <a:lnTo>
                    <a:pt x="566" y="6416"/>
                  </a:lnTo>
                  <a:lnTo>
                    <a:pt x="1038" y="6494"/>
                  </a:lnTo>
                  <a:lnTo>
                    <a:pt x="1038" y="6494"/>
                  </a:lnTo>
                  <a:lnTo>
                    <a:pt x="1038" y="6510"/>
                  </a:lnTo>
                  <a:lnTo>
                    <a:pt x="1051" y="6497"/>
                  </a:lnTo>
                  <a:lnTo>
                    <a:pt x="1051" y="6497"/>
                  </a:lnTo>
                  <a:lnTo>
                    <a:pt x="1132" y="6510"/>
                  </a:lnTo>
                  <a:lnTo>
                    <a:pt x="1069" y="6479"/>
                  </a:lnTo>
                  <a:lnTo>
                    <a:pt x="1069" y="6479"/>
                  </a:lnTo>
                  <a:lnTo>
                    <a:pt x="1132" y="6416"/>
                  </a:lnTo>
                  <a:lnTo>
                    <a:pt x="1226" y="6133"/>
                  </a:lnTo>
                  <a:lnTo>
                    <a:pt x="1226" y="5944"/>
                  </a:lnTo>
                  <a:lnTo>
                    <a:pt x="1038" y="5755"/>
                  </a:lnTo>
                  <a:lnTo>
                    <a:pt x="1415" y="5755"/>
                  </a:lnTo>
                  <a:lnTo>
                    <a:pt x="1321" y="5661"/>
                  </a:lnTo>
                  <a:lnTo>
                    <a:pt x="1415" y="5661"/>
                  </a:lnTo>
                  <a:lnTo>
                    <a:pt x="1604" y="5755"/>
                  </a:lnTo>
                  <a:lnTo>
                    <a:pt x="1415" y="5567"/>
                  </a:lnTo>
                  <a:lnTo>
                    <a:pt x="1038" y="5189"/>
                  </a:lnTo>
                  <a:lnTo>
                    <a:pt x="1226" y="5284"/>
                  </a:lnTo>
                  <a:lnTo>
                    <a:pt x="1604" y="5378"/>
                  </a:lnTo>
                  <a:lnTo>
                    <a:pt x="2264" y="3491"/>
                  </a:lnTo>
                  <a:lnTo>
                    <a:pt x="3019" y="1605"/>
                  </a:lnTo>
                  <a:lnTo>
                    <a:pt x="3019" y="1888"/>
                  </a:lnTo>
                  <a:lnTo>
                    <a:pt x="3113" y="1699"/>
                  </a:lnTo>
                  <a:lnTo>
                    <a:pt x="3113" y="1888"/>
                  </a:lnTo>
                  <a:lnTo>
                    <a:pt x="3302" y="1699"/>
                  </a:lnTo>
                  <a:lnTo>
                    <a:pt x="3208" y="1888"/>
                  </a:lnTo>
                  <a:lnTo>
                    <a:pt x="3302" y="1982"/>
                  </a:lnTo>
                  <a:lnTo>
                    <a:pt x="3585" y="2076"/>
                  </a:lnTo>
                  <a:lnTo>
                    <a:pt x="3962" y="2171"/>
                  </a:lnTo>
                  <a:lnTo>
                    <a:pt x="4340" y="1982"/>
                  </a:lnTo>
                  <a:lnTo>
                    <a:pt x="4151" y="2171"/>
                  </a:lnTo>
                  <a:lnTo>
                    <a:pt x="4151" y="2359"/>
                  </a:lnTo>
                  <a:lnTo>
                    <a:pt x="4151" y="2454"/>
                  </a:lnTo>
                  <a:lnTo>
                    <a:pt x="4245" y="2548"/>
                  </a:lnTo>
                  <a:lnTo>
                    <a:pt x="4623" y="2548"/>
                  </a:lnTo>
                  <a:lnTo>
                    <a:pt x="4811" y="2359"/>
                  </a:lnTo>
                  <a:lnTo>
                    <a:pt x="5000" y="2642"/>
                  </a:lnTo>
                  <a:lnTo>
                    <a:pt x="5283" y="3020"/>
                  </a:lnTo>
                  <a:lnTo>
                    <a:pt x="5755" y="3208"/>
                  </a:lnTo>
                  <a:lnTo>
                    <a:pt x="6132" y="3208"/>
                  </a:lnTo>
                  <a:lnTo>
                    <a:pt x="6038" y="3397"/>
                  </a:lnTo>
                  <a:lnTo>
                    <a:pt x="6038" y="3586"/>
                  </a:lnTo>
                  <a:lnTo>
                    <a:pt x="6132" y="3680"/>
                  </a:lnTo>
                  <a:lnTo>
                    <a:pt x="6321" y="3680"/>
                  </a:lnTo>
                  <a:lnTo>
                    <a:pt x="6698" y="3586"/>
                  </a:lnTo>
                  <a:lnTo>
                    <a:pt x="6698" y="3869"/>
                  </a:lnTo>
                  <a:lnTo>
                    <a:pt x="6509" y="3963"/>
                  </a:lnTo>
                  <a:lnTo>
                    <a:pt x="6509" y="3963"/>
                  </a:lnTo>
                  <a:lnTo>
                    <a:pt x="6792" y="3869"/>
                  </a:lnTo>
                  <a:lnTo>
                    <a:pt x="6792" y="3491"/>
                  </a:lnTo>
                  <a:lnTo>
                    <a:pt x="6698" y="3397"/>
                  </a:lnTo>
                  <a:lnTo>
                    <a:pt x="6509" y="3586"/>
                  </a:lnTo>
                  <a:lnTo>
                    <a:pt x="6509" y="3586"/>
                  </a:lnTo>
                  <a:lnTo>
                    <a:pt x="6604" y="3303"/>
                  </a:lnTo>
                  <a:lnTo>
                    <a:pt x="6604" y="3114"/>
                  </a:lnTo>
                  <a:lnTo>
                    <a:pt x="6509" y="3020"/>
                  </a:lnTo>
                  <a:lnTo>
                    <a:pt x="6226" y="3020"/>
                  </a:lnTo>
                  <a:lnTo>
                    <a:pt x="5849" y="3114"/>
                  </a:lnTo>
                  <a:lnTo>
                    <a:pt x="5849" y="3114"/>
                  </a:lnTo>
                  <a:lnTo>
                    <a:pt x="5943" y="2831"/>
                  </a:lnTo>
                  <a:lnTo>
                    <a:pt x="5943" y="2925"/>
                  </a:lnTo>
                  <a:lnTo>
                    <a:pt x="6132" y="2548"/>
                  </a:lnTo>
                  <a:lnTo>
                    <a:pt x="5660" y="2359"/>
                  </a:lnTo>
                  <a:lnTo>
                    <a:pt x="5283" y="2171"/>
                  </a:lnTo>
                  <a:lnTo>
                    <a:pt x="4906" y="2171"/>
                  </a:lnTo>
                  <a:lnTo>
                    <a:pt x="4906" y="1699"/>
                  </a:lnTo>
                  <a:lnTo>
                    <a:pt x="5094" y="1322"/>
                  </a:lnTo>
                  <a:lnTo>
                    <a:pt x="4717" y="1605"/>
                  </a:lnTo>
                  <a:lnTo>
                    <a:pt x="4811" y="1322"/>
                  </a:lnTo>
                  <a:lnTo>
                    <a:pt x="4811" y="1322"/>
                  </a:lnTo>
                  <a:lnTo>
                    <a:pt x="4717" y="1416"/>
                  </a:lnTo>
                  <a:lnTo>
                    <a:pt x="4434" y="1605"/>
                  </a:lnTo>
                  <a:lnTo>
                    <a:pt x="4623" y="1322"/>
                  </a:lnTo>
                  <a:lnTo>
                    <a:pt x="4623" y="1227"/>
                  </a:lnTo>
                  <a:lnTo>
                    <a:pt x="4528" y="1133"/>
                  </a:lnTo>
                  <a:lnTo>
                    <a:pt x="4340" y="1322"/>
                  </a:lnTo>
                  <a:lnTo>
                    <a:pt x="4340" y="1510"/>
                  </a:lnTo>
                  <a:lnTo>
                    <a:pt x="4245" y="1322"/>
                  </a:lnTo>
                  <a:lnTo>
                    <a:pt x="4151" y="1227"/>
                  </a:lnTo>
                  <a:lnTo>
                    <a:pt x="3868" y="944"/>
                  </a:lnTo>
                  <a:lnTo>
                    <a:pt x="3208" y="567"/>
                  </a:lnTo>
                  <a:lnTo>
                    <a:pt x="2925" y="378"/>
                  </a:lnTo>
                  <a:lnTo>
                    <a:pt x="2736" y="1"/>
                  </a:lnTo>
                  <a:close/>
                </a:path>
              </a:pathLst>
            </a:custGeom>
            <a:solidFill>
              <a:srgbClr val="FFFFFF"/>
            </a:solidFill>
            <a:ln>
              <a:noFill/>
            </a:ln>
            <a:effectLst>
              <a:outerShdw blurRad="57150" dist="19050" dir="5400000" algn="bl" rotWithShape="0">
                <a:srgbClr val="000000">
                  <a:alpha val="50000"/>
                </a:srgbClr>
              </a:outerShdw>
            </a:effectLst>
          </p:spPr>
          <p:txBody>
            <a:bodyPr spcFirstLastPara="1" lIns="91425" tIns="91425" rIns="91425" bIns="91425" anchor="ctr"/>
            <a:lstStyle/>
            <a:p>
              <a:pPr>
                <a:spcBef>
                  <a:spcPts val="0"/>
                </a:spcBef>
                <a:spcAft>
                  <a:spcPts val="0"/>
                </a:spcAft>
                <a:defRPr/>
              </a:pPr>
              <a:endParaRPr/>
            </a:p>
          </p:txBody>
        </p:sp>
      </p:grpSp>
      <p:grpSp>
        <p:nvGrpSpPr>
          <p:cNvPr id="47113" name="Google Shape;729;p57"/>
          <p:cNvGrpSpPr>
            <a:grpSpLocks/>
          </p:cNvGrpSpPr>
          <p:nvPr/>
        </p:nvGrpSpPr>
        <p:grpSpPr bwMode="auto">
          <a:xfrm>
            <a:off x="6538913" y="4546600"/>
            <a:ext cx="912812" cy="1296988"/>
            <a:chOff x="4608562" y="1887850"/>
            <a:chExt cx="912888" cy="1296400"/>
          </a:xfrm>
        </p:grpSpPr>
        <p:pic>
          <p:nvPicPr>
            <p:cNvPr id="47154" name="Google Shape;730;p57"/>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8562" y="1887850"/>
              <a:ext cx="912888" cy="129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55" name="Google Shape;731;p57"/>
            <p:cNvSpPr>
              <a:spLocks noChangeArrowheads="1"/>
            </p:cNvSpPr>
            <p:nvPr/>
          </p:nvSpPr>
          <p:spPr bwMode="auto">
            <a:xfrm>
              <a:off x="4627925" y="2055300"/>
              <a:ext cx="874150" cy="1059975"/>
            </a:xfrm>
            <a:prstGeom prst="flowChartPunchedTape">
              <a:avLst/>
            </a:prstGeom>
            <a:solidFill>
              <a:srgbClr val="6AA84F"/>
            </a:solidFill>
            <a:ln w="9525">
              <a:solidFill>
                <a:schemeClr val="tx2"/>
              </a:solidFill>
              <a:round/>
              <a:headEnd type="none" w="sm" len="sm"/>
              <a:tailEnd type="none" w="sm" len="sm"/>
            </a:ln>
          </p:spPr>
          <p:txBody>
            <a:bodyPr lIns="91425" tIns="91425" rIns="91425" bIns="91425"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cs-CZ" altLang="cs-CZ" sz="1800">
                <a:latin typeface="Arial" panose="020B0604020202020204" pitchFamily="34" charset="0"/>
              </a:endParaRPr>
            </a:p>
          </p:txBody>
        </p:sp>
        <p:pic>
          <p:nvPicPr>
            <p:cNvPr id="47156" name="Google Shape;732;p57"/>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7051" y="2743203"/>
              <a:ext cx="268175" cy="20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57" name="Google Shape;733;p57"/>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5651" y="2971803"/>
              <a:ext cx="268175" cy="20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58" name="Google Shape;734;p57"/>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4251" y="2895603"/>
              <a:ext cx="268175" cy="20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59" name="Google Shape;735;p57"/>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0451" y="2590803"/>
              <a:ext cx="268175" cy="20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7114" name="Google Shape;736;p57"/>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7338" y="4987925"/>
            <a:ext cx="268287"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5" name="Google Shape;737;p57"/>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1813" y="5124450"/>
            <a:ext cx="268287"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6" name="Google Shape;738;p57"/>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4838" y="5392738"/>
            <a:ext cx="268287"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7" name="Google Shape;739;p57"/>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3913" y="4730750"/>
            <a:ext cx="268287"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8" name="Google Shape;740;p5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0725" y="4852988"/>
            <a:ext cx="250825"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9" name="Google Shape;741;p57"/>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5988" y="5073650"/>
            <a:ext cx="268287"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7120" name="Google Shape;742;p57"/>
          <p:cNvGrpSpPr>
            <a:grpSpLocks/>
          </p:cNvGrpSpPr>
          <p:nvPr/>
        </p:nvGrpSpPr>
        <p:grpSpPr bwMode="auto">
          <a:xfrm rot="-37063">
            <a:off x="5040313" y="3927475"/>
            <a:ext cx="568325" cy="268288"/>
            <a:chOff x="271125" y="812725"/>
            <a:chExt cx="766525" cy="221725"/>
          </a:xfrm>
        </p:grpSpPr>
        <p:sp>
          <p:nvSpPr>
            <p:cNvPr id="47152" name="Google Shape;743;p57"/>
            <p:cNvSpPr>
              <a:spLocks/>
            </p:cNvSpPr>
            <p:nvPr/>
          </p:nvSpPr>
          <p:spPr bwMode="auto">
            <a:xfrm>
              <a:off x="271125" y="921200"/>
              <a:ext cx="695775" cy="70775"/>
            </a:xfrm>
            <a:custGeom>
              <a:avLst/>
              <a:gdLst>
                <a:gd name="T0" fmla="*/ 2147483646 w 27831"/>
                <a:gd name="T1" fmla="*/ 2147483646 h 2831"/>
                <a:gd name="T2" fmla="*/ 2147483646 w 27831"/>
                <a:gd name="T3" fmla="*/ 2147483646 h 2831"/>
                <a:gd name="T4" fmla="*/ 2147483646 w 27831"/>
                <a:gd name="T5" fmla="*/ 2147483646 h 2831"/>
                <a:gd name="T6" fmla="*/ 2147483646 w 27831"/>
                <a:gd name="T7" fmla="*/ 2147483646 h 2831"/>
                <a:gd name="T8" fmla="*/ 2147483646 w 27831"/>
                <a:gd name="T9" fmla="*/ 2147483646 h 2831"/>
                <a:gd name="T10" fmla="*/ 2147483646 w 27831"/>
                <a:gd name="T11" fmla="*/ 2147483646 h 2831"/>
                <a:gd name="T12" fmla="*/ 2147483646 w 27831"/>
                <a:gd name="T13" fmla="*/ 2147483646 h 2831"/>
                <a:gd name="T14" fmla="*/ 2147483646 w 27831"/>
                <a:gd name="T15" fmla="*/ 2147483646 h 2831"/>
                <a:gd name="T16" fmla="*/ 2147483646 w 27831"/>
                <a:gd name="T17" fmla="*/ 2147483646 h 2831"/>
                <a:gd name="T18" fmla="*/ 2147483646 w 27831"/>
                <a:gd name="T19" fmla="*/ 2147483646 h 2831"/>
                <a:gd name="T20" fmla="*/ 2147483646 w 27831"/>
                <a:gd name="T21" fmla="*/ 2147483646 h 2831"/>
                <a:gd name="T22" fmla="*/ 2147483646 w 27831"/>
                <a:gd name="T23" fmla="*/ 2147483646 h 2831"/>
                <a:gd name="T24" fmla="*/ 2147483646 w 27831"/>
                <a:gd name="T25" fmla="*/ 2147483646 h 2831"/>
                <a:gd name="T26" fmla="*/ 2147483646 w 27831"/>
                <a:gd name="T27" fmla="*/ 2147483646 h 2831"/>
                <a:gd name="T28" fmla="*/ 2147483646 w 27831"/>
                <a:gd name="T29" fmla="*/ 2147483646 h 2831"/>
                <a:gd name="T30" fmla="*/ 2147483646 w 27831"/>
                <a:gd name="T31" fmla="*/ 2147483646 h 2831"/>
                <a:gd name="T32" fmla="*/ 2147483646 w 27831"/>
                <a:gd name="T33" fmla="*/ 2147483646 h 2831"/>
                <a:gd name="T34" fmla="*/ 2147483646 w 27831"/>
                <a:gd name="T35" fmla="*/ 2147483646 h 2831"/>
                <a:gd name="T36" fmla="*/ 2147483646 w 27831"/>
                <a:gd name="T37" fmla="*/ 2147483646 h 2831"/>
                <a:gd name="T38" fmla="*/ 2147483646 w 27831"/>
                <a:gd name="T39" fmla="*/ 2147483646 h 2831"/>
                <a:gd name="T40" fmla="*/ 2147483646 w 27831"/>
                <a:gd name="T41" fmla="*/ 2147483646 h 2831"/>
                <a:gd name="T42" fmla="*/ 2147483646 w 27831"/>
                <a:gd name="T43" fmla="*/ 2147483646 h 2831"/>
                <a:gd name="T44" fmla="*/ 2147483646 w 27831"/>
                <a:gd name="T45" fmla="*/ 2147483646 h 2831"/>
                <a:gd name="T46" fmla="*/ 2147483646 w 27831"/>
                <a:gd name="T47" fmla="*/ 2147483646 h 2831"/>
                <a:gd name="T48" fmla="*/ 2147483646 w 27831"/>
                <a:gd name="T49" fmla="*/ 2147483646 h 2831"/>
                <a:gd name="T50" fmla="*/ 2147483646 w 27831"/>
                <a:gd name="T51" fmla="*/ 2147483646 h 2831"/>
                <a:gd name="T52" fmla="*/ 2147483646 w 27831"/>
                <a:gd name="T53" fmla="*/ 2147483646 h 2831"/>
                <a:gd name="T54" fmla="*/ 2147483646 w 27831"/>
                <a:gd name="T55" fmla="*/ 2147483646 h 2831"/>
                <a:gd name="T56" fmla="*/ 2147483646 w 27831"/>
                <a:gd name="T57" fmla="*/ 2147483646 h 2831"/>
                <a:gd name="T58" fmla="*/ 2147483646 w 27831"/>
                <a:gd name="T59" fmla="*/ 2147483646 h 2831"/>
                <a:gd name="T60" fmla="*/ 2147483646 w 27831"/>
                <a:gd name="T61" fmla="*/ 2147483646 h 2831"/>
                <a:gd name="T62" fmla="*/ 2147483646 w 27831"/>
                <a:gd name="T63" fmla="*/ 2147483646 h 2831"/>
                <a:gd name="T64" fmla="*/ 2147483646 w 27831"/>
                <a:gd name="T65" fmla="*/ 2147483646 h 2831"/>
                <a:gd name="T66" fmla="*/ 2147483646 w 27831"/>
                <a:gd name="T67" fmla="*/ 2147483646 h 2831"/>
                <a:gd name="T68" fmla="*/ 2147483646 w 27831"/>
                <a:gd name="T69" fmla="*/ 2147483646 h 2831"/>
                <a:gd name="T70" fmla="*/ 2147483646 w 27831"/>
                <a:gd name="T71" fmla="*/ 2147483646 h 2831"/>
                <a:gd name="T72" fmla="*/ 2147483646 w 27831"/>
                <a:gd name="T73" fmla="*/ 2147483646 h 2831"/>
                <a:gd name="T74" fmla="*/ 2147483646 w 27831"/>
                <a:gd name="T75" fmla="*/ 2147483646 h 2831"/>
                <a:gd name="T76" fmla="*/ 2147483646 w 27831"/>
                <a:gd name="T77" fmla="*/ 2147483646 h 2831"/>
                <a:gd name="T78" fmla="*/ 2147483646 w 27831"/>
                <a:gd name="T79" fmla="*/ 2147483646 h 2831"/>
                <a:gd name="T80" fmla="*/ 2147483646 w 27831"/>
                <a:gd name="T81" fmla="*/ 2147483646 h 2831"/>
                <a:gd name="T82" fmla="*/ 2147483646 w 27831"/>
                <a:gd name="T83" fmla="*/ 2147483646 h 2831"/>
                <a:gd name="T84" fmla="*/ 2147483646 w 27831"/>
                <a:gd name="T85" fmla="*/ 2147483646 h 2831"/>
                <a:gd name="T86" fmla="*/ 2147483646 w 27831"/>
                <a:gd name="T87" fmla="*/ 2147483646 h 2831"/>
                <a:gd name="T88" fmla="*/ 2147483646 w 27831"/>
                <a:gd name="T89" fmla="*/ 2147483646 h 2831"/>
                <a:gd name="T90" fmla="*/ 2147483646 w 27831"/>
                <a:gd name="T91" fmla="*/ 2147483646 h 2831"/>
                <a:gd name="T92" fmla="*/ 2147483646 w 27831"/>
                <a:gd name="T93" fmla="*/ 2147483646 h 2831"/>
                <a:gd name="T94" fmla="*/ 2147483646 w 27831"/>
                <a:gd name="T95" fmla="*/ 2147483646 h 2831"/>
                <a:gd name="T96" fmla="*/ 2147483646 w 27831"/>
                <a:gd name="T97" fmla="*/ 2147483646 h 2831"/>
                <a:gd name="T98" fmla="*/ 2147483646 w 27831"/>
                <a:gd name="T99" fmla="*/ 2147483646 h 2831"/>
                <a:gd name="T100" fmla="*/ 2147483646 w 27831"/>
                <a:gd name="T101" fmla="*/ 2147483646 h 2831"/>
                <a:gd name="T102" fmla="*/ 2147483646 w 27831"/>
                <a:gd name="T103" fmla="*/ 2147483646 h 2831"/>
                <a:gd name="T104" fmla="*/ 2147483646 w 27831"/>
                <a:gd name="T105" fmla="*/ 2147483646 h 2831"/>
                <a:gd name="T106" fmla="*/ 2147483646 w 27831"/>
                <a:gd name="T107" fmla="*/ 2147483646 h 2831"/>
                <a:gd name="T108" fmla="*/ 2147483646 w 27831"/>
                <a:gd name="T109" fmla="*/ 2147483646 h 2831"/>
                <a:gd name="T110" fmla="*/ 2147483646 w 27831"/>
                <a:gd name="T111" fmla="*/ 2147483646 h 2831"/>
                <a:gd name="T112" fmla="*/ 2147483646 w 27831"/>
                <a:gd name="T113" fmla="*/ 2147483646 h 2831"/>
                <a:gd name="T114" fmla="*/ 2147483646 w 27831"/>
                <a:gd name="T115" fmla="*/ 2147483646 h 283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31" h="2831" extrusionOk="0">
                  <a:moveTo>
                    <a:pt x="27264" y="944"/>
                  </a:moveTo>
                  <a:lnTo>
                    <a:pt x="27359" y="1086"/>
                  </a:lnTo>
                  <a:lnTo>
                    <a:pt x="27359" y="944"/>
                  </a:lnTo>
                  <a:lnTo>
                    <a:pt x="27264" y="944"/>
                  </a:lnTo>
                  <a:close/>
                  <a:moveTo>
                    <a:pt x="27359" y="1086"/>
                  </a:moveTo>
                  <a:lnTo>
                    <a:pt x="27359" y="1133"/>
                  </a:lnTo>
                  <a:lnTo>
                    <a:pt x="27372" y="1106"/>
                  </a:lnTo>
                  <a:lnTo>
                    <a:pt x="27359" y="1086"/>
                  </a:lnTo>
                  <a:close/>
                  <a:moveTo>
                    <a:pt x="27453" y="944"/>
                  </a:move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lnTo>
                    <a:pt x="20189"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153" name="Google Shape;744;p57"/>
            <p:cNvSpPr>
              <a:spLocks/>
            </p:cNvSpPr>
            <p:nvPr/>
          </p:nvSpPr>
          <p:spPr bwMode="auto">
            <a:xfrm>
              <a:off x="858375" y="812725"/>
              <a:ext cx="179275" cy="221725"/>
            </a:xfrm>
            <a:custGeom>
              <a:avLst/>
              <a:gdLst>
                <a:gd name="T0" fmla="*/ 2147483646 w 7171"/>
                <a:gd name="T1" fmla="*/ 2147483646 h 8869"/>
                <a:gd name="T2" fmla="*/ 2147483646 w 7171"/>
                <a:gd name="T3" fmla="*/ 2147483646 h 8869"/>
                <a:gd name="T4" fmla="*/ 2147483646 w 7171"/>
                <a:gd name="T5" fmla="*/ 2147483646 h 8869"/>
                <a:gd name="T6" fmla="*/ 2147483646 w 7171"/>
                <a:gd name="T7" fmla="*/ 2147483646 h 8869"/>
                <a:gd name="T8" fmla="*/ 2147483646 w 7171"/>
                <a:gd name="T9" fmla="*/ 2147483646 h 8869"/>
                <a:gd name="T10" fmla="*/ 2147483646 w 7171"/>
                <a:gd name="T11" fmla="*/ 2147483646 h 8869"/>
                <a:gd name="T12" fmla="*/ 244140625 w 7171"/>
                <a:gd name="T13" fmla="*/ 2147483646 h 8869"/>
                <a:gd name="T14" fmla="*/ 2147483646 w 7171"/>
                <a:gd name="T15" fmla="*/ 2147483646 h 8869"/>
                <a:gd name="T16" fmla="*/ 2147483646 w 7171"/>
                <a:gd name="T17" fmla="*/ 2147483646 h 8869"/>
                <a:gd name="T18" fmla="*/ 2147483646 w 7171"/>
                <a:gd name="T19" fmla="*/ 2147483646 h 8869"/>
                <a:gd name="T20" fmla="*/ 2147483646 w 7171"/>
                <a:gd name="T21" fmla="*/ 2147483646 h 8869"/>
                <a:gd name="T22" fmla="*/ 2147483646 w 7171"/>
                <a:gd name="T23" fmla="*/ 2147483646 h 8869"/>
                <a:gd name="T24" fmla="*/ 2147483646 w 7171"/>
                <a:gd name="T25" fmla="*/ 2147483646 h 8869"/>
                <a:gd name="T26" fmla="*/ 2147483646 w 7171"/>
                <a:gd name="T27" fmla="*/ 2147483646 h 8869"/>
                <a:gd name="T28" fmla="*/ 2147483646 w 7171"/>
                <a:gd name="T29" fmla="*/ 2147483646 h 8869"/>
                <a:gd name="T30" fmla="*/ 2147483646 w 7171"/>
                <a:gd name="T31" fmla="*/ 2147483646 h 8869"/>
                <a:gd name="T32" fmla="*/ 2147483646 w 7171"/>
                <a:gd name="T33" fmla="*/ 2147483646 h 8869"/>
                <a:gd name="T34" fmla="*/ 2147483646 w 7171"/>
                <a:gd name="T35" fmla="*/ 2147483646 h 8869"/>
                <a:gd name="T36" fmla="*/ 2147483646 w 7171"/>
                <a:gd name="T37" fmla="*/ 2147483646 h 8869"/>
                <a:gd name="T38" fmla="*/ 2147483646 w 7171"/>
                <a:gd name="T39" fmla="*/ 2147483646 h 8869"/>
                <a:gd name="T40" fmla="*/ 2147483646 w 7171"/>
                <a:gd name="T41" fmla="*/ 2147483646 h 8869"/>
                <a:gd name="T42" fmla="*/ 2147483646 w 7171"/>
                <a:gd name="T43" fmla="*/ 2147483646 h 8869"/>
                <a:gd name="T44" fmla="*/ 2147483646 w 7171"/>
                <a:gd name="T45" fmla="*/ 2147483646 h 8869"/>
                <a:gd name="T46" fmla="*/ 2147483646 w 7171"/>
                <a:gd name="T47" fmla="*/ 2147483646 h 8869"/>
                <a:gd name="T48" fmla="*/ 2147483646 w 7171"/>
                <a:gd name="T49" fmla="*/ 2147483646 h 8869"/>
                <a:gd name="T50" fmla="*/ 2147483646 w 7171"/>
                <a:gd name="T51" fmla="*/ 2147483646 h 8869"/>
                <a:gd name="T52" fmla="*/ 2147483646 w 7171"/>
                <a:gd name="T53" fmla="*/ 2147483646 h 8869"/>
                <a:gd name="T54" fmla="*/ 2147483646 w 7171"/>
                <a:gd name="T55" fmla="*/ 2147483646 h 8869"/>
                <a:gd name="T56" fmla="*/ 2147483646 w 7171"/>
                <a:gd name="T57" fmla="*/ 2147483646 h 8869"/>
                <a:gd name="T58" fmla="*/ 2147483646 w 7171"/>
                <a:gd name="T59" fmla="*/ 2147483646 h 8869"/>
                <a:gd name="T60" fmla="*/ 2147483646 w 7171"/>
                <a:gd name="T61" fmla="*/ 2147483646 h 8869"/>
                <a:gd name="T62" fmla="*/ 2147483646 w 7171"/>
                <a:gd name="T63" fmla="*/ 2147483646 h 8869"/>
                <a:gd name="T64" fmla="*/ 2147483646 w 7171"/>
                <a:gd name="T65" fmla="*/ 2147483646 h 8869"/>
                <a:gd name="T66" fmla="*/ 2147483646 w 7171"/>
                <a:gd name="T67" fmla="*/ 2147483646 h 8869"/>
                <a:gd name="T68" fmla="*/ 2147483646 w 7171"/>
                <a:gd name="T69" fmla="*/ 2147483646 h 8869"/>
                <a:gd name="T70" fmla="*/ 2147483646 w 7171"/>
                <a:gd name="T71" fmla="*/ 2147483646 h 8869"/>
                <a:gd name="T72" fmla="*/ 2147483646 w 7171"/>
                <a:gd name="T73" fmla="*/ 2147483646 h 8869"/>
                <a:gd name="T74" fmla="*/ 2147483646 w 7171"/>
                <a:gd name="T75" fmla="*/ 2147483646 h 8869"/>
                <a:gd name="T76" fmla="*/ 2147483646 w 7171"/>
                <a:gd name="T77" fmla="*/ 2147483646 h 8869"/>
                <a:gd name="T78" fmla="*/ 2147483646 w 7171"/>
                <a:gd name="T79" fmla="*/ 2147483646 h 8869"/>
                <a:gd name="T80" fmla="*/ 2147483646 w 7171"/>
                <a:gd name="T81" fmla="*/ 2147483646 h 8869"/>
                <a:gd name="T82" fmla="*/ 2147483646 w 7171"/>
                <a:gd name="T83" fmla="*/ 2147483646 h 8869"/>
                <a:gd name="T84" fmla="*/ 2147483646 w 7171"/>
                <a:gd name="T85" fmla="*/ 2147483646 h 8869"/>
                <a:gd name="T86" fmla="*/ 2147483646 w 7171"/>
                <a:gd name="T87" fmla="*/ 2147483646 h 8869"/>
                <a:gd name="T88" fmla="*/ 2147483646 w 7171"/>
                <a:gd name="T89" fmla="*/ 2147483646 h 8869"/>
                <a:gd name="T90" fmla="*/ 2147483646 w 7171"/>
                <a:gd name="T91" fmla="*/ 2147483646 h 8869"/>
                <a:gd name="T92" fmla="*/ 2147483646 w 7171"/>
                <a:gd name="T93" fmla="*/ 2147483646 h 8869"/>
                <a:gd name="T94" fmla="*/ 2147483646 w 7171"/>
                <a:gd name="T95" fmla="*/ 2147483646 h 8869"/>
                <a:gd name="T96" fmla="*/ 2147483646 w 7171"/>
                <a:gd name="T97" fmla="*/ 2147483646 h 8869"/>
                <a:gd name="T98" fmla="*/ 2147483646 w 7171"/>
                <a:gd name="T99" fmla="*/ 2147483646 h 8869"/>
                <a:gd name="T100" fmla="*/ 2147483646 w 7171"/>
                <a:gd name="T101" fmla="*/ 0 h 8869"/>
                <a:gd name="T102" fmla="*/ 2147483646 w 7171"/>
                <a:gd name="T103" fmla="*/ 2147483646 h 8869"/>
                <a:gd name="T104" fmla="*/ 2147483646 w 7171"/>
                <a:gd name="T105" fmla="*/ 2147483646 h 8869"/>
                <a:gd name="T106" fmla="*/ 2147483646 w 7171"/>
                <a:gd name="T107" fmla="*/ 2147483646 h 8869"/>
                <a:gd name="T108" fmla="*/ 2147483646 w 7171"/>
                <a:gd name="T109" fmla="*/ 2147483646 h 8869"/>
                <a:gd name="T110" fmla="*/ 2147483646 w 7171"/>
                <a:gd name="T111" fmla="*/ 2147483646 h 8869"/>
                <a:gd name="T112" fmla="*/ 2147483646 w 7171"/>
                <a:gd name="T113" fmla="*/ 2147483646 h 886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7171" h="8869" extrusionOk="0">
                  <a:moveTo>
                    <a:pt x="5756" y="6510"/>
                  </a:moveTo>
                  <a:lnTo>
                    <a:pt x="5756" y="6604"/>
                  </a:lnTo>
                  <a:lnTo>
                    <a:pt x="5850" y="6604"/>
                  </a:lnTo>
                  <a:lnTo>
                    <a:pt x="5756" y="6510"/>
                  </a:lnTo>
                  <a:close/>
                  <a:moveTo>
                    <a:pt x="2265" y="7925"/>
                  </a:moveTo>
                  <a:lnTo>
                    <a:pt x="2252" y="7965"/>
                  </a:lnTo>
                  <a:lnTo>
                    <a:pt x="2284" y="7953"/>
                  </a:lnTo>
                  <a:lnTo>
                    <a:pt x="2265" y="7925"/>
                  </a:lnTo>
                  <a:close/>
                  <a:moveTo>
                    <a:pt x="567" y="0"/>
                  </a:moveTo>
                  <a:lnTo>
                    <a:pt x="284" y="189"/>
                  </a:lnTo>
                  <a:lnTo>
                    <a:pt x="95" y="472"/>
                  </a:lnTo>
                  <a:lnTo>
                    <a:pt x="1" y="755"/>
                  </a:lnTo>
                  <a:lnTo>
                    <a:pt x="95" y="1038"/>
                  </a:lnTo>
                  <a:lnTo>
                    <a:pt x="190" y="1227"/>
                  </a:lnTo>
                  <a:lnTo>
                    <a:pt x="473" y="1415"/>
                  </a:lnTo>
                  <a:lnTo>
                    <a:pt x="850" y="1321"/>
                  </a:lnTo>
                  <a:lnTo>
                    <a:pt x="661" y="1604"/>
                  </a:lnTo>
                  <a:lnTo>
                    <a:pt x="756" y="1604"/>
                  </a:lnTo>
                  <a:lnTo>
                    <a:pt x="661" y="1793"/>
                  </a:lnTo>
                  <a:lnTo>
                    <a:pt x="661" y="1887"/>
                  </a:lnTo>
                  <a:lnTo>
                    <a:pt x="756" y="1793"/>
                  </a:lnTo>
                  <a:lnTo>
                    <a:pt x="1510" y="1604"/>
                  </a:lnTo>
                  <a:lnTo>
                    <a:pt x="1133" y="2076"/>
                  </a:lnTo>
                  <a:lnTo>
                    <a:pt x="1322" y="2453"/>
                  </a:lnTo>
                  <a:lnTo>
                    <a:pt x="1888" y="2830"/>
                  </a:lnTo>
                  <a:lnTo>
                    <a:pt x="3397" y="3774"/>
                  </a:lnTo>
                  <a:lnTo>
                    <a:pt x="5001" y="4623"/>
                  </a:lnTo>
                  <a:lnTo>
                    <a:pt x="5944" y="5095"/>
                  </a:lnTo>
                  <a:lnTo>
                    <a:pt x="5756" y="5189"/>
                  </a:lnTo>
                  <a:lnTo>
                    <a:pt x="5378" y="5378"/>
                  </a:lnTo>
                  <a:lnTo>
                    <a:pt x="5378" y="5283"/>
                  </a:lnTo>
                  <a:lnTo>
                    <a:pt x="5001" y="5661"/>
                  </a:lnTo>
                  <a:lnTo>
                    <a:pt x="4623" y="5944"/>
                  </a:lnTo>
                  <a:lnTo>
                    <a:pt x="4435" y="6321"/>
                  </a:lnTo>
                  <a:lnTo>
                    <a:pt x="4340" y="6510"/>
                  </a:lnTo>
                  <a:lnTo>
                    <a:pt x="4435" y="6698"/>
                  </a:lnTo>
                  <a:lnTo>
                    <a:pt x="4246" y="6415"/>
                  </a:lnTo>
                  <a:lnTo>
                    <a:pt x="4057" y="6321"/>
                  </a:lnTo>
                  <a:lnTo>
                    <a:pt x="3963" y="6415"/>
                  </a:lnTo>
                  <a:lnTo>
                    <a:pt x="3869" y="6510"/>
                  </a:lnTo>
                  <a:lnTo>
                    <a:pt x="3680" y="6887"/>
                  </a:lnTo>
                  <a:lnTo>
                    <a:pt x="3680" y="7076"/>
                  </a:lnTo>
                  <a:lnTo>
                    <a:pt x="3774" y="7076"/>
                  </a:lnTo>
                  <a:lnTo>
                    <a:pt x="3680" y="7264"/>
                  </a:lnTo>
                  <a:lnTo>
                    <a:pt x="3303" y="7453"/>
                  </a:lnTo>
                  <a:lnTo>
                    <a:pt x="2359" y="7925"/>
                  </a:lnTo>
                  <a:lnTo>
                    <a:pt x="2284" y="7953"/>
                  </a:lnTo>
                  <a:lnTo>
                    <a:pt x="2454" y="8208"/>
                  </a:lnTo>
                  <a:lnTo>
                    <a:pt x="2642" y="8396"/>
                  </a:lnTo>
                  <a:lnTo>
                    <a:pt x="2642" y="8302"/>
                  </a:lnTo>
                  <a:lnTo>
                    <a:pt x="2737" y="8396"/>
                  </a:lnTo>
                  <a:lnTo>
                    <a:pt x="2831" y="8113"/>
                  </a:lnTo>
                  <a:lnTo>
                    <a:pt x="2925" y="7925"/>
                  </a:lnTo>
                  <a:lnTo>
                    <a:pt x="3020" y="7830"/>
                  </a:lnTo>
                  <a:lnTo>
                    <a:pt x="3397" y="7830"/>
                  </a:lnTo>
                  <a:lnTo>
                    <a:pt x="3680" y="7736"/>
                  </a:lnTo>
                  <a:lnTo>
                    <a:pt x="3774" y="7547"/>
                  </a:lnTo>
                  <a:lnTo>
                    <a:pt x="3869" y="7264"/>
                  </a:lnTo>
                  <a:lnTo>
                    <a:pt x="4246" y="7453"/>
                  </a:lnTo>
                  <a:lnTo>
                    <a:pt x="4623" y="7642"/>
                  </a:lnTo>
                  <a:lnTo>
                    <a:pt x="4718" y="7547"/>
                  </a:lnTo>
                  <a:lnTo>
                    <a:pt x="4906" y="7359"/>
                  </a:lnTo>
                  <a:lnTo>
                    <a:pt x="5190" y="7170"/>
                  </a:lnTo>
                  <a:lnTo>
                    <a:pt x="5095" y="7076"/>
                  </a:lnTo>
                  <a:lnTo>
                    <a:pt x="4906" y="6793"/>
                  </a:lnTo>
                  <a:lnTo>
                    <a:pt x="5095" y="6887"/>
                  </a:lnTo>
                  <a:lnTo>
                    <a:pt x="5378" y="6793"/>
                  </a:lnTo>
                  <a:lnTo>
                    <a:pt x="5756" y="6510"/>
                  </a:lnTo>
                  <a:lnTo>
                    <a:pt x="6322" y="6132"/>
                  </a:lnTo>
                  <a:lnTo>
                    <a:pt x="6699" y="5566"/>
                  </a:lnTo>
                  <a:lnTo>
                    <a:pt x="7171" y="5095"/>
                  </a:lnTo>
                  <a:lnTo>
                    <a:pt x="7076" y="4717"/>
                  </a:lnTo>
                  <a:lnTo>
                    <a:pt x="6982" y="4434"/>
                  </a:lnTo>
                  <a:lnTo>
                    <a:pt x="6605" y="3963"/>
                  </a:lnTo>
                  <a:lnTo>
                    <a:pt x="6133" y="3491"/>
                  </a:lnTo>
                  <a:lnTo>
                    <a:pt x="5567" y="3113"/>
                  </a:lnTo>
                  <a:lnTo>
                    <a:pt x="4340" y="2547"/>
                  </a:lnTo>
                  <a:lnTo>
                    <a:pt x="3208" y="1887"/>
                  </a:lnTo>
                  <a:lnTo>
                    <a:pt x="2925" y="1698"/>
                  </a:lnTo>
                  <a:lnTo>
                    <a:pt x="2925" y="1604"/>
                  </a:lnTo>
                  <a:lnTo>
                    <a:pt x="2925" y="1510"/>
                  </a:lnTo>
                  <a:lnTo>
                    <a:pt x="2737" y="1698"/>
                  </a:lnTo>
                  <a:lnTo>
                    <a:pt x="2642" y="1698"/>
                  </a:lnTo>
                  <a:lnTo>
                    <a:pt x="2642" y="1604"/>
                  </a:lnTo>
                  <a:lnTo>
                    <a:pt x="2642" y="1510"/>
                  </a:lnTo>
                  <a:lnTo>
                    <a:pt x="2642" y="1415"/>
                  </a:lnTo>
                  <a:lnTo>
                    <a:pt x="2454" y="1604"/>
                  </a:lnTo>
                  <a:lnTo>
                    <a:pt x="2454" y="1698"/>
                  </a:lnTo>
                  <a:lnTo>
                    <a:pt x="2265" y="1887"/>
                  </a:lnTo>
                  <a:lnTo>
                    <a:pt x="2265" y="1604"/>
                  </a:lnTo>
                  <a:lnTo>
                    <a:pt x="2171" y="1415"/>
                  </a:lnTo>
                  <a:lnTo>
                    <a:pt x="1605" y="944"/>
                  </a:lnTo>
                  <a:lnTo>
                    <a:pt x="1227" y="755"/>
                  </a:lnTo>
                  <a:lnTo>
                    <a:pt x="1039" y="472"/>
                  </a:lnTo>
                  <a:lnTo>
                    <a:pt x="850" y="283"/>
                  </a:lnTo>
                  <a:lnTo>
                    <a:pt x="944" y="0"/>
                  </a:lnTo>
                  <a:lnTo>
                    <a:pt x="567" y="0"/>
                  </a:lnTo>
                  <a:close/>
                  <a:moveTo>
                    <a:pt x="2252" y="7965"/>
                  </a:moveTo>
                  <a:lnTo>
                    <a:pt x="850" y="8491"/>
                  </a:lnTo>
                  <a:lnTo>
                    <a:pt x="756" y="8491"/>
                  </a:lnTo>
                  <a:lnTo>
                    <a:pt x="756" y="8774"/>
                  </a:lnTo>
                  <a:lnTo>
                    <a:pt x="944" y="8868"/>
                  </a:lnTo>
                  <a:lnTo>
                    <a:pt x="1133" y="8868"/>
                  </a:lnTo>
                  <a:lnTo>
                    <a:pt x="1605" y="8774"/>
                  </a:lnTo>
                  <a:lnTo>
                    <a:pt x="1793" y="8679"/>
                  </a:lnTo>
                  <a:lnTo>
                    <a:pt x="2076" y="8491"/>
                  </a:lnTo>
                  <a:lnTo>
                    <a:pt x="2171" y="8208"/>
                  </a:lnTo>
                  <a:lnTo>
                    <a:pt x="2252" y="79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47121" name="Google Shape;745;p57"/>
          <p:cNvGrpSpPr>
            <a:grpSpLocks/>
          </p:cNvGrpSpPr>
          <p:nvPr/>
        </p:nvGrpSpPr>
        <p:grpSpPr bwMode="auto">
          <a:xfrm rot="10681235" flipH="1">
            <a:off x="6481763" y="4268788"/>
            <a:ext cx="565150" cy="400050"/>
            <a:chOff x="1113100" y="2199475"/>
            <a:chExt cx="801900" cy="709925"/>
          </a:xfrm>
        </p:grpSpPr>
        <p:sp>
          <p:nvSpPr>
            <p:cNvPr id="746" name="Google Shape;746;p57"/>
            <p:cNvSpPr/>
            <p:nvPr/>
          </p:nvSpPr>
          <p:spPr>
            <a:xfrm>
              <a:off x="1097405" y="2331204"/>
              <a:ext cx="736576" cy="616960"/>
            </a:xfrm>
            <a:custGeom>
              <a:avLst/>
              <a:gdLst/>
              <a:ahLst/>
              <a:cxnLst/>
              <a:rect l="l" t="t" r="r" b="b"/>
              <a:pathLst>
                <a:path w="29434" h="24718" extrusionOk="0">
                  <a:moveTo>
                    <a:pt x="26604" y="13869"/>
                  </a:moveTo>
                  <a:lnTo>
                    <a:pt x="26509" y="13963"/>
                  </a:lnTo>
                  <a:lnTo>
                    <a:pt x="26509" y="14057"/>
                  </a:lnTo>
                  <a:lnTo>
                    <a:pt x="26604" y="14246"/>
                  </a:lnTo>
                  <a:lnTo>
                    <a:pt x="26604" y="13869"/>
                  </a:lnTo>
                  <a:close/>
                  <a:moveTo>
                    <a:pt x="7925" y="23397"/>
                  </a:moveTo>
                  <a:lnTo>
                    <a:pt x="8302" y="23491"/>
                  </a:lnTo>
                  <a:lnTo>
                    <a:pt x="8113" y="23491"/>
                  </a:lnTo>
                  <a:lnTo>
                    <a:pt x="7925" y="23397"/>
                  </a:lnTo>
                  <a:close/>
                  <a:moveTo>
                    <a:pt x="28962" y="1"/>
                  </a:moveTo>
                  <a:lnTo>
                    <a:pt x="28962" y="95"/>
                  </a:lnTo>
                  <a:lnTo>
                    <a:pt x="28774" y="284"/>
                  </a:lnTo>
                  <a:lnTo>
                    <a:pt x="28868" y="284"/>
                  </a:lnTo>
                  <a:lnTo>
                    <a:pt x="28868" y="567"/>
                  </a:lnTo>
                  <a:lnTo>
                    <a:pt x="28679" y="567"/>
                  </a:lnTo>
                  <a:lnTo>
                    <a:pt x="28868" y="661"/>
                  </a:lnTo>
                  <a:lnTo>
                    <a:pt x="28679" y="850"/>
                  </a:lnTo>
                  <a:lnTo>
                    <a:pt x="28679" y="1039"/>
                  </a:lnTo>
                  <a:lnTo>
                    <a:pt x="28585" y="1039"/>
                  </a:lnTo>
                  <a:lnTo>
                    <a:pt x="28491" y="1227"/>
                  </a:lnTo>
                  <a:lnTo>
                    <a:pt x="28679" y="1416"/>
                  </a:lnTo>
                  <a:lnTo>
                    <a:pt x="28962" y="1605"/>
                  </a:lnTo>
                  <a:lnTo>
                    <a:pt x="28585" y="1793"/>
                  </a:lnTo>
                  <a:lnTo>
                    <a:pt x="28868" y="1982"/>
                  </a:lnTo>
                  <a:lnTo>
                    <a:pt x="28962" y="2171"/>
                  </a:lnTo>
                  <a:lnTo>
                    <a:pt x="28868" y="2265"/>
                  </a:lnTo>
                  <a:lnTo>
                    <a:pt x="28774" y="2359"/>
                  </a:lnTo>
                  <a:lnTo>
                    <a:pt x="28868" y="2359"/>
                  </a:lnTo>
                  <a:lnTo>
                    <a:pt x="28774" y="2454"/>
                  </a:lnTo>
                  <a:lnTo>
                    <a:pt x="28868" y="2548"/>
                  </a:lnTo>
                  <a:lnTo>
                    <a:pt x="28868" y="2642"/>
                  </a:lnTo>
                  <a:lnTo>
                    <a:pt x="28585" y="2642"/>
                  </a:lnTo>
                  <a:lnTo>
                    <a:pt x="28679" y="2737"/>
                  </a:lnTo>
                  <a:lnTo>
                    <a:pt x="28774" y="2831"/>
                  </a:lnTo>
                  <a:lnTo>
                    <a:pt x="28774" y="3303"/>
                  </a:lnTo>
                  <a:lnTo>
                    <a:pt x="28679" y="3680"/>
                  </a:lnTo>
                  <a:lnTo>
                    <a:pt x="28585" y="3963"/>
                  </a:lnTo>
                  <a:lnTo>
                    <a:pt x="28774" y="4058"/>
                  </a:lnTo>
                  <a:lnTo>
                    <a:pt x="28774" y="4341"/>
                  </a:lnTo>
                  <a:lnTo>
                    <a:pt x="28585" y="4246"/>
                  </a:lnTo>
                  <a:lnTo>
                    <a:pt x="28585" y="4341"/>
                  </a:lnTo>
                  <a:lnTo>
                    <a:pt x="28679" y="4435"/>
                  </a:lnTo>
                  <a:lnTo>
                    <a:pt x="28491" y="4435"/>
                  </a:lnTo>
                  <a:lnTo>
                    <a:pt x="28585" y="4718"/>
                  </a:lnTo>
                  <a:lnTo>
                    <a:pt x="28491" y="5001"/>
                  </a:lnTo>
                  <a:lnTo>
                    <a:pt x="28774" y="4907"/>
                  </a:lnTo>
                  <a:lnTo>
                    <a:pt x="29057" y="5095"/>
                  </a:lnTo>
                  <a:lnTo>
                    <a:pt x="29057" y="5095"/>
                  </a:lnTo>
                  <a:lnTo>
                    <a:pt x="28774" y="5001"/>
                  </a:lnTo>
                  <a:lnTo>
                    <a:pt x="28679" y="5001"/>
                  </a:lnTo>
                  <a:lnTo>
                    <a:pt x="28774" y="5095"/>
                  </a:lnTo>
                  <a:lnTo>
                    <a:pt x="28585" y="5095"/>
                  </a:lnTo>
                  <a:lnTo>
                    <a:pt x="28396" y="5567"/>
                  </a:lnTo>
                  <a:lnTo>
                    <a:pt x="28396" y="5756"/>
                  </a:lnTo>
                  <a:lnTo>
                    <a:pt x="28585" y="6039"/>
                  </a:lnTo>
                  <a:lnTo>
                    <a:pt x="28396" y="6982"/>
                  </a:lnTo>
                  <a:lnTo>
                    <a:pt x="28302" y="7359"/>
                  </a:lnTo>
                  <a:lnTo>
                    <a:pt x="28113" y="7737"/>
                  </a:lnTo>
                  <a:lnTo>
                    <a:pt x="28113" y="7642"/>
                  </a:lnTo>
                  <a:lnTo>
                    <a:pt x="28113" y="7548"/>
                  </a:lnTo>
                  <a:lnTo>
                    <a:pt x="27830" y="8114"/>
                  </a:lnTo>
                  <a:lnTo>
                    <a:pt x="27830" y="8114"/>
                  </a:lnTo>
                  <a:lnTo>
                    <a:pt x="27924" y="8020"/>
                  </a:lnTo>
                  <a:lnTo>
                    <a:pt x="27453" y="8963"/>
                  </a:lnTo>
                  <a:lnTo>
                    <a:pt x="27736" y="8963"/>
                  </a:lnTo>
                  <a:lnTo>
                    <a:pt x="27547" y="9246"/>
                  </a:lnTo>
                  <a:lnTo>
                    <a:pt x="27547" y="9435"/>
                  </a:lnTo>
                  <a:lnTo>
                    <a:pt x="27641" y="9529"/>
                  </a:lnTo>
                  <a:lnTo>
                    <a:pt x="27641" y="9812"/>
                  </a:lnTo>
                  <a:lnTo>
                    <a:pt x="27547" y="9906"/>
                  </a:lnTo>
                  <a:lnTo>
                    <a:pt x="27453" y="9906"/>
                  </a:lnTo>
                  <a:lnTo>
                    <a:pt x="27358" y="9718"/>
                  </a:lnTo>
                  <a:lnTo>
                    <a:pt x="27264" y="9812"/>
                  </a:lnTo>
                  <a:lnTo>
                    <a:pt x="27075" y="9906"/>
                  </a:lnTo>
                  <a:lnTo>
                    <a:pt x="27170" y="10001"/>
                  </a:lnTo>
                  <a:lnTo>
                    <a:pt x="27075" y="10095"/>
                  </a:lnTo>
                  <a:lnTo>
                    <a:pt x="27075" y="10284"/>
                  </a:lnTo>
                  <a:lnTo>
                    <a:pt x="27170" y="10472"/>
                  </a:lnTo>
                  <a:lnTo>
                    <a:pt x="27170" y="10755"/>
                  </a:lnTo>
                  <a:lnTo>
                    <a:pt x="26792" y="10755"/>
                  </a:lnTo>
                  <a:lnTo>
                    <a:pt x="26698" y="10661"/>
                  </a:lnTo>
                  <a:lnTo>
                    <a:pt x="26698" y="10850"/>
                  </a:lnTo>
                  <a:lnTo>
                    <a:pt x="26604" y="10944"/>
                  </a:lnTo>
                  <a:lnTo>
                    <a:pt x="26415" y="10944"/>
                  </a:lnTo>
                  <a:lnTo>
                    <a:pt x="26415" y="11038"/>
                  </a:lnTo>
                  <a:lnTo>
                    <a:pt x="26509" y="11038"/>
                  </a:lnTo>
                  <a:lnTo>
                    <a:pt x="26604" y="11133"/>
                  </a:lnTo>
                  <a:lnTo>
                    <a:pt x="26604" y="11321"/>
                  </a:lnTo>
                  <a:lnTo>
                    <a:pt x="26604" y="11510"/>
                  </a:lnTo>
                  <a:lnTo>
                    <a:pt x="26509" y="11510"/>
                  </a:lnTo>
                  <a:lnTo>
                    <a:pt x="26509" y="11416"/>
                  </a:lnTo>
                  <a:lnTo>
                    <a:pt x="26415" y="11416"/>
                  </a:lnTo>
                  <a:lnTo>
                    <a:pt x="26415" y="11321"/>
                  </a:lnTo>
                  <a:lnTo>
                    <a:pt x="26321" y="11793"/>
                  </a:lnTo>
                  <a:lnTo>
                    <a:pt x="26226" y="11699"/>
                  </a:lnTo>
                  <a:lnTo>
                    <a:pt x="26132" y="11793"/>
                  </a:lnTo>
                  <a:lnTo>
                    <a:pt x="26226" y="11793"/>
                  </a:lnTo>
                  <a:lnTo>
                    <a:pt x="26321" y="12076"/>
                  </a:lnTo>
                  <a:lnTo>
                    <a:pt x="26415" y="12359"/>
                  </a:lnTo>
                  <a:lnTo>
                    <a:pt x="26038" y="12548"/>
                  </a:lnTo>
                  <a:lnTo>
                    <a:pt x="25755" y="12737"/>
                  </a:lnTo>
                  <a:lnTo>
                    <a:pt x="25660" y="12925"/>
                  </a:lnTo>
                  <a:lnTo>
                    <a:pt x="25755" y="12925"/>
                  </a:lnTo>
                  <a:lnTo>
                    <a:pt x="25755" y="13020"/>
                  </a:lnTo>
                  <a:lnTo>
                    <a:pt x="25849" y="12737"/>
                  </a:lnTo>
                  <a:lnTo>
                    <a:pt x="25943" y="13020"/>
                  </a:lnTo>
                  <a:lnTo>
                    <a:pt x="26038" y="12831"/>
                  </a:lnTo>
                  <a:lnTo>
                    <a:pt x="26132" y="12925"/>
                  </a:lnTo>
                  <a:lnTo>
                    <a:pt x="25943" y="13208"/>
                  </a:lnTo>
                  <a:lnTo>
                    <a:pt x="25660" y="13114"/>
                  </a:lnTo>
                  <a:lnTo>
                    <a:pt x="25472" y="13208"/>
                  </a:lnTo>
                  <a:lnTo>
                    <a:pt x="25377" y="13397"/>
                  </a:lnTo>
                  <a:lnTo>
                    <a:pt x="25283" y="13869"/>
                  </a:lnTo>
                  <a:lnTo>
                    <a:pt x="25189" y="14435"/>
                  </a:lnTo>
                  <a:lnTo>
                    <a:pt x="25094" y="14623"/>
                  </a:lnTo>
                  <a:lnTo>
                    <a:pt x="25000" y="14812"/>
                  </a:lnTo>
                  <a:lnTo>
                    <a:pt x="24906" y="14718"/>
                  </a:lnTo>
                  <a:lnTo>
                    <a:pt x="24811" y="14529"/>
                  </a:lnTo>
                  <a:lnTo>
                    <a:pt x="24717" y="14906"/>
                  </a:lnTo>
                  <a:lnTo>
                    <a:pt x="24717" y="15189"/>
                  </a:lnTo>
                  <a:lnTo>
                    <a:pt x="24717" y="15284"/>
                  </a:lnTo>
                  <a:lnTo>
                    <a:pt x="24811" y="15284"/>
                  </a:lnTo>
                  <a:lnTo>
                    <a:pt x="24528" y="15378"/>
                  </a:lnTo>
                  <a:lnTo>
                    <a:pt x="24340" y="15472"/>
                  </a:lnTo>
                  <a:lnTo>
                    <a:pt x="24057" y="15944"/>
                  </a:lnTo>
                  <a:lnTo>
                    <a:pt x="23962" y="16416"/>
                  </a:lnTo>
                  <a:lnTo>
                    <a:pt x="23774" y="16699"/>
                  </a:lnTo>
                  <a:lnTo>
                    <a:pt x="23396" y="16699"/>
                  </a:lnTo>
                  <a:lnTo>
                    <a:pt x="23208" y="16982"/>
                  </a:lnTo>
                  <a:lnTo>
                    <a:pt x="23019" y="17359"/>
                  </a:lnTo>
                  <a:lnTo>
                    <a:pt x="22830" y="17831"/>
                  </a:lnTo>
                  <a:lnTo>
                    <a:pt x="22830" y="17736"/>
                  </a:lnTo>
                  <a:lnTo>
                    <a:pt x="22736" y="17642"/>
                  </a:lnTo>
                  <a:lnTo>
                    <a:pt x="22736" y="17642"/>
                  </a:lnTo>
                  <a:lnTo>
                    <a:pt x="22830" y="17925"/>
                  </a:lnTo>
                  <a:lnTo>
                    <a:pt x="22453" y="17925"/>
                  </a:lnTo>
                  <a:lnTo>
                    <a:pt x="22547" y="17736"/>
                  </a:lnTo>
                  <a:lnTo>
                    <a:pt x="22453" y="17736"/>
                  </a:lnTo>
                  <a:lnTo>
                    <a:pt x="22359" y="17831"/>
                  </a:lnTo>
                  <a:lnTo>
                    <a:pt x="22264" y="18208"/>
                  </a:lnTo>
                  <a:lnTo>
                    <a:pt x="22170" y="18491"/>
                  </a:lnTo>
                  <a:lnTo>
                    <a:pt x="22076" y="18585"/>
                  </a:lnTo>
                  <a:lnTo>
                    <a:pt x="21887" y="18585"/>
                  </a:lnTo>
                  <a:lnTo>
                    <a:pt x="21698" y="19152"/>
                  </a:lnTo>
                  <a:lnTo>
                    <a:pt x="21604" y="18869"/>
                  </a:lnTo>
                  <a:lnTo>
                    <a:pt x="21604" y="19057"/>
                  </a:lnTo>
                  <a:lnTo>
                    <a:pt x="21415" y="19152"/>
                  </a:lnTo>
                  <a:lnTo>
                    <a:pt x="20943" y="19529"/>
                  </a:lnTo>
                  <a:lnTo>
                    <a:pt x="20377" y="19812"/>
                  </a:lnTo>
                  <a:lnTo>
                    <a:pt x="19906" y="20095"/>
                  </a:lnTo>
                  <a:lnTo>
                    <a:pt x="20094" y="20189"/>
                  </a:lnTo>
                  <a:lnTo>
                    <a:pt x="20189" y="20284"/>
                  </a:lnTo>
                  <a:lnTo>
                    <a:pt x="19906" y="20378"/>
                  </a:lnTo>
                  <a:lnTo>
                    <a:pt x="19906" y="20284"/>
                  </a:lnTo>
                  <a:lnTo>
                    <a:pt x="19811" y="20189"/>
                  </a:lnTo>
                  <a:lnTo>
                    <a:pt x="19811" y="20284"/>
                  </a:lnTo>
                  <a:lnTo>
                    <a:pt x="19811" y="20378"/>
                  </a:lnTo>
                  <a:lnTo>
                    <a:pt x="19245" y="20284"/>
                  </a:lnTo>
                  <a:lnTo>
                    <a:pt x="19340" y="20378"/>
                  </a:lnTo>
                  <a:lnTo>
                    <a:pt x="19245" y="20472"/>
                  </a:lnTo>
                  <a:lnTo>
                    <a:pt x="19434" y="20567"/>
                  </a:lnTo>
                  <a:lnTo>
                    <a:pt x="19340" y="20661"/>
                  </a:lnTo>
                  <a:lnTo>
                    <a:pt x="18962" y="20661"/>
                  </a:lnTo>
                  <a:lnTo>
                    <a:pt x="18585" y="21038"/>
                  </a:lnTo>
                  <a:lnTo>
                    <a:pt x="18113" y="21416"/>
                  </a:lnTo>
                  <a:lnTo>
                    <a:pt x="17736" y="21699"/>
                  </a:lnTo>
                  <a:lnTo>
                    <a:pt x="17359" y="21793"/>
                  </a:lnTo>
                  <a:lnTo>
                    <a:pt x="17076" y="22076"/>
                  </a:lnTo>
                  <a:lnTo>
                    <a:pt x="16793" y="22359"/>
                  </a:lnTo>
                  <a:lnTo>
                    <a:pt x="16698" y="22265"/>
                  </a:lnTo>
                  <a:lnTo>
                    <a:pt x="16604" y="22170"/>
                  </a:lnTo>
                  <a:lnTo>
                    <a:pt x="16321" y="22170"/>
                  </a:lnTo>
                  <a:lnTo>
                    <a:pt x="15849" y="22453"/>
                  </a:lnTo>
                  <a:lnTo>
                    <a:pt x="14340" y="22831"/>
                  </a:lnTo>
                  <a:lnTo>
                    <a:pt x="14340" y="22925"/>
                  </a:lnTo>
                  <a:lnTo>
                    <a:pt x="14340" y="23019"/>
                  </a:lnTo>
                  <a:lnTo>
                    <a:pt x="14245" y="23114"/>
                  </a:lnTo>
                  <a:lnTo>
                    <a:pt x="14057" y="23019"/>
                  </a:lnTo>
                  <a:lnTo>
                    <a:pt x="13962" y="22925"/>
                  </a:lnTo>
                  <a:lnTo>
                    <a:pt x="13774" y="22925"/>
                  </a:lnTo>
                  <a:lnTo>
                    <a:pt x="13774" y="23208"/>
                  </a:lnTo>
                  <a:lnTo>
                    <a:pt x="13491" y="23114"/>
                  </a:lnTo>
                  <a:lnTo>
                    <a:pt x="13113" y="23114"/>
                  </a:lnTo>
                  <a:lnTo>
                    <a:pt x="12642" y="23208"/>
                  </a:lnTo>
                  <a:lnTo>
                    <a:pt x="12453" y="23302"/>
                  </a:lnTo>
                  <a:lnTo>
                    <a:pt x="12076" y="23208"/>
                  </a:lnTo>
                  <a:lnTo>
                    <a:pt x="11793" y="23114"/>
                  </a:lnTo>
                  <a:lnTo>
                    <a:pt x="11510" y="23585"/>
                  </a:lnTo>
                  <a:lnTo>
                    <a:pt x="11321" y="23397"/>
                  </a:lnTo>
                  <a:lnTo>
                    <a:pt x="11132" y="23302"/>
                  </a:lnTo>
                  <a:lnTo>
                    <a:pt x="10849" y="23302"/>
                  </a:lnTo>
                  <a:lnTo>
                    <a:pt x="10566" y="23397"/>
                  </a:lnTo>
                  <a:lnTo>
                    <a:pt x="10566" y="23302"/>
                  </a:lnTo>
                  <a:lnTo>
                    <a:pt x="10189" y="23302"/>
                  </a:lnTo>
                  <a:lnTo>
                    <a:pt x="9717" y="23491"/>
                  </a:lnTo>
                  <a:lnTo>
                    <a:pt x="9717" y="23302"/>
                  </a:lnTo>
                  <a:lnTo>
                    <a:pt x="9623" y="23491"/>
                  </a:lnTo>
                  <a:lnTo>
                    <a:pt x="9434" y="23680"/>
                  </a:lnTo>
                  <a:lnTo>
                    <a:pt x="9340" y="23585"/>
                  </a:lnTo>
                  <a:lnTo>
                    <a:pt x="9434" y="23585"/>
                  </a:lnTo>
                  <a:lnTo>
                    <a:pt x="9340" y="23491"/>
                  </a:lnTo>
                  <a:lnTo>
                    <a:pt x="9246" y="23491"/>
                  </a:lnTo>
                  <a:lnTo>
                    <a:pt x="9246" y="23585"/>
                  </a:lnTo>
                  <a:lnTo>
                    <a:pt x="9151" y="23491"/>
                  </a:lnTo>
                  <a:lnTo>
                    <a:pt x="8868" y="23680"/>
                  </a:lnTo>
                  <a:lnTo>
                    <a:pt x="8774" y="23680"/>
                  </a:lnTo>
                  <a:lnTo>
                    <a:pt x="8680" y="23491"/>
                  </a:lnTo>
                  <a:lnTo>
                    <a:pt x="8585" y="23585"/>
                  </a:lnTo>
                  <a:lnTo>
                    <a:pt x="8491" y="23585"/>
                  </a:lnTo>
                  <a:lnTo>
                    <a:pt x="8397" y="23491"/>
                  </a:lnTo>
                  <a:lnTo>
                    <a:pt x="8302" y="23491"/>
                  </a:lnTo>
                  <a:lnTo>
                    <a:pt x="8208" y="23302"/>
                  </a:lnTo>
                  <a:lnTo>
                    <a:pt x="8302" y="23114"/>
                  </a:lnTo>
                  <a:lnTo>
                    <a:pt x="8302" y="23114"/>
                  </a:lnTo>
                  <a:lnTo>
                    <a:pt x="8019" y="23208"/>
                  </a:lnTo>
                  <a:lnTo>
                    <a:pt x="7642" y="23208"/>
                  </a:lnTo>
                  <a:lnTo>
                    <a:pt x="7359" y="23302"/>
                  </a:lnTo>
                  <a:lnTo>
                    <a:pt x="7264" y="23302"/>
                  </a:lnTo>
                  <a:lnTo>
                    <a:pt x="7264" y="23397"/>
                  </a:lnTo>
                  <a:lnTo>
                    <a:pt x="7547" y="23397"/>
                  </a:lnTo>
                  <a:lnTo>
                    <a:pt x="7453" y="23491"/>
                  </a:lnTo>
                  <a:lnTo>
                    <a:pt x="7359" y="23491"/>
                  </a:lnTo>
                  <a:lnTo>
                    <a:pt x="7170" y="23680"/>
                  </a:lnTo>
                  <a:lnTo>
                    <a:pt x="6981" y="23397"/>
                  </a:lnTo>
                  <a:lnTo>
                    <a:pt x="6698" y="23208"/>
                  </a:lnTo>
                  <a:lnTo>
                    <a:pt x="6604" y="23114"/>
                  </a:lnTo>
                  <a:lnTo>
                    <a:pt x="6415" y="23208"/>
                  </a:lnTo>
                  <a:lnTo>
                    <a:pt x="6227" y="23302"/>
                  </a:lnTo>
                  <a:lnTo>
                    <a:pt x="6132" y="23491"/>
                  </a:lnTo>
                  <a:lnTo>
                    <a:pt x="6038" y="23491"/>
                  </a:lnTo>
                  <a:lnTo>
                    <a:pt x="6038" y="23397"/>
                  </a:lnTo>
                  <a:lnTo>
                    <a:pt x="6132" y="23208"/>
                  </a:lnTo>
                  <a:lnTo>
                    <a:pt x="5849" y="23302"/>
                  </a:lnTo>
                  <a:lnTo>
                    <a:pt x="5661" y="23397"/>
                  </a:lnTo>
                  <a:lnTo>
                    <a:pt x="5095" y="23208"/>
                  </a:lnTo>
                  <a:lnTo>
                    <a:pt x="4057" y="23019"/>
                  </a:lnTo>
                  <a:lnTo>
                    <a:pt x="2925" y="22831"/>
                  </a:lnTo>
                  <a:lnTo>
                    <a:pt x="2265" y="22831"/>
                  </a:lnTo>
                  <a:lnTo>
                    <a:pt x="2265" y="22642"/>
                  </a:lnTo>
                  <a:lnTo>
                    <a:pt x="1887" y="22642"/>
                  </a:lnTo>
                  <a:lnTo>
                    <a:pt x="1510" y="22548"/>
                  </a:lnTo>
                  <a:lnTo>
                    <a:pt x="944" y="22076"/>
                  </a:lnTo>
                  <a:lnTo>
                    <a:pt x="944" y="21887"/>
                  </a:lnTo>
                  <a:lnTo>
                    <a:pt x="1038" y="21699"/>
                  </a:lnTo>
                  <a:lnTo>
                    <a:pt x="755" y="21699"/>
                  </a:lnTo>
                  <a:lnTo>
                    <a:pt x="472" y="21793"/>
                  </a:lnTo>
                  <a:lnTo>
                    <a:pt x="95" y="22076"/>
                  </a:lnTo>
                  <a:lnTo>
                    <a:pt x="0" y="22265"/>
                  </a:lnTo>
                  <a:lnTo>
                    <a:pt x="0" y="22359"/>
                  </a:lnTo>
                  <a:lnTo>
                    <a:pt x="283" y="22453"/>
                  </a:lnTo>
                  <a:lnTo>
                    <a:pt x="189" y="22548"/>
                  </a:lnTo>
                  <a:lnTo>
                    <a:pt x="95" y="22453"/>
                  </a:lnTo>
                  <a:lnTo>
                    <a:pt x="95" y="22642"/>
                  </a:lnTo>
                  <a:lnTo>
                    <a:pt x="283" y="22642"/>
                  </a:lnTo>
                  <a:lnTo>
                    <a:pt x="566" y="22736"/>
                  </a:lnTo>
                  <a:lnTo>
                    <a:pt x="472" y="22831"/>
                  </a:lnTo>
                  <a:lnTo>
                    <a:pt x="472" y="22925"/>
                  </a:lnTo>
                  <a:lnTo>
                    <a:pt x="661" y="22736"/>
                  </a:lnTo>
                  <a:lnTo>
                    <a:pt x="755" y="22925"/>
                  </a:lnTo>
                  <a:lnTo>
                    <a:pt x="755" y="23019"/>
                  </a:lnTo>
                  <a:lnTo>
                    <a:pt x="661" y="23019"/>
                  </a:lnTo>
                  <a:lnTo>
                    <a:pt x="944" y="23114"/>
                  </a:lnTo>
                  <a:lnTo>
                    <a:pt x="1132" y="23208"/>
                  </a:lnTo>
                  <a:lnTo>
                    <a:pt x="1604" y="23397"/>
                  </a:lnTo>
                  <a:lnTo>
                    <a:pt x="1510" y="23491"/>
                  </a:lnTo>
                  <a:lnTo>
                    <a:pt x="1510" y="23585"/>
                  </a:lnTo>
                  <a:lnTo>
                    <a:pt x="1793" y="23680"/>
                  </a:lnTo>
                  <a:lnTo>
                    <a:pt x="2170" y="23774"/>
                  </a:lnTo>
                  <a:lnTo>
                    <a:pt x="2453" y="23774"/>
                  </a:lnTo>
                  <a:lnTo>
                    <a:pt x="2359" y="23868"/>
                  </a:lnTo>
                  <a:lnTo>
                    <a:pt x="2642" y="24057"/>
                  </a:lnTo>
                  <a:lnTo>
                    <a:pt x="2736" y="23868"/>
                  </a:lnTo>
                  <a:lnTo>
                    <a:pt x="3019" y="23680"/>
                  </a:lnTo>
                  <a:lnTo>
                    <a:pt x="2925" y="23963"/>
                  </a:lnTo>
                  <a:lnTo>
                    <a:pt x="2831" y="24151"/>
                  </a:lnTo>
                  <a:lnTo>
                    <a:pt x="3114" y="23868"/>
                  </a:lnTo>
                  <a:lnTo>
                    <a:pt x="3208" y="24151"/>
                  </a:lnTo>
                  <a:lnTo>
                    <a:pt x="3302" y="23963"/>
                  </a:lnTo>
                  <a:lnTo>
                    <a:pt x="3491" y="24057"/>
                  </a:lnTo>
                  <a:lnTo>
                    <a:pt x="3585" y="24340"/>
                  </a:lnTo>
                  <a:lnTo>
                    <a:pt x="3680" y="24246"/>
                  </a:lnTo>
                  <a:lnTo>
                    <a:pt x="3774" y="24057"/>
                  </a:lnTo>
                  <a:lnTo>
                    <a:pt x="3868" y="24151"/>
                  </a:lnTo>
                  <a:lnTo>
                    <a:pt x="3868" y="24340"/>
                  </a:lnTo>
                  <a:lnTo>
                    <a:pt x="4434" y="24151"/>
                  </a:lnTo>
                  <a:lnTo>
                    <a:pt x="4717" y="24057"/>
                  </a:lnTo>
                  <a:lnTo>
                    <a:pt x="4812" y="24151"/>
                  </a:lnTo>
                  <a:lnTo>
                    <a:pt x="4812" y="23868"/>
                  </a:lnTo>
                  <a:lnTo>
                    <a:pt x="5000" y="23774"/>
                  </a:lnTo>
                  <a:lnTo>
                    <a:pt x="5000" y="23868"/>
                  </a:lnTo>
                  <a:lnTo>
                    <a:pt x="4906" y="24057"/>
                  </a:lnTo>
                  <a:lnTo>
                    <a:pt x="5095" y="23963"/>
                  </a:lnTo>
                  <a:lnTo>
                    <a:pt x="5378" y="23963"/>
                  </a:lnTo>
                  <a:lnTo>
                    <a:pt x="5378" y="24151"/>
                  </a:lnTo>
                  <a:lnTo>
                    <a:pt x="5000" y="24151"/>
                  </a:lnTo>
                  <a:lnTo>
                    <a:pt x="5095" y="24246"/>
                  </a:lnTo>
                  <a:lnTo>
                    <a:pt x="5000" y="24246"/>
                  </a:lnTo>
                  <a:lnTo>
                    <a:pt x="5000" y="24434"/>
                  </a:lnTo>
                  <a:lnTo>
                    <a:pt x="5378" y="24434"/>
                  </a:lnTo>
                  <a:lnTo>
                    <a:pt x="5566" y="24246"/>
                  </a:lnTo>
                  <a:lnTo>
                    <a:pt x="5944" y="24340"/>
                  </a:lnTo>
                  <a:lnTo>
                    <a:pt x="6415" y="24340"/>
                  </a:lnTo>
                  <a:lnTo>
                    <a:pt x="6321" y="24434"/>
                  </a:lnTo>
                  <a:lnTo>
                    <a:pt x="6510" y="24434"/>
                  </a:lnTo>
                  <a:lnTo>
                    <a:pt x="6604" y="24340"/>
                  </a:lnTo>
                  <a:lnTo>
                    <a:pt x="6604" y="24246"/>
                  </a:lnTo>
                  <a:lnTo>
                    <a:pt x="6793" y="24340"/>
                  </a:lnTo>
                  <a:lnTo>
                    <a:pt x="6604" y="24434"/>
                  </a:lnTo>
                  <a:lnTo>
                    <a:pt x="6793" y="24434"/>
                  </a:lnTo>
                  <a:lnTo>
                    <a:pt x="6887" y="24340"/>
                  </a:lnTo>
                  <a:lnTo>
                    <a:pt x="6981" y="24434"/>
                  </a:lnTo>
                  <a:lnTo>
                    <a:pt x="7264" y="24434"/>
                  </a:lnTo>
                  <a:lnTo>
                    <a:pt x="7925" y="24623"/>
                  </a:lnTo>
                  <a:lnTo>
                    <a:pt x="8680" y="24623"/>
                  </a:lnTo>
                  <a:lnTo>
                    <a:pt x="9057" y="24529"/>
                  </a:lnTo>
                  <a:lnTo>
                    <a:pt x="9529" y="24529"/>
                  </a:lnTo>
                  <a:lnTo>
                    <a:pt x="10000" y="24623"/>
                  </a:lnTo>
                  <a:lnTo>
                    <a:pt x="10566" y="24717"/>
                  </a:lnTo>
                  <a:lnTo>
                    <a:pt x="11415" y="24623"/>
                  </a:lnTo>
                  <a:lnTo>
                    <a:pt x="12359" y="24529"/>
                  </a:lnTo>
                  <a:lnTo>
                    <a:pt x="12830" y="24340"/>
                  </a:lnTo>
                  <a:lnTo>
                    <a:pt x="12925" y="24529"/>
                  </a:lnTo>
                  <a:lnTo>
                    <a:pt x="13019" y="24340"/>
                  </a:lnTo>
                  <a:lnTo>
                    <a:pt x="13113" y="24529"/>
                  </a:lnTo>
                  <a:lnTo>
                    <a:pt x="13208" y="24434"/>
                  </a:lnTo>
                  <a:lnTo>
                    <a:pt x="13113" y="24340"/>
                  </a:lnTo>
                  <a:lnTo>
                    <a:pt x="13962" y="24340"/>
                  </a:lnTo>
                  <a:lnTo>
                    <a:pt x="13962" y="24434"/>
                  </a:lnTo>
                  <a:lnTo>
                    <a:pt x="13962" y="24529"/>
                  </a:lnTo>
                  <a:lnTo>
                    <a:pt x="14717" y="24246"/>
                  </a:lnTo>
                  <a:lnTo>
                    <a:pt x="15566" y="24057"/>
                  </a:lnTo>
                  <a:lnTo>
                    <a:pt x="15378" y="23963"/>
                  </a:lnTo>
                  <a:lnTo>
                    <a:pt x="15472" y="23868"/>
                  </a:lnTo>
                  <a:lnTo>
                    <a:pt x="15566" y="23963"/>
                  </a:lnTo>
                  <a:lnTo>
                    <a:pt x="15472" y="23774"/>
                  </a:lnTo>
                  <a:lnTo>
                    <a:pt x="15661" y="23868"/>
                  </a:lnTo>
                  <a:lnTo>
                    <a:pt x="15566" y="24057"/>
                  </a:lnTo>
                  <a:lnTo>
                    <a:pt x="16038" y="23963"/>
                  </a:lnTo>
                  <a:lnTo>
                    <a:pt x="16698" y="23680"/>
                  </a:lnTo>
                  <a:lnTo>
                    <a:pt x="17264" y="23397"/>
                  </a:lnTo>
                  <a:lnTo>
                    <a:pt x="17453" y="23208"/>
                  </a:lnTo>
                  <a:lnTo>
                    <a:pt x="17547" y="23019"/>
                  </a:lnTo>
                  <a:lnTo>
                    <a:pt x="17736" y="23114"/>
                  </a:lnTo>
                  <a:lnTo>
                    <a:pt x="17830" y="23114"/>
                  </a:lnTo>
                  <a:lnTo>
                    <a:pt x="18019" y="23019"/>
                  </a:lnTo>
                  <a:lnTo>
                    <a:pt x="18208" y="22736"/>
                  </a:lnTo>
                  <a:lnTo>
                    <a:pt x="18302" y="22548"/>
                  </a:lnTo>
                  <a:lnTo>
                    <a:pt x="18868" y="22359"/>
                  </a:lnTo>
                  <a:lnTo>
                    <a:pt x="19623" y="22076"/>
                  </a:lnTo>
                  <a:lnTo>
                    <a:pt x="20189" y="21699"/>
                  </a:lnTo>
                  <a:lnTo>
                    <a:pt x="20849" y="21227"/>
                  </a:lnTo>
                  <a:lnTo>
                    <a:pt x="21321" y="20755"/>
                  </a:lnTo>
                  <a:lnTo>
                    <a:pt x="21510" y="20472"/>
                  </a:lnTo>
                  <a:lnTo>
                    <a:pt x="22170" y="19906"/>
                  </a:lnTo>
                  <a:lnTo>
                    <a:pt x="22736" y="19435"/>
                  </a:lnTo>
                  <a:lnTo>
                    <a:pt x="23113" y="18963"/>
                  </a:lnTo>
                  <a:lnTo>
                    <a:pt x="23302" y="18585"/>
                  </a:lnTo>
                  <a:lnTo>
                    <a:pt x="23396" y="18774"/>
                  </a:lnTo>
                  <a:lnTo>
                    <a:pt x="23585" y="18397"/>
                  </a:lnTo>
                  <a:lnTo>
                    <a:pt x="23774" y="18114"/>
                  </a:lnTo>
                  <a:lnTo>
                    <a:pt x="24057" y="17736"/>
                  </a:lnTo>
                  <a:lnTo>
                    <a:pt x="24245" y="17453"/>
                  </a:lnTo>
                  <a:lnTo>
                    <a:pt x="24340" y="17453"/>
                  </a:lnTo>
                  <a:lnTo>
                    <a:pt x="24434" y="17359"/>
                  </a:lnTo>
                  <a:lnTo>
                    <a:pt x="24623" y="16982"/>
                  </a:lnTo>
                  <a:lnTo>
                    <a:pt x="25189" y="16227"/>
                  </a:lnTo>
                  <a:lnTo>
                    <a:pt x="25566" y="15661"/>
                  </a:lnTo>
                  <a:lnTo>
                    <a:pt x="25943" y="15189"/>
                  </a:lnTo>
                  <a:lnTo>
                    <a:pt x="26226" y="14529"/>
                  </a:lnTo>
                  <a:lnTo>
                    <a:pt x="26509" y="13680"/>
                  </a:lnTo>
                  <a:lnTo>
                    <a:pt x="26604" y="13869"/>
                  </a:lnTo>
                  <a:lnTo>
                    <a:pt x="26604" y="13586"/>
                  </a:lnTo>
                  <a:lnTo>
                    <a:pt x="26698" y="13303"/>
                  </a:lnTo>
                  <a:lnTo>
                    <a:pt x="26792" y="13303"/>
                  </a:lnTo>
                  <a:lnTo>
                    <a:pt x="26887" y="13397"/>
                  </a:lnTo>
                  <a:lnTo>
                    <a:pt x="27170" y="12831"/>
                  </a:lnTo>
                  <a:lnTo>
                    <a:pt x="27264" y="12548"/>
                  </a:lnTo>
                  <a:lnTo>
                    <a:pt x="27264" y="12454"/>
                  </a:lnTo>
                  <a:lnTo>
                    <a:pt x="26981" y="12076"/>
                  </a:lnTo>
                  <a:lnTo>
                    <a:pt x="27075" y="12171"/>
                  </a:lnTo>
                  <a:lnTo>
                    <a:pt x="27170" y="12076"/>
                  </a:lnTo>
                  <a:lnTo>
                    <a:pt x="27358" y="12076"/>
                  </a:lnTo>
                  <a:lnTo>
                    <a:pt x="27453" y="12171"/>
                  </a:lnTo>
                  <a:lnTo>
                    <a:pt x="27453" y="11982"/>
                  </a:lnTo>
                  <a:lnTo>
                    <a:pt x="27547" y="11793"/>
                  </a:lnTo>
                  <a:lnTo>
                    <a:pt x="27641" y="11793"/>
                  </a:lnTo>
                  <a:lnTo>
                    <a:pt x="27547" y="11510"/>
                  </a:lnTo>
                  <a:lnTo>
                    <a:pt x="27641" y="11133"/>
                  </a:lnTo>
                  <a:lnTo>
                    <a:pt x="27830" y="10755"/>
                  </a:lnTo>
                  <a:lnTo>
                    <a:pt x="27924" y="10661"/>
                  </a:lnTo>
                  <a:lnTo>
                    <a:pt x="28113" y="10661"/>
                  </a:lnTo>
                  <a:lnTo>
                    <a:pt x="28019" y="10378"/>
                  </a:lnTo>
                  <a:lnTo>
                    <a:pt x="28019" y="10284"/>
                  </a:lnTo>
                  <a:lnTo>
                    <a:pt x="28019" y="10095"/>
                  </a:lnTo>
                  <a:lnTo>
                    <a:pt x="28113" y="10284"/>
                  </a:lnTo>
                  <a:lnTo>
                    <a:pt x="28208" y="10001"/>
                  </a:lnTo>
                  <a:lnTo>
                    <a:pt x="28019" y="10001"/>
                  </a:lnTo>
                  <a:lnTo>
                    <a:pt x="27924" y="9906"/>
                  </a:lnTo>
                  <a:lnTo>
                    <a:pt x="28113" y="9718"/>
                  </a:lnTo>
                  <a:lnTo>
                    <a:pt x="28208" y="9718"/>
                  </a:lnTo>
                  <a:lnTo>
                    <a:pt x="28113" y="9529"/>
                  </a:lnTo>
                  <a:lnTo>
                    <a:pt x="28396" y="9529"/>
                  </a:lnTo>
                  <a:lnTo>
                    <a:pt x="28302" y="9057"/>
                  </a:lnTo>
                  <a:lnTo>
                    <a:pt x="28396" y="9057"/>
                  </a:lnTo>
                  <a:lnTo>
                    <a:pt x="28396" y="8963"/>
                  </a:lnTo>
                  <a:lnTo>
                    <a:pt x="28396" y="8774"/>
                  </a:lnTo>
                  <a:lnTo>
                    <a:pt x="28491" y="8491"/>
                  </a:lnTo>
                  <a:lnTo>
                    <a:pt x="28585" y="8114"/>
                  </a:lnTo>
                  <a:lnTo>
                    <a:pt x="28774" y="8303"/>
                  </a:lnTo>
                  <a:lnTo>
                    <a:pt x="28962" y="7454"/>
                  </a:lnTo>
                  <a:lnTo>
                    <a:pt x="29057" y="6699"/>
                  </a:lnTo>
                  <a:lnTo>
                    <a:pt x="29245" y="5661"/>
                  </a:lnTo>
                  <a:lnTo>
                    <a:pt x="29340" y="4718"/>
                  </a:lnTo>
                  <a:lnTo>
                    <a:pt x="29340" y="4341"/>
                  </a:lnTo>
                  <a:lnTo>
                    <a:pt x="29057" y="4435"/>
                  </a:lnTo>
                  <a:lnTo>
                    <a:pt x="28962" y="4435"/>
                  </a:lnTo>
                  <a:lnTo>
                    <a:pt x="28962" y="4246"/>
                  </a:lnTo>
                  <a:lnTo>
                    <a:pt x="29151" y="4341"/>
                  </a:lnTo>
                  <a:lnTo>
                    <a:pt x="29245" y="4152"/>
                  </a:lnTo>
                  <a:lnTo>
                    <a:pt x="29151" y="4152"/>
                  </a:lnTo>
                  <a:lnTo>
                    <a:pt x="29057" y="3963"/>
                  </a:lnTo>
                  <a:lnTo>
                    <a:pt x="28962" y="3680"/>
                  </a:lnTo>
                  <a:lnTo>
                    <a:pt x="28962" y="3680"/>
                  </a:lnTo>
                  <a:lnTo>
                    <a:pt x="29245" y="3774"/>
                  </a:lnTo>
                  <a:lnTo>
                    <a:pt x="29057" y="3586"/>
                  </a:lnTo>
                  <a:lnTo>
                    <a:pt x="29057" y="3397"/>
                  </a:lnTo>
                  <a:lnTo>
                    <a:pt x="29245" y="3586"/>
                  </a:lnTo>
                  <a:lnTo>
                    <a:pt x="29245" y="3491"/>
                  </a:lnTo>
                  <a:lnTo>
                    <a:pt x="29434" y="3114"/>
                  </a:lnTo>
                  <a:lnTo>
                    <a:pt x="29245" y="2925"/>
                  </a:lnTo>
                  <a:lnTo>
                    <a:pt x="28962" y="2642"/>
                  </a:lnTo>
                  <a:lnTo>
                    <a:pt x="28962" y="2642"/>
                  </a:lnTo>
                  <a:lnTo>
                    <a:pt x="29245" y="2831"/>
                  </a:lnTo>
                  <a:lnTo>
                    <a:pt x="29340" y="2737"/>
                  </a:lnTo>
                  <a:lnTo>
                    <a:pt x="29434" y="2359"/>
                  </a:lnTo>
                  <a:lnTo>
                    <a:pt x="29434" y="2265"/>
                  </a:lnTo>
                  <a:lnTo>
                    <a:pt x="29434" y="2171"/>
                  </a:lnTo>
                  <a:lnTo>
                    <a:pt x="29340" y="2171"/>
                  </a:lnTo>
                  <a:lnTo>
                    <a:pt x="28774" y="944"/>
                  </a:lnTo>
                  <a:lnTo>
                    <a:pt x="28962" y="661"/>
                  </a:lnTo>
                  <a:lnTo>
                    <a:pt x="29057" y="473"/>
                  </a:lnTo>
                  <a:lnTo>
                    <a:pt x="29151" y="473"/>
                  </a:lnTo>
                  <a:lnTo>
                    <a:pt x="28868" y="190"/>
                  </a:lnTo>
                  <a:lnTo>
                    <a:pt x="29057" y="190"/>
                  </a:lnTo>
                  <a:lnTo>
                    <a:pt x="28962" y="1"/>
                  </a:lnTo>
                  <a:close/>
                </a:path>
              </a:pathLst>
            </a:custGeom>
            <a:solidFill>
              <a:srgbClr val="FFFFFF"/>
            </a:solidFill>
            <a:ln>
              <a:noFill/>
            </a:ln>
            <a:effectLst>
              <a:outerShdw blurRad="57150" dist="19050" dir="5400000" algn="bl" rotWithShape="0">
                <a:srgbClr val="000000">
                  <a:alpha val="50000"/>
                </a:srgbClr>
              </a:outerShdw>
            </a:effectLst>
          </p:spPr>
          <p:txBody>
            <a:bodyPr spcFirstLastPara="1" lIns="91425" tIns="91425" rIns="91425" bIns="91425" anchor="ctr"/>
            <a:lstStyle/>
            <a:p>
              <a:pPr>
                <a:spcBef>
                  <a:spcPts val="0"/>
                </a:spcBef>
                <a:spcAft>
                  <a:spcPts val="0"/>
                </a:spcAft>
                <a:defRPr/>
              </a:pPr>
              <a:endParaRPr/>
            </a:p>
          </p:txBody>
        </p:sp>
        <p:sp>
          <p:nvSpPr>
            <p:cNvPr id="747" name="Google Shape;747;p57"/>
            <p:cNvSpPr/>
            <p:nvPr/>
          </p:nvSpPr>
          <p:spPr>
            <a:xfrm>
              <a:off x="1729708" y="2200434"/>
              <a:ext cx="168940" cy="163395"/>
            </a:xfrm>
            <a:custGeom>
              <a:avLst/>
              <a:gdLst/>
              <a:ahLst/>
              <a:cxnLst/>
              <a:rect l="l" t="t" r="r" b="b"/>
              <a:pathLst>
                <a:path w="6793" h="6511" extrusionOk="0">
                  <a:moveTo>
                    <a:pt x="1038" y="6416"/>
                  </a:moveTo>
                  <a:lnTo>
                    <a:pt x="1038" y="6463"/>
                  </a:lnTo>
                  <a:lnTo>
                    <a:pt x="1038" y="6463"/>
                  </a:lnTo>
                  <a:lnTo>
                    <a:pt x="943" y="6416"/>
                  </a:lnTo>
                  <a:close/>
                  <a:moveTo>
                    <a:pt x="2641" y="1"/>
                  </a:moveTo>
                  <a:lnTo>
                    <a:pt x="2641" y="190"/>
                  </a:lnTo>
                  <a:lnTo>
                    <a:pt x="2641" y="473"/>
                  </a:lnTo>
                  <a:lnTo>
                    <a:pt x="2641" y="567"/>
                  </a:lnTo>
                  <a:lnTo>
                    <a:pt x="2547" y="284"/>
                  </a:lnTo>
                  <a:lnTo>
                    <a:pt x="2547" y="756"/>
                  </a:lnTo>
                  <a:lnTo>
                    <a:pt x="2453" y="284"/>
                  </a:lnTo>
                  <a:lnTo>
                    <a:pt x="2453" y="473"/>
                  </a:lnTo>
                  <a:lnTo>
                    <a:pt x="2453" y="661"/>
                  </a:lnTo>
                  <a:lnTo>
                    <a:pt x="2075" y="1227"/>
                  </a:lnTo>
                  <a:lnTo>
                    <a:pt x="1509" y="2171"/>
                  </a:lnTo>
                  <a:lnTo>
                    <a:pt x="849" y="3114"/>
                  </a:lnTo>
                  <a:lnTo>
                    <a:pt x="377" y="3774"/>
                  </a:lnTo>
                  <a:lnTo>
                    <a:pt x="283" y="4152"/>
                  </a:lnTo>
                  <a:lnTo>
                    <a:pt x="472" y="4246"/>
                  </a:lnTo>
                  <a:lnTo>
                    <a:pt x="472" y="4340"/>
                  </a:lnTo>
                  <a:lnTo>
                    <a:pt x="377" y="4435"/>
                  </a:lnTo>
                  <a:lnTo>
                    <a:pt x="283" y="4435"/>
                  </a:lnTo>
                  <a:lnTo>
                    <a:pt x="566" y="4529"/>
                  </a:lnTo>
                  <a:lnTo>
                    <a:pt x="472" y="4435"/>
                  </a:lnTo>
                  <a:lnTo>
                    <a:pt x="566" y="4435"/>
                  </a:lnTo>
                  <a:lnTo>
                    <a:pt x="849" y="4623"/>
                  </a:lnTo>
                  <a:lnTo>
                    <a:pt x="566" y="4623"/>
                  </a:lnTo>
                  <a:lnTo>
                    <a:pt x="472" y="4812"/>
                  </a:lnTo>
                  <a:lnTo>
                    <a:pt x="377" y="5284"/>
                  </a:lnTo>
                  <a:lnTo>
                    <a:pt x="283" y="5944"/>
                  </a:lnTo>
                  <a:lnTo>
                    <a:pt x="189" y="6133"/>
                  </a:lnTo>
                  <a:lnTo>
                    <a:pt x="0" y="6227"/>
                  </a:lnTo>
                  <a:lnTo>
                    <a:pt x="566" y="6416"/>
                  </a:lnTo>
                  <a:lnTo>
                    <a:pt x="1038" y="6494"/>
                  </a:lnTo>
                  <a:lnTo>
                    <a:pt x="1038" y="6494"/>
                  </a:lnTo>
                  <a:lnTo>
                    <a:pt x="1038" y="6510"/>
                  </a:lnTo>
                  <a:lnTo>
                    <a:pt x="1051" y="6497"/>
                  </a:lnTo>
                  <a:lnTo>
                    <a:pt x="1051" y="6497"/>
                  </a:lnTo>
                  <a:lnTo>
                    <a:pt x="1132" y="6510"/>
                  </a:lnTo>
                  <a:lnTo>
                    <a:pt x="1069" y="6479"/>
                  </a:lnTo>
                  <a:lnTo>
                    <a:pt x="1069" y="6479"/>
                  </a:lnTo>
                  <a:lnTo>
                    <a:pt x="1132" y="6416"/>
                  </a:lnTo>
                  <a:lnTo>
                    <a:pt x="1226" y="6133"/>
                  </a:lnTo>
                  <a:lnTo>
                    <a:pt x="1226" y="5944"/>
                  </a:lnTo>
                  <a:lnTo>
                    <a:pt x="1038" y="5755"/>
                  </a:lnTo>
                  <a:lnTo>
                    <a:pt x="1415" y="5755"/>
                  </a:lnTo>
                  <a:lnTo>
                    <a:pt x="1321" y="5661"/>
                  </a:lnTo>
                  <a:lnTo>
                    <a:pt x="1415" y="5661"/>
                  </a:lnTo>
                  <a:lnTo>
                    <a:pt x="1604" y="5755"/>
                  </a:lnTo>
                  <a:lnTo>
                    <a:pt x="1415" y="5567"/>
                  </a:lnTo>
                  <a:lnTo>
                    <a:pt x="1038" y="5189"/>
                  </a:lnTo>
                  <a:lnTo>
                    <a:pt x="1226" y="5284"/>
                  </a:lnTo>
                  <a:lnTo>
                    <a:pt x="1604" y="5378"/>
                  </a:lnTo>
                  <a:lnTo>
                    <a:pt x="2264" y="3491"/>
                  </a:lnTo>
                  <a:lnTo>
                    <a:pt x="3019" y="1605"/>
                  </a:lnTo>
                  <a:lnTo>
                    <a:pt x="3019" y="1888"/>
                  </a:lnTo>
                  <a:lnTo>
                    <a:pt x="3113" y="1699"/>
                  </a:lnTo>
                  <a:lnTo>
                    <a:pt x="3113" y="1888"/>
                  </a:lnTo>
                  <a:lnTo>
                    <a:pt x="3302" y="1699"/>
                  </a:lnTo>
                  <a:lnTo>
                    <a:pt x="3208" y="1888"/>
                  </a:lnTo>
                  <a:lnTo>
                    <a:pt x="3302" y="1982"/>
                  </a:lnTo>
                  <a:lnTo>
                    <a:pt x="3585" y="2076"/>
                  </a:lnTo>
                  <a:lnTo>
                    <a:pt x="3962" y="2171"/>
                  </a:lnTo>
                  <a:lnTo>
                    <a:pt x="4340" y="1982"/>
                  </a:lnTo>
                  <a:lnTo>
                    <a:pt x="4151" y="2171"/>
                  </a:lnTo>
                  <a:lnTo>
                    <a:pt x="4151" y="2359"/>
                  </a:lnTo>
                  <a:lnTo>
                    <a:pt x="4151" y="2454"/>
                  </a:lnTo>
                  <a:lnTo>
                    <a:pt x="4245" y="2548"/>
                  </a:lnTo>
                  <a:lnTo>
                    <a:pt x="4623" y="2548"/>
                  </a:lnTo>
                  <a:lnTo>
                    <a:pt x="4811" y="2359"/>
                  </a:lnTo>
                  <a:lnTo>
                    <a:pt x="5000" y="2642"/>
                  </a:lnTo>
                  <a:lnTo>
                    <a:pt x="5283" y="3020"/>
                  </a:lnTo>
                  <a:lnTo>
                    <a:pt x="5755" y="3208"/>
                  </a:lnTo>
                  <a:lnTo>
                    <a:pt x="6132" y="3208"/>
                  </a:lnTo>
                  <a:lnTo>
                    <a:pt x="6038" y="3397"/>
                  </a:lnTo>
                  <a:lnTo>
                    <a:pt x="6038" y="3586"/>
                  </a:lnTo>
                  <a:lnTo>
                    <a:pt x="6132" y="3680"/>
                  </a:lnTo>
                  <a:lnTo>
                    <a:pt x="6321" y="3680"/>
                  </a:lnTo>
                  <a:lnTo>
                    <a:pt x="6698" y="3586"/>
                  </a:lnTo>
                  <a:lnTo>
                    <a:pt x="6698" y="3869"/>
                  </a:lnTo>
                  <a:lnTo>
                    <a:pt x="6509" y="3963"/>
                  </a:lnTo>
                  <a:lnTo>
                    <a:pt x="6509" y="3963"/>
                  </a:lnTo>
                  <a:lnTo>
                    <a:pt x="6792" y="3869"/>
                  </a:lnTo>
                  <a:lnTo>
                    <a:pt x="6792" y="3491"/>
                  </a:lnTo>
                  <a:lnTo>
                    <a:pt x="6698" y="3397"/>
                  </a:lnTo>
                  <a:lnTo>
                    <a:pt x="6509" y="3586"/>
                  </a:lnTo>
                  <a:lnTo>
                    <a:pt x="6509" y="3586"/>
                  </a:lnTo>
                  <a:lnTo>
                    <a:pt x="6604" y="3303"/>
                  </a:lnTo>
                  <a:lnTo>
                    <a:pt x="6604" y="3114"/>
                  </a:lnTo>
                  <a:lnTo>
                    <a:pt x="6509" y="3020"/>
                  </a:lnTo>
                  <a:lnTo>
                    <a:pt x="6226" y="3020"/>
                  </a:lnTo>
                  <a:lnTo>
                    <a:pt x="5849" y="3114"/>
                  </a:lnTo>
                  <a:lnTo>
                    <a:pt x="5849" y="3114"/>
                  </a:lnTo>
                  <a:lnTo>
                    <a:pt x="5943" y="2831"/>
                  </a:lnTo>
                  <a:lnTo>
                    <a:pt x="5943" y="2925"/>
                  </a:lnTo>
                  <a:lnTo>
                    <a:pt x="6132" y="2548"/>
                  </a:lnTo>
                  <a:lnTo>
                    <a:pt x="5660" y="2359"/>
                  </a:lnTo>
                  <a:lnTo>
                    <a:pt x="5283" y="2171"/>
                  </a:lnTo>
                  <a:lnTo>
                    <a:pt x="4906" y="2171"/>
                  </a:lnTo>
                  <a:lnTo>
                    <a:pt x="4906" y="1699"/>
                  </a:lnTo>
                  <a:lnTo>
                    <a:pt x="5094" y="1322"/>
                  </a:lnTo>
                  <a:lnTo>
                    <a:pt x="4717" y="1605"/>
                  </a:lnTo>
                  <a:lnTo>
                    <a:pt x="4811" y="1322"/>
                  </a:lnTo>
                  <a:lnTo>
                    <a:pt x="4811" y="1322"/>
                  </a:lnTo>
                  <a:lnTo>
                    <a:pt x="4717" y="1416"/>
                  </a:lnTo>
                  <a:lnTo>
                    <a:pt x="4434" y="1605"/>
                  </a:lnTo>
                  <a:lnTo>
                    <a:pt x="4623" y="1322"/>
                  </a:lnTo>
                  <a:lnTo>
                    <a:pt x="4623" y="1227"/>
                  </a:lnTo>
                  <a:lnTo>
                    <a:pt x="4528" y="1133"/>
                  </a:lnTo>
                  <a:lnTo>
                    <a:pt x="4340" y="1322"/>
                  </a:lnTo>
                  <a:lnTo>
                    <a:pt x="4340" y="1510"/>
                  </a:lnTo>
                  <a:lnTo>
                    <a:pt x="4245" y="1322"/>
                  </a:lnTo>
                  <a:lnTo>
                    <a:pt x="4151" y="1227"/>
                  </a:lnTo>
                  <a:lnTo>
                    <a:pt x="3868" y="944"/>
                  </a:lnTo>
                  <a:lnTo>
                    <a:pt x="3208" y="567"/>
                  </a:lnTo>
                  <a:lnTo>
                    <a:pt x="2925" y="378"/>
                  </a:lnTo>
                  <a:lnTo>
                    <a:pt x="2736" y="1"/>
                  </a:lnTo>
                  <a:close/>
                </a:path>
              </a:pathLst>
            </a:custGeom>
            <a:solidFill>
              <a:srgbClr val="FFFFFF"/>
            </a:solidFill>
            <a:ln>
              <a:noFill/>
            </a:ln>
            <a:effectLst>
              <a:outerShdw blurRad="57150" dist="19050" dir="5400000" algn="bl" rotWithShape="0">
                <a:srgbClr val="000000">
                  <a:alpha val="50000"/>
                </a:srgbClr>
              </a:outerShdw>
            </a:effectLst>
          </p:spPr>
          <p:txBody>
            <a:bodyPr spcFirstLastPara="1" lIns="91425" tIns="91425" rIns="91425" bIns="91425" anchor="ctr"/>
            <a:lstStyle/>
            <a:p>
              <a:pPr>
                <a:spcBef>
                  <a:spcPts val="0"/>
                </a:spcBef>
                <a:spcAft>
                  <a:spcPts val="0"/>
                </a:spcAft>
                <a:defRPr/>
              </a:pPr>
              <a:endParaRPr/>
            </a:p>
          </p:txBody>
        </p:sp>
      </p:grpSp>
      <p:sp>
        <p:nvSpPr>
          <p:cNvPr id="47122" name="Google Shape;748;p57"/>
          <p:cNvSpPr>
            <a:spLocks noGrp="1"/>
          </p:cNvSpPr>
          <p:nvPr>
            <p:ph type="title"/>
          </p:nvPr>
        </p:nvSpPr>
        <p:spPr>
          <a:xfrm>
            <a:off x="2708275" y="5675313"/>
            <a:ext cx="1938338" cy="419100"/>
          </a:xfrm>
        </p:spPr>
        <p:txBody>
          <a:bodyPr lIns="68575" tIns="34275" rIns="68575" bIns="34275"/>
          <a:lstStyle/>
          <a:p>
            <a:r>
              <a:rPr lang="cs-CZ" altLang="cs-CZ" sz="1800">
                <a:solidFill>
                  <a:srgbClr val="000000"/>
                </a:solidFill>
              </a:rPr>
              <a:t>Clean floss</a:t>
            </a:r>
          </a:p>
        </p:txBody>
      </p:sp>
      <p:sp>
        <p:nvSpPr>
          <p:cNvPr id="47123" name="Google Shape;749;p57"/>
          <p:cNvSpPr>
            <a:spLocks noGrp="1"/>
          </p:cNvSpPr>
          <p:nvPr>
            <p:ph type="title"/>
          </p:nvPr>
        </p:nvSpPr>
        <p:spPr>
          <a:xfrm>
            <a:off x="4822825" y="5684838"/>
            <a:ext cx="1938338" cy="419100"/>
          </a:xfrm>
        </p:spPr>
        <p:txBody>
          <a:bodyPr lIns="68575" tIns="34275" rIns="68575" bIns="34275"/>
          <a:lstStyle/>
          <a:p>
            <a:r>
              <a:rPr lang="cs-CZ" altLang="cs-CZ" sz="1800">
                <a:solidFill>
                  <a:srgbClr val="000000"/>
                </a:solidFill>
              </a:rPr>
              <a:t>Clean floss</a:t>
            </a:r>
          </a:p>
        </p:txBody>
      </p:sp>
      <p:pic>
        <p:nvPicPr>
          <p:cNvPr id="47124" name="Google Shape;750;p57"/>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49963" y="2489200"/>
            <a:ext cx="554037"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5" name="Google Shape;751;p57"/>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72375" y="5595938"/>
            <a:ext cx="1274763"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6" name="Google Shape;752;p57"/>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3386931">
            <a:off x="808831" y="3606007"/>
            <a:ext cx="465137"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3" name="Google Shape;753;p57"/>
          <p:cNvPicPr preferRelativeResize="0"/>
          <p:nvPr/>
        </p:nvPicPr>
        <p:blipFill>
          <a:blip r:embed="rId9"/>
          <a:stretch>
            <a:fillRect/>
          </a:stretch>
        </p:blipFill>
        <p:spPr>
          <a:xfrm rot="3386876">
            <a:off x="3663157" y="4307681"/>
            <a:ext cx="258762" cy="784225"/>
          </a:xfrm>
          <a:prstGeom prst="rect">
            <a:avLst/>
          </a:prstGeom>
          <a:noFill/>
          <a:ln>
            <a:noFill/>
          </a:ln>
          <a:effectLst>
            <a:outerShdw blurRad="57150" dist="19050" dir="5400000" algn="bl" rotWithShape="0">
              <a:srgbClr val="000000">
                <a:alpha val="50000"/>
              </a:srgbClr>
            </a:outerShdw>
          </a:effectLst>
        </p:spPr>
      </p:pic>
      <p:pic>
        <p:nvPicPr>
          <p:cNvPr id="47128" name="Google Shape;754;p57"/>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3386919">
            <a:off x="5915819" y="4144169"/>
            <a:ext cx="280987"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TextovéPole 53"/>
          <p:cNvSpPr txBox="1"/>
          <p:nvPr/>
        </p:nvSpPr>
        <p:spPr>
          <a:xfrm>
            <a:off x="227231" y="755280"/>
            <a:ext cx="8640960" cy="461665"/>
          </a:xfrm>
          <a:prstGeom prst="rect">
            <a:avLst/>
          </a:prstGeom>
          <a:solidFill>
            <a:schemeClr val="bg1">
              <a:lumMod val="85000"/>
            </a:schemeClr>
          </a:solidFill>
          <a:effectLst>
            <a:glow rad="63500">
              <a:schemeClr val="accent3">
                <a:lumMod val="75000"/>
                <a:alpha val="40000"/>
              </a:schemeClr>
            </a:glow>
            <a:softEdge rad="31750"/>
          </a:effectLst>
        </p:spPr>
        <p:txBody>
          <a:bodyPr>
            <a:spAutoFit/>
          </a:bodyPr>
          <a:lstStyle/>
          <a:p>
            <a:pPr algn="ctr">
              <a:defRPr/>
            </a:pPr>
            <a:r>
              <a:rPr lang="en-US" altLang="cs-CZ" sz="2400" b="1" dirty="0">
                <a:solidFill>
                  <a:srgbClr val="000000"/>
                </a:solidFill>
              </a:rPr>
              <a:t>Based on the numbers, culture will be doubled </a:t>
            </a:r>
            <a:endParaRPr lang="en-US" sz="2400" b="1" dirty="0"/>
          </a:p>
        </p:txBody>
      </p:sp>
      <p:pic>
        <p:nvPicPr>
          <p:cNvPr id="47132"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30975" y="153988"/>
            <a:ext cx="2397125"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Google Shape;759;p58"/>
          <p:cNvSpPr txBox="1">
            <a:spLocks/>
          </p:cNvSpPr>
          <p:nvPr/>
        </p:nvSpPr>
        <p:spPr bwMode="auto">
          <a:xfrm>
            <a:off x="-842963" y="1144588"/>
            <a:ext cx="5610226"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5" tIns="34275" rIns="68575" bIns="34275"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cs-CZ" altLang="cs-CZ" sz="2800" b="1">
                <a:latin typeface="Arial" panose="020B0604020202020204" pitchFamily="34" charset="0"/>
              </a:rPr>
              <a:t>Culture management</a:t>
            </a:r>
          </a:p>
        </p:txBody>
      </p:sp>
      <p:pic>
        <p:nvPicPr>
          <p:cNvPr id="57" name="Google Shape;760;p58"/>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l="3706" t="4779" r="4968" b="7370"/>
          <a:stretch>
            <a:fillRect/>
          </a:stretch>
        </p:blipFill>
        <p:spPr bwMode="auto">
          <a:xfrm>
            <a:off x="520700" y="2078038"/>
            <a:ext cx="15017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Google Shape;762;p58"/>
          <p:cNvSpPr txBox="1">
            <a:spLocks/>
          </p:cNvSpPr>
          <p:nvPr/>
        </p:nvSpPr>
        <p:spPr bwMode="auto">
          <a:xfrm>
            <a:off x="-182563" y="2870200"/>
            <a:ext cx="3132138"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5" tIns="34275" rIns="68575" bIns="34275"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cs-CZ" altLang="cs-CZ" sz="2200">
                <a:solidFill>
                  <a:srgbClr val="000000"/>
                </a:solidFill>
                <a:latin typeface="Arial" panose="020B0604020202020204" pitchFamily="34" charset="0"/>
              </a:rPr>
              <a:t>sedgewick</a:t>
            </a:r>
            <a:r>
              <a:rPr lang="cs-CZ" altLang="cs-CZ" sz="2400">
                <a:solidFill>
                  <a:srgbClr val="000000"/>
                </a:solidFill>
                <a:latin typeface="Arial" panose="020B0604020202020204" pitchFamily="34" charset="0"/>
              </a:rPr>
              <a:t> rafter</a:t>
            </a:r>
          </a:p>
        </p:txBody>
      </p:sp>
      <p:grpSp>
        <p:nvGrpSpPr>
          <p:cNvPr id="47136" name="Google Shape;774;p58"/>
          <p:cNvGrpSpPr>
            <a:grpSpLocks/>
          </p:cNvGrpSpPr>
          <p:nvPr/>
        </p:nvGrpSpPr>
        <p:grpSpPr bwMode="auto">
          <a:xfrm rot="542198">
            <a:off x="2287588" y="2324100"/>
            <a:ext cx="992187" cy="211138"/>
            <a:chOff x="271125" y="812725"/>
            <a:chExt cx="766525" cy="221725"/>
          </a:xfrm>
        </p:grpSpPr>
        <p:sp>
          <p:nvSpPr>
            <p:cNvPr id="60" name="Google Shape;775;p58"/>
            <p:cNvSpPr/>
            <p:nvPr/>
          </p:nvSpPr>
          <p:spPr>
            <a:xfrm>
              <a:off x="270822" y="920820"/>
              <a:ext cx="695392" cy="71686"/>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a:effectLst>
              <a:outerShdw blurRad="57150" dist="19050" dir="5400000" algn="bl" rotWithShape="0">
                <a:srgbClr val="000000">
                  <a:alpha val="50000"/>
                </a:srgbClr>
              </a:outerShdw>
            </a:effectLst>
          </p:spPr>
          <p:txBody>
            <a:bodyPr spcFirstLastPara="1" lIns="91425" tIns="91425" rIns="91425" bIns="91425" anchor="ctr"/>
            <a:lstStyle/>
            <a:p>
              <a:pPr>
                <a:spcBef>
                  <a:spcPts val="0"/>
                </a:spcBef>
                <a:spcAft>
                  <a:spcPts val="0"/>
                </a:spcAft>
                <a:defRPr/>
              </a:pPr>
              <a:endParaRPr/>
            </a:p>
          </p:txBody>
        </p:sp>
        <p:sp>
          <p:nvSpPr>
            <p:cNvPr id="61" name="Google Shape;776;p58"/>
            <p:cNvSpPr/>
            <p:nvPr/>
          </p:nvSpPr>
          <p:spPr>
            <a:xfrm>
              <a:off x="857034" y="810331"/>
              <a:ext cx="179060" cy="221725"/>
            </a:xfrm>
            <a:custGeom>
              <a:avLst/>
              <a:gdLst/>
              <a:ahLst/>
              <a:cxnLst/>
              <a:rect l="l" t="t" r="r" b="b"/>
              <a:pathLst>
                <a:path w="7171" h="8869" extrusionOk="0">
                  <a:moveTo>
                    <a:pt x="5756" y="6510"/>
                  </a:moveTo>
                  <a:lnTo>
                    <a:pt x="5756" y="6604"/>
                  </a:lnTo>
                  <a:lnTo>
                    <a:pt x="5850" y="6604"/>
                  </a:lnTo>
                  <a:lnTo>
                    <a:pt x="5756" y="6510"/>
                  </a:lnTo>
                  <a:close/>
                  <a:moveTo>
                    <a:pt x="2265" y="7925"/>
                  </a:moveTo>
                  <a:lnTo>
                    <a:pt x="2252" y="7965"/>
                  </a:lnTo>
                  <a:lnTo>
                    <a:pt x="2252" y="7965"/>
                  </a:lnTo>
                  <a:lnTo>
                    <a:pt x="2284" y="7953"/>
                  </a:lnTo>
                  <a:lnTo>
                    <a:pt x="2284" y="7953"/>
                  </a:lnTo>
                  <a:lnTo>
                    <a:pt x="2265" y="7925"/>
                  </a:lnTo>
                  <a:close/>
                  <a:moveTo>
                    <a:pt x="567" y="0"/>
                  </a:moveTo>
                  <a:lnTo>
                    <a:pt x="284" y="189"/>
                  </a:lnTo>
                  <a:lnTo>
                    <a:pt x="95" y="472"/>
                  </a:lnTo>
                  <a:lnTo>
                    <a:pt x="1" y="755"/>
                  </a:lnTo>
                  <a:lnTo>
                    <a:pt x="95" y="1038"/>
                  </a:lnTo>
                  <a:lnTo>
                    <a:pt x="190" y="1227"/>
                  </a:lnTo>
                  <a:lnTo>
                    <a:pt x="473" y="1415"/>
                  </a:lnTo>
                  <a:lnTo>
                    <a:pt x="850" y="1321"/>
                  </a:lnTo>
                  <a:lnTo>
                    <a:pt x="661" y="1604"/>
                  </a:lnTo>
                  <a:lnTo>
                    <a:pt x="756" y="1604"/>
                  </a:lnTo>
                  <a:lnTo>
                    <a:pt x="661" y="1793"/>
                  </a:lnTo>
                  <a:lnTo>
                    <a:pt x="661" y="1887"/>
                  </a:lnTo>
                  <a:lnTo>
                    <a:pt x="756" y="1793"/>
                  </a:lnTo>
                  <a:lnTo>
                    <a:pt x="1510" y="1604"/>
                  </a:lnTo>
                  <a:lnTo>
                    <a:pt x="1510" y="1604"/>
                  </a:lnTo>
                  <a:lnTo>
                    <a:pt x="1133" y="2076"/>
                  </a:lnTo>
                  <a:lnTo>
                    <a:pt x="1322" y="2453"/>
                  </a:lnTo>
                  <a:lnTo>
                    <a:pt x="1888" y="2830"/>
                  </a:lnTo>
                  <a:lnTo>
                    <a:pt x="3397" y="3774"/>
                  </a:lnTo>
                  <a:lnTo>
                    <a:pt x="5001" y="4623"/>
                  </a:lnTo>
                  <a:lnTo>
                    <a:pt x="5944" y="5095"/>
                  </a:lnTo>
                  <a:lnTo>
                    <a:pt x="5756" y="5189"/>
                  </a:lnTo>
                  <a:lnTo>
                    <a:pt x="5378" y="5378"/>
                  </a:lnTo>
                  <a:lnTo>
                    <a:pt x="5378" y="5283"/>
                  </a:lnTo>
                  <a:lnTo>
                    <a:pt x="5001" y="5661"/>
                  </a:lnTo>
                  <a:lnTo>
                    <a:pt x="4623" y="5944"/>
                  </a:lnTo>
                  <a:lnTo>
                    <a:pt x="4435" y="6321"/>
                  </a:lnTo>
                  <a:lnTo>
                    <a:pt x="4340" y="6510"/>
                  </a:lnTo>
                  <a:lnTo>
                    <a:pt x="4435" y="6698"/>
                  </a:lnTo>
                  <a:lnTo>
                    <a:pt x="4435" y="6698"/>
                  </a:lnTo>
                  <a:lnTo>
                    <a:pt x="4246" y="6415"/>
                  </a:lnTo>
                  <a:lnTo>
                    <a:pt x="4057" y="6321"/>
                  </a:lnTo>
                  <a:lnTo>
                    <a:pt x="3963" y="6415"/>
                  </a:lnTo>
                  <a:lnTo>
                    <a:pt x="3869" y="6510"/>
                  </a:lnTo>
                  <a:lnTo>
                    <a:pt x="3680" y="6887"/>
                  </a:lnTo>
                  <a:lnTo>
                    <a:pt x="3680" y="7076"/>
                  </a:lnTo>
                  <a:lnTo>
                    <a:pt x="3774" y="7076"/>
                  </a:lnTo>
                  <a:lnTo>
                    <a:pt x="3680" y="7264"/>
                  </a:lnTo>
                  <a:lnTo>
                    <a:pt x="3303" y="7453"/>
                  </a:lnTo>
                  <a:lnTo>
                    <a:pt x="2359" y="7925"/>
                  </a:lnTo>
                  <a:lnTo>
                    <a:pt x="2284" y="7953"/>
                  </a:lnTo>
                  <a:lnTo>
                    <a:pt x="2284" y="7953"/>
                  </a:lnTo>
                  <a:lnTo>
                    <a:pt x="2454" y="8208"/>
                  </a:lnTo>
                  <a:lnTo>
                    <a:pt x="2642" y="8396"/>
                  </a:lnTo>
                  <a:lnTo>
                    <a:pt x="2642" y="8302"/>
                  </a:lnTo>
                  <a:lnTo>
                    <a:pt x="2737" y="8396"/>
                  </a:lnTo>
                  <a:lnTo>
                    <a:pt x="2831" y="8113"/>
                  </a:lnTo>
                  <a:lnTo>
                    <a:pt x="2925" y="7925"/>
                  </a:lnTo>
                  <a:lnTo>
                    <a:pt x="3020" y="7830"/>
                  </a:lnTo>
                  <a:lnTo>
                    <a:pt x="3397" y="7830"/>
                  </a:lnTo>
                  <a:lnTo>
                    <a:pt x="3680" y="7736"/>
                  </a:lnTo>
                  <a:lnTo>
                    <a:pt x="3774" y="7547"/>
                  </a:lnTo>
                  <a:lnTo>
                    <a:pt x="3869" y="7264"/>
                  </a:lnTo>
                  <a:lnTo>
                    <a:pt x="4246" y="7453"/>
                  </a:lnTo>
                  <a:lnTo>
                    <a:pt x="4623" y="7642"/>
                  </a:lnTo>
                  <a:lnTo>
                    <a:pt x="4718" y="7547"/>
                  </a:lnTo>
                  <a:lnTo>
                    <a:pt x="4906" y="7359"/>
                  </a:lnTo>
                  <a:lnTo>
                    <a:pt x="5190" y="7170"/>
                  </a:lnTo>
                  <a:lnTo>
                    <a:pt x="5095" y="7076"/>
                  </a:lnTo>
                  <a:lnTo>
                    <a:pt x="4906" y="6793"/>
                  </a:lnTo>
                  <a:lnTo>
                    <a:pt x="4906" y="6793"/>
                  </a:lnTo>
                  <a:lnTo>
                    <a:pt x="5095" y="6887"/>
                  </a:lnTo>
                  <a:lnTo>
                    <a:pt x="5378" y="6793"/>
                  </a:lnTo>
                  <a:lnTo>
                    <a:pt x="5756" y="6510"/>
                  </a:lnTo>
                  <a:lnTo>
                    <a:pt x="6322" y="6132"/>
                  </a:lnTo>
                  <a:lnTo>
                    <a:pt x="6699" y="5566"/>
                  </a:lnTo>
                  <a:lnTo>
                    <a:pt x="7171" y="5095"/>
                  </a:lnTo>
                  <a:lnTo>
                    <a:pt x="7076" y="4717"/>
                  </a:lnTo>
                  <a:lnTo>
                    <a:pt x="6982" y="4434"/>
                  </a:lnTo>
                  <a:lnTo>
                    <a:pt x="6605" y="3963"/>
                  </a:lnTo>
                  <a:lnTo>
                    <a:pt x="6133" y="3491"/>
                  </a:lnTo>
                  <a:lnTo>
                    <a:pt x="5567" y="3113"/>
                  </a:lnTo>
                  <a:lnTo>
                    <a:pt x="4340" y="2547"/>
                  </a:lnTo>
                  <a:lnTo>
                    <a:pt x="3208" y="1887"/>
                  </a:lnTo>
                  <a:lnTo>
                    <a:pt x="2925" y="1698"/>
                  </a:lnTo>
                  <a:lnTo>
                    <a:pt x="2925" y="1604"/>
                  </a:lnTo>
                  <a:lnTo>
                    <a:pt x="2925" y="1510"/>
                  </a:lnTo>
                  <a:lnTo>
                    <a:pt x="2737" y="1698"/>
                  </a:lnTo>
                  <a:lnTo>
                    <a:pt x="2642" y="1698"/>
                  </a:lnTo>
                  <a:lnTo>
                    <a:pt x="2642" y="1604"/>
                  </a:lnTo>
                  <a:lnTo>
                    <a:pt x="2642" y="1510"/>
                  </a:lnTo>
                  <a:lnTo>
                    <a:pt x="2642" y="1415"/>
                  </a:lnTo>
                  <a:lnTo>
                    <a:pt x="2454" y="1604"/>
                  </a:lnTo>
                  <a:lnTo>
                    <a:pt x="2454" y="1698"/>
                  </a:lnTo>
                  <a:lnTo>
                    <a:pt x="2265" y="1887"/>
                  </a:lnTo>
                  <a:lnTo>
                    <a:pt x="2265" y="1604"/>
                  </a:lnTo>
                  <a:lnTo>
                    <a:pt x="2171" y="1415"/>
                  </a:lnTo>
                  <a:lnTo>
                    <a:pt x="1605" y="944"/>
                  </a:lnTo>
                  <a:lnTo>
                    <a:pt x="1227" y="755"/>
                  </a:lnTo>
                  <a:lnTo>
                    <a:pt x="1039" y="472"/>
                  </a:lnTo>
                  <a:lnTo>
                    <a:pt x="850" y="283"/>
                  </a:lnTo>
                  <a:lnTo>
                    <a:pt x="944" y="0"/>
                  </a:lnTo>
                  <a:close/>
                  <a:moveTo>
                    <a:pt x="2252" y="7965"/>
                  </a:moveTo>
                  <a:lnTo>
                    <a:pt x="850" y="8491"/>
                  </a:lnTo>
                  <a:lnTo>
                    <a:pt x="756" y="8491"/>
                  </a:lnTo>
                  <a:lnTo>
                    <a:pt x="756" y="8774"/>
                  </a:lnTo>
                  <a:lnTo>
                    <a:pt x="944" y="8868"/>
                  </a:lnTo>
                  <a:lnTo>
                    <a:pt x="1133" y="8868"/>
                  </a:lnTo>
                  <a:lnTo>
                    <a:pt x="1605" y="8774"/>
                  </a:lnTo>
                  <a:lnTo>
                    <a:pt x="1793" y="8679"/>
                  </a:lnTo>
                  <a:lnTo>
                    <a:pt x="2076" y="8491"/>
                  </a:lnTo>
                  <a:lnTo>
                    <a:pt x="2171" y="8208"/>
                  </a:lnTo>
                  <a:lnTo>
                    <a:pt x="2252" y="7965"/>
                  </a:lnTo>
                  <a:close/>
                </a:path>
              </a:pathLst>
            </a:custGeom>
            <a:solidFill>
              <a:srgbClr val="FFFFFF"/>
            </a:solidFill>
            <a:ln>
              <a:noFill/>
            </a:ln>
            <a:effectLst>
              <a:outerShdw blurRad="57150" dist="19050" dir="5400000" algn="bl" rotWithShape="0">
                <a:srgbClr val="000000">
                  <a:alpha val="50000"/>
                </a:srgbClr>
              </a:outerShdw>
            </a:effectLst>
          </p:spPr>
          <p:txBody>
            <a:bodyPr spcFirstLastPara="1" lIns="91425" tIns="91425" rIns="91425" bIns="91425" anchor="ctr"/>
            <a:lstStyle/>
            <a:p>
              <a:pPr>
                <a:spcBef>
                  <a:spcPts val="0"/>
                </a:spcBef>
                <a:spcAft>
                  <a:spcPts val="0"/>
                </a:spcAft>
                <a:defRPr/>
              </a:pPr>
              <a:endParaRPr/>
            </a:p>
          </p:txBody>
        </p:sp>
      </p:grpSp>
      <p:pic>
        <p:nvPicPr>
          <p:cNvPr id="47137" name="Google Shape;764;p58"/>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73438" y="2109788"/>
            <a:ext cx="1031875"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3" name="Google Shape;769;p58"/>
          <p:cNvGrpSpPr>
            <a:grpSpLocks/>
          </p:cNvGrpSpPr>
          <p:nvPr/>
        </p:nvGrpSpPr>
        <p:grpSpPr bwMode="auto">
          <a:xfrm rot="542198">
            <a:off x="4117975" y="2211388"/>
            <a:ext cx="1028700" cy="276225"/>
            <a:chOff x="271125" y="812725"/>
            <a:chExt cx="766525" cy="221725"/>
          </a:xfrm>
        </p:grpSpPr>
        <p:sp>
          <p:nvSpPr>
            <p:cNvPr id="64" name="Google Shape;770;p58"/>
            <p:cNvSpPr/>
            <p:nvPr/>
          </p:nvSpPr>
          <p:spPr>
            <a:xfrm>
              <a:off x="266361" y="915448"/>
              <a:ext cx="695550" cy="71360"/>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a:effectLst>
              <a:outerShdw blurRad="57150" dist="19050" dir="5400000" algn="bl" rotWithShape="0">
                <a:srgbClr val="000000">
                  <a:alpha val="50000"/>
                </a:srgbClr>
              </a:outerShdw>
            </a:effectLst>
          </p:spPr>
          <p:txBody>
            <a:bodyPr spcFirstLastPara="1" lIns="91425" tIns="91425" rIns="91425" bIns="91425" anchor="ctr"/>
            <a:lstStyle/>
            <a:p>
              <a:pPr>
                <a:spcBef>
                  <a:spcPts val="0"/>
                </a:spcBef>
                <a:spcAft>
                  <a:spcPts val="0"/>
                </a:spcAft>
                <a:defRPr/>
              </a:pPr>
              <a:endParaRPr/>
            </a:p>
          </p:txBody>
        </p:sp>
        <p:sp>
          <p:nvSpPr>
            <p:cNvPr id="65" name="Google Shape;771;p58"/>
            <p:cNvSpPr/>
            <p:nvPr/>
          </p:nvSpPr>
          <p:spPr>
            <a:xfrm>
              <a:off x="853328" y="805819"/>
              <a:ext cx="179802" cy="221725"/>
            </a:xfrm>
            <a:custGeom>
              <a:avLst/>
              <a:gdLst/>
              <a:ahLst/>
              <a:cxnLst/>
              <a:rect l="l" t="t" r="r" b="b"/>
              <a:pathLst>
                <a:path w="7171" h="8869" extrusionOk="0">
                  <a:moveTo>
                    <a:pt x="5756" y="6510"/>
                  </a:moveTo>
                  <a:lnTo>
                    <a:pt x="5756" y="6604"/>
                  </a:lnTo>
                  <a:lnTo>
                    <a:pt x="5850" y="6604"/>
                  </a:lnTo>
                  <a:lnTo>
                    <a:pt x="5756" y="6510"/>
                  </a:lnTo>
                  <a:close/>
                  <a:moveTo>
                    <a:pt x="2265" y="7925"/>
                  </a:moveTo>
                  <a:lnTo>
                    <a:pt x="2252" y="7965"/>
                  </a:lnTo>
                  <a:lnTo>
                    <a:pt x="2252" y="7965"/>
                  </a:lnTo>
                  <a:lnTo>
                    <a:pt x="2284" y="7953"/>
                  </a:lnTo>
                  <a:lnTo>
                    <a:pt x="2284" y="7953"/>
                  </a:lnTo>
                  <a:lnTo>
                    <a:pt x="2265" y="7925"/>
                  </a:lnTo>
                  <a:close/>
                  <a:moveTo>
                    <a:pt x="567" y="0"/>
                  </a:moveTo>
                  <a:lnTo>
                    <a:pt x="284" y="189"/>
                  </a:lnTo>
                  <a:lnTo>
                    <a:pt x="95" y="472"/>
                  </a:lnTo>
                  <a:lnTo>
                    <a:pt x="1" y="755"/>
                  </a:lnTo>
                  <a:lnTo>
                    <a:pt x="95" y="1038"/>
                  </a:lnTo>
                  <a:lnTo>
                    <a:pt x="190" y="1227"/>
                  </a:lnTo>
                  <a:lnTo>
                    <a:pt x="473" y="1415"/>
                  </a:lnTo>
                  <a:lnTo>
                    <a:pt x="850" y="1321"/>
                  </a:lnTo>
                  <a:lnTo>
                    <a:pt x="661" y="1604"/>
                  </a:lnTo>
                  <a:lnTo>
                    <a:pt x="756" y="1604"/>
                  </a:lnTo>
                  <a:lnTo>
                    <a:pt x="661" y="1793"/>
                  </a:lnTo>
                  <a:lnTo>
                    <a:pt x="661" y="1887"/>
                  </a:lnTo>
                  <a:lnTo>
                    <a:pt x="756" y="1793"/>
                  </a:lnTo>
                  <a:lnTo>
                    <a:pt x="1510" y="1604"/>
                  </a:lnTo>
                  <a:lnTo>
                    <a:pt x="1510" y="1604"/>
                  </a:lnTo>
                  <a:lnTo>
                    <a:pt x="1133" y="2076"/>
                  </a:lnTo>
                  <a:lnTo>
                    <a:pt x="1322" y="2453"/>
                  </a:lnTo>
                  <a:lnTo>
                    <a:pt x="1888" y="2830"/>
                  </a:lnTo>
                  <a:lnTo>
                    <a:pt x="3397" y="3774"/>
                  </a:lnTo>
                  <a:lnTo>
                    <a:pt x="5001" y="4623"/>
                  </a:lnTo>
                  <a:lnTo>
                    <a:pt x="5944" y="5095"/>
                  </a:lnTo>
                  <a:lnTo>
                    <a:pt x="5756" y="5189"/>
                  </a:lnTo>
                  <a:lnTo>
                    <a:pt x="5378" y="5378"/>
                  </a:lnTo>
                  <a:lnTo>
                    <a:pt x="5378" y="5283"/>
                  </a:lnTo>
                  <a:lnTo>
                    <a:pt x="5001" y="5661"/>
                  </a:lnTo>
                  <a:lnTo>
                    <a:pt x="4623" y="5944"/>
                  </a:lnTo>
                  <a:lnTo>
                    <a:pt x="4435" y="6321"/>
                  </a:lnTo>
                  <a:lnTo>
                    <a:pt x="4340" y="6510"/>
                  </a:lnTo>
                  <a:lnTo>
                    <a:pt x="4435" y="6698"/>
                  </a:lnTo>
                  <a:lnTo>
                    <a:pt x="4435" y="6698"/>
                  </a:lnTo>
                  <a:lnTo>
                    <a:pt x="4246" y="6415"/>
                  </a:lnTo>
                  <a:lnTo>
                    <a:pt x="4057" y="6321"/>
                  </a:lnTo>
                  <a:lnTo>
                    <a:pt x="3963" y="6415"/>
                  </a:lnTo>
                  <a:lnTo>
                    <a:pt x="3869" y="6510"/>
                  </a:lnTo>
                  <a:lnTo>
                    <a:pt x="3680" y="6887"/>
                  </a:lnTo>
                  <a:lnTo>
                    <a:pt x="3680" y="7076"/>
                  </a:lnTo>
                  <a:lnTo>
                    <a:pt x="3774" y="7076"/>
                  </a:lnTo>
                  <a:lnTo>
                    <a:pt x="3680" y="7264"/>
                  </a:lnTo>
                  <a:lnTo>
                    <a:pt x="3303" y="7453"/>
                  </a:lnTo>
                  <a:lnTo>
                    <a:pt x="2359" y="7925"/>
                  </a:lnTo>
                  <a:lnTo>
                    <a:pt x="2284" y="7953"/>
                  </a:lnTo>
                  <a:lnTo>
                    <a:pt x="2284" y="7953"/>
                  </a:lnTo>
                  <a:lnTo>
                    <a:pt x="2454" y="8208"/>
                  </a:lnTo>
                  <a:lnTo>
                    <a:pt x="2642" y="8396"/>
                  </a:lnTo>
                  <a:lnTo>
                    <a:pt x="2642" y="8302"/>
                  </a:lnTo>
                  <a:lnTo>
                    <a:pt x="2737" y="8396"/>
                  </a:lnTo>
                  <a:lnTo>
                    <a:pt x="2831" y="8113"/>
                  </a:lnTo>
                  <a:lnTo>
                    <a:pt x="2925" y="7925"/>
                  </a:lnTo>
                  <a:lnTo>
                    <a:pt x="3020" y="7830"/>
                  </a:lnTo>
                  <a:lnTo>
                    <a:pt x="3397" y="7830"/>
                  </a:lnTo>
                  <a:lnTo>
                    <a:pt x="3680" y="7736"/>
                  </a:lnTo>
                  <a:lnTo>
                    <a:pt x="3774" y="7547"/>
                  </a:lnTo>
                  <a:lnTo>
                    <a:pt x="3869" y="7264"/>
                  </a:lnTo>
                  <a:lnTo>
                    <a:pt x="4246" y="7453"/>
                  </a:lnTo>
                  <a:lnTo>
                    <a:pt x="4623" y="7642"/>
                  </a:lnTo>
                  <a:lnTo>
                    <a:pt x="4718" y="7547"/>
                  </a:lnTo>
                  <a:lnTo>
                    <a:pt x="4906" y="7359"/>
                  </a:lnTo>
                  <a:lnTo>
                    <a:pt x="5190" y="7170"/>
                  </a:lnTo>
                  <a:lnTo>
                    <a:pt x="5095" y="7076"/>
                  </a:lnTo>
                  <a:lnTo>
                    <a:pt x="4906" y="6793"/>
                  </a:lnTo>
                  <a:lnTo>
                    <a:pt x="4906" y="6793"/>
                  </a:lnTo>
                  <a:lnTo>
                    <a:pt x="5095" y="6887"/>
                  </a:lnTo>
                  <a:lnTo>
                    <a:pt x="5378" y="6793"/>
                  </a:lnTo>
                  <a:lnTo>
                    <a:pt x="5756" y="6510"/>
                  </a:lnTo>
                  <a:lnTo>
                    <a:pt x="6322" y="6132"/>
                  </a:lnTo>
                  <a:lnTo>
                    <a:pt x="6699" y="5566"/>
                  </a:lnTo>
                  <a:lnTo>
                    <a:pt x="7171" y="5095"/>
                  </a:lnTo>
                  <a:lnTo>
                    <a:pt x="7076" y="4717"/>
                  </a:lnTo>
                  <a:lnTo>
                    <a:pt x="6982" y="4434"/>
                  </a:lnTo>
                  <a:lnTo>
                    <a:pt x="6605" y="3963"/>
                  </a:lnTo>
                  <a:lnTo>
                    <a:pt x="6133" y="3491"/>
                  </a:lnTo>
                  <a:lnTo>
                    <a:pt x="5567" y="3113"/>
                  </a:lnTo>
                  <a:lnTo>
                    <a:pt x="4340" y="2547"/>
                  </a:lnTo>
                  <a:lnTo>
                    <a:pt x="3208" y="1887"/>
                  </a:lnTo>
                  <a:lnTo>
                    <a:pt x="2925" y="1698"/>
                  </a:lnTo>
                  <a:lnTo>
                    <a:pt x="2925" y="1604"/>
                  </a:lnTo>
                  <a:lnTo>
                    <a:pt x="2925" y="1510"/>
                  </a:lnTo>
                  <a:lnTo>
                    <a:pt x="2737" y="1698"/>
                  </a:lnTo>
                  <a:lnTo>
                    <a:pt x="2642" y="1698"/>
                  </a:lnTo>
                  <a:lnTo>
                    <a:pt x="2642" y="1604"/>
                  </a:lnTo>
                  <a:lnTo>
                    <a:pt x="2642" y="1510"/>
                  </a:lnTo>
                  <a:lnTo>
                    <a:pt x="2642" y="1415"/>
                  </a:lnTo>
                  <a:lnTo>
                    <a:pt x="2454" y="1604"/>
                  </a:lnTo>
                  <a:lnTo>
                    <a:pt x="2454" y="1698"/>
                  </a:lnTo>
                  <a:lnTo>
                    <a:pt x="2265" y="1887"/>
                  </a:lnTo>
                  <a:lnTo>
                    <a:pt x="2265" y="1604"/>
                  </a:lnTo>
                  <a:lnTo>
                    <a:pt x="2171" y="1415"/>
                  </a:lnTo>
                  <a:lnTo>
                    <a:pt x="1605" y="944"/>
                  </a:lnTo>
                  <a:lnTo>
                    <a:pt x="1227" y="755"/>
                  </a:lnTo>
                  <a:lnTo>
                    <a:pt x="1039" y="472"/>
                  </a:lnTo>
                  <a:lnTo>
                    <a:pt x="850" y="283"/>
                  </a:lnTo>
                  <a:lnTo>
                    <a:pt x="944" y="0"/>
                  </a:lnTo>
                  <a:close/>
                  <a:moveTo>
                    <a:pt x="2252" y="7965"/>
                  </a:moveTo>
                  <a:lnTo>
                    <a:pt x="850" y="8491"/>
                  </a:lnTo>
                  <a:lnTo>
                    <a:pt x="756" y="8491"/>
                  </a:lnTo>
                  <a:lnTo>
                    <a:pt x="756" y="8774"/>
                  </a:lnTo>
                  <a:lnTo>
                    <a:pt x="944" y="8868"/>
                  </a:lnTo>
                  <a:lnTo>
                    <a:pt x="1133" y="8868"/>
                  </a:lnTo>
                  <a:lnTo>
                    <a:pt x="1605" y="8774"/>
                  </a:lnTo>
                  <a:lnTo>
                    <a:pt x="1793" y="8679"/>
                  </a:lnTo>
                  <a:lnTo>
                    <a:pt x="2076" y="8491"/>
                  </a:lnTo>
                  <a:lnTo>
                    <a:pt x="2171" y="8208"/>
                  </a:lnTo>
                  <a:lnTo>
                    <a:pt x="2252" y="7965"/>
                  </a:lnTo>
                  <a:close/>
                </a:path>
              </a:pathLst>
            </a:custGeom>
            <a:solidFill>
              <a:srgbClr val="FFFFFF"/>
            </a:solidFill>
            <a:ln>
              <a:noFill/>
            </a:ln>
            <a:effectLst>
              <a:outerShdw blurRad="57150" dist="19050" dir="5400000" algn="bl" rotWithShape="0">
                <a:srgbClr val="000000">
                  <a:alpha val="50000"/>
                </a:srgbClr>
              </a:outerShdw>
            </a:effectLst>
          </p:spPr>
          <p:txBody>
            <a:bodyPr spcFirstLastPara="1" lIns="91425" tIns="91425" rIns="91425" bIns="91425" anchor="ctr"/>
            <a:lstStyle/>
            <a:p>
              <a:pPr>
                <a:spcBef>
                  <a:spcPts val="0"/>
                </a:spcBef>
                <a:spcAft>
                  <a:spcPts val="0"/>
                </a:spcAft>
                <a:defRPr/>
              </a:pPr>
              <a:endParaRPr/>
            </a:p>
          </p:txBody>
        </p:sp>
      </p:grpSp>
      <p:pic>
        <p:nvPicPr>
          <p:cNvPr id="47139" name="Google Shape;763;p58"/>
          <p:cNvPicPr preferRelativeResize="0">
            <a:picLocks noChangeAspect="1" noChangeArrowheads="1"/>
          </p:cNvPicPr>
          <p:nvPr/>
        </p:nvPicPr>
        <p:blipFill>
          <a:blip r:embed="rId14">
            <a:extLst>
              <a:ext uri="{28A0092B-C50C-407E-A947-70E740481C1C}">
                <a14:useLocalDpi xmlns:a14="http://schemas.microsoft.com/office/drawing/2010/main" val="0"/>
              </a:ext>
            </a:extLst>
          </a:blip>
          <a:srcRect l="9341" t="7201" r="15691" b="25504"/>
          <a:stretch>
            <a:fillRect/>
          </a:stretch>
        </p:blipFill>
        <p:spPr bwMode="auto">
          <a:xfrm>
            <a:off x="5230813" y="2008188"/>
            <a:ext cx="1428750"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7140" name="Skupina 66"/>
          <p:cNvGrpSpPr>
            <a:grpSpLocks/>
          </p:cNvGrpSpPr>
          <p:nvPr/>
        </p:nvGrpSpPr>
        <p:grpSpPr bwMode="auto">
          <a:xfrm>
            <a:off x="5335588" y="2143125"/>
            <a:ext cx="725487" cy="666750"/>
            <a:chOff x="7542213" y="4583113"/>
            <a:chExt cx="725487" cy="666750"/>
          </a:xfrm>
        </p:grpSpPr>
        <p:pic>
          <p:nvPicPr>
            <p:cNvPr id="47143" name="Google Shape;765;p58"/>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2213" y="4735513"/>
              <a:ext cx="268287"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44" name="Google Shape;766;p58"/>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9413" y="4583113"/>
              <a:ext cx="268287"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45" name="Google Shape;768;p58"/>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9413" y="5040313"/>
              <a:ext cx="268287"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7141" name="Google Shape;772;p58"/>
          <p:cNvSpPr txBox="1">
            <a:spLocks/>
          </p:cNvSpPr>
          <p:nvPr/>
        </p:nvSpPr>
        <p:spPr bwMode="auto">
          <a:xfrm>
            <a:off x="6865938" y="2379663"/>
            <a:ext cx="1909762"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5" tIns="34275" rIns="68575" bIns="34275"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cs-CZ" sz="1800">
                <a:solidFill>
                  <a:srgbClr val="000000"/>
                </a:solidFill>
              </a:rPr>
              <a:t>Cultures have to be counted daily to assess quality and quantity.</a:t>
            </a:r>
          </a:p>
        </p:txBody>
      </p:sp>
      <p:pic>
        <p:nvPicPr>
          <p:cNvPr id="47142" name="Google Shape;750;p57"/>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472363" y="4956175"/>
            <a:ext cx="55403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7"/>
                                        </p:tgtEl>
                                        <p:attrNameLst>
                                          <p:attrName>style.visibility</p:attrName>
                                        </p:attrNameLst>
                                      </p:cBhvr>
                                      <p:to>
                                        <p:strVal val="visible"/>
                                      </p:to>
                                    </p:set>
                                    <p:animEffect transition="in" filter="fade">
                                      <p:cBhvr>
                                        <p:cTn id="9" dur="1000"/>
                                        <p:tgtEl>
                                          <p:spTgt spid="57"/>
                                        </p:tgtEl>
                                      </p:cBhvr>
                                    </p:animEffect>
                                  </p:childTnLst>
                                </p:cTn>
                              </p:par>
                            </p:childTnLst>
                          </p:cTn>
                        </p:par>
                        <p:par>
                          <p:cTn id="10" fill="hold" nodeType="afterGroup">
                            <p:stCondLst>
                              <p:cond delay="1000"/>
                            </p:stCondLst>
                            <p:childTnLst>
                              <p:par>
                                <p:cTn id="11" presetID="1" presetClass="entr" presetSubtype="0" fill="hold" nodeType="after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childTnLst>
                          </p:cTn>
                        </p:par>
                        <p:par>
                          <p:cTn id="13" fill="hold" nodeType="afterGroup">
                            <p:stCondLst>
                              <p:cond delay="1000"/>
                            </p:stCondLst>
                            <p:childTnLst>
                              <p:par>
                                <p:cTn id="14" presetID="1" presetClass="entr" presetSubtype="0" fill="hold" nodeType="afterEffect">
                                  <p:stCondLst>
                                    <p:cond delay="0"/>
                                  </p:stCondLst>
                                  <p:childTnLst>
                                    <p:set>
                                      <p:cBhvr>
                                        <p:cTn id="15"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447675" y="149225"/>
            <a:ext cx="8516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800">
                <a:latin typeface="Arial" panose="020B0604020202020204" pitchFamily="34" charset="0"/>
              </a:rPr>
              <a:t>  </a:t>
            </a:r>
          </a:p>
        </p:txBody>
      </p:sp>
      <p:sp>
        <p:nvSpPr>
          <p:cNvPr id="49155" name="Rectangle 5"/>
          <p:cNvSpPr>
            <a:spLocks noChangeArrowheads="1"/>
          </p:cNvSpPr>
          <p:nvPr/>
        </p:nvSpPr>
        <p:spPr bwMode="auto">
          <a:xfrm>
            <a:off x="210039" y="1398955"/>
            <a:ext cx="8964612"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en-US" sz="2000" dirty="0"/>
              <a:t>Small crustaceans</a:t>
            </a:r>
          </a:p>
          <a:p>
            <a:pPr algn="just" eaLnBrk="1" hangingPunct="1">
              <a:spcBef>
                <a:spcPct val="0"/>
              </a:spcBef>
              <a:buFontTx/>
              <a:buChar char="•"/>
            </a:pPr>
            <a:r>
              <a:rPr lang="en-US" sz="2000" dirty="0"/>
              <a:t>Occurring in locations with high salinity</a:t>
            </a:r>
          </a:p>
          <a:p>
            <a:pPr algn="just" eaLnBrk="1" hangingPunct="1">
              <a:spcBef>
                <a:spcPct val="0"/>
              </a:spcBef>
              <a:buFontTx/>
              <a:buChar char="•"/>
            </a:pPr>
            <a:r>
              <a:rPr lang="en-US" sz="2000" dirty="0"/>
              <a:t>They are industrially mined from natural habitats and preserved</a:t>
            </a:r>
          </a:p>
          <a:p>
            <a:pPr algn="just" eaLnBrk="1" hangingPunct="1">
              <a:spcBef>
                <a:spcPct val="0"/>
              </a:spcBef>
              <a:buFontTx/>
              <a:buChar char="•"/>
            </a:pPr>
            <a:r>
              <a:rPr lang="en-US" sz="2000" dirty="0"/>
              <a:t>Very efficient filtrators (algae, diatoms, detritus, protozoa, bacteria)</a:t>
            </a:r>
          </a:p>
          <a:p>
            <a:pPr algn="just" eaLnBrk="1" hangingPunct="1">
              <a:spcBef>
                <a:spcPct val="0"/>
              </a:spcBef>
              <a:buFontTx/>
              <a:buChar char="•"/>
            </a:pPr>
            <a:r>
              <a:rPr lang="en-US" sz="2000" dirty="0"/>
              <a:t>Optimal nutritional composition for fish larvae</a:t>
            </a:r>
            <a:endParaRPr lang="cs-CZ" altLang="cs-CZ" sz="2000" dirty="0"/>
          </a:p>
        </p:txBody>
      </p:sp>
      <p:sp>
        <p:nvSpPr>
          <p:cNvPr id="2054" name="Rectangle 6"/>
          <p:cNvSpPr>
            <a:spLocks noChangeArrowheads="1"/>
          </p:cNvSpPr>
          <p:nvPr/>
        </p:nvSpPr>
        <p:spPr bwMode="auto">
          <a:xfrm>
            <a:off x="182563" y="2346037"/>
            <a:ext cx="89646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Char char="-"/>
              <a:defRPr/>
            </a:pPr>
            <a:endParaRPr lang="cs-CZ" altLang="cs-CZ" sz="1200" dirty="0"/>
          </a:p>
          <a:p>
            <a:pPr marL="0" indent="0" algn="just" eaLnBrk="1" hangingPunct="1">
              <a:spcBef>
                <a:spcPct val="0"/>
              </a:spcBef>
              <a:buFontTx/>
              <a:buNone/>
              <a:defRPr/>
            </a:pPr>
            <a:endParaRPr lang="cs-CZ" altLang="cs-CZ" sz="2000" dirty="0"/>
          </a:p>
        </p:txBody>
      </p:sp>
      <p:pic>
        <p:nvPicPr>
          <p:cNvPr id="49157" name="Obráze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7675" y="4508500"/>
            <a:ext cx="196215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Obráze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3098800"/>
            <a:ext cx="1939925"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9" name="Obdélník 1"/>
          <p:cNvSpPr>
            <a:spLocks noChangeArrowheads="1"/>
          </p:cNvSpPr>
          <p:nvPr/>
        </p:nvSpPr>
        <p:spPr bwMode="auto">
          <a:xfrm>
            <a:off x="3703638" y="3933825"/>
            <a:ext cx="512921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841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sz="2000" b="1" dirty="0"/>
              <a:t>The nutritional composition of the Artemia: </a:t>
            </a:r>
          </a:p>
          <a:p>
            <a:pPr algn="just" eaLnBrk="1" hangingPunct="1">
              <a:spcBef>
                <a:spcPct val="0"/>
              </a:spcBef>
              <a:buFontTx/>
              <a:buNone/>
            </a:pPr>
            <a:r>
              <a:rPr lang="en-US" sz="2000" dirty="0"/>
              <a:t>Protein: 50-56%, </a:t>
            </a:r>
          </a:p>
          <a:p>
            <a:pPr algn="just" eaLnBrk="1" hangingPunct="1">
              <a:spcBef>
                <a:spcPct val="0"/>
              </a:spcBef>
              <a:buFontTx/>
              <a:buNone/>
            </a:pPr>
            <a:r>
              <a:rPr lang="en-US" sz="2000" dirty="0"/>
              <a:t>Fat: 12-23%, </a:t>
            </a:r>
          </a:p>
          <a:p>
            <a:pPr algn="just" eaLnBrk="1" hangingPunct="1">
              <a:spcBef>
                <a:spcPct val="0"/>
              </a:spcBef>
              <a:buFontTx/>
              <a:buNone/>
            </a:pPr>
            <a:r>
              <a:rPr lang="en-US" sz="2000" dirty="0"/>
              <a:t>Carbohydrate: 4-17%. </a:t>
            </a:r>
          </a:p>
          <a:p>
            <a:pPr algn="just" eaLnBrk="1" hangingPunct="1">
              <a:spcBef>
                <a:spcPct val="0"/>
              </a:spcBef>
              <a:buFontTx/>
              <a:buNone/>
            </a:pPr>
            <a:r>
              <a:rPr lang="en-US" sz="2000" dirty="0"/>
              <a:t>The composition varies depending on the locations and developmental stages.</a:t>
            </a:r>
            <a:endParaRPr lang="cs-CZ" altLang="cs-CZ" sz="2000" dirty="0">
              <a:latin typeface="Arial" panose="020B0604020202020204" pitchFamily="34" charset="0"/>
            </a:endParaRPr>
          </a:p>
        </p:txBody>
      </p:sp>
      <p:sp>
        <p:nvSpPr>
          <p:cNvPr id="8" name="TextovéPole 7"/>
          <p:cNvSpPr txBox="1"/>
          <p:nvPr/>
        </p:nvSpPr>
        <p:spPr>
          <a:xfrm>
            <a:off x="371865" y="714208"/>
            <a:ext cx="8640960" cy="461665"/>
          </a:xfrm>
          <a:prstGeom prst="rect">
            <a:avLst/>
          </a:prstGeom>
          <a:solidFill>
            <a:schemeClr val="bg1">
              <a:lumMod val="85000"/>
            </a:schemeClr>
          </a:solidFill>
          <a:effectLst>
            <a:glow rad="63500">
              <a:schemeClr val="accent3">
                <a:lumMod val="75000"/>
                <a:alpha val="40000"/>
              </a:schemeClr>
            </a:glow>
            <a:softEdge rad="31750"/>
          </a:effectLst>
        </p:spPr>
        <p:txBody>
          <a:bodyPr>
            <a:spAutoFit/>
          </a:bodyPr>
          <a:lstStyle/>
          <a:p>
            <a:pPr algn="ctr" eaLnBrk="1" hangingPunct="1">
              <a:defRPr/>
            </a:pPr>
            <a:r>
              <a:rPr lang="cs-CZ" altLang="cs-CZ" sz="2400" b="1" dirty="0"/>
              <a:t>Art</a:t>
            </a:r>
            <a:r>
              <a:rPr lang="en-US" altLang="cs-CZ" sz="2400" b="1" dirty="0"/>
              <a:t>e</a:t>
            </a:r>
            <a:r>
              <a:rPr lang="cs-CZ" altLang="cs-CZ" sz="2400" b="1" dirty="0"/>
              <a:t>mia salina</a:t>
            </a:r>
            <a:r>
              <a:rPr lang="en-US" altLang="cs-CZ" sz="2400" b="1" dirty="0"/>
              <a:t> - </a:t>
            </a:r>
            <a:r>
              <a:rPr lang="en-US" sz="2400" i="1" dirty="0"/>
              <a:t>Brine shrimp</a:t>
            </a:r>
            <a:endParaRPr lang="cs-CZ" altLang="cs-CZ" sz="2400" b="1" dirty="0"/>
          </a:p>
        </p:txBody>
      </p:sp>
      <p:pic>
        <p:nvPicPr>
          <p:cNvPr id="4916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0025" y="76200"/>
            <a:ext cx="2398713"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7"/>
          <p:cNvSpPr>
            <a:spLocks noChangeArrowheads="1"/>
          </p:cNvSpPr>
          <p:nvPr/>
        </p:nvSpPr>
        <p:spPr bwMode="auto">
          <a:xfrm>
            <a:off x="111318" y="1556792"/>
            <a:ext cx="8785225"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defRPr/>
            </a:pPr>
            <a:r>
              <a:rPr lang="en-US" sz="2400" b="1" u="sng" dirty="0"/>
              <a:t>Two ways of reproduction:</a:t>
            </a:r>
          </a:p>
          <a:p>
            <a:pPr algn="just" eaLnBrk="1" hangingPunct="1">
              <a:spcBef>
                <a:spcPct val="0"/>
              </a:spcBef>
              <a:buFontTx/>
              <a:buNone/>
              <a:defRPr/>
            </a:pPr>
            <a:r>
              <a:rPr lang="en-US" sz="2400" dirty="0"/>
              <a:t> - bisexual reproduction </a:t>
            </a:r>
          </a:p>
          <a:p>
            <a:pPr algn="just" eaLnBrk="1" hangingPunct="1">
              <a:spcBef>
                <a:spcPct val="0"/>
              </a:spcBef>
              <a:buFontTx/>
              <a:buNone/>
              <a:defRPr/>
            </a:pPr>
            <a:r>
              <a:rPr lang="en-US" sz="2400" dirty="0"/>
              <a:t> - parthenogenesis</a:t>
            </a:r>
            <a:r>
              <a:rPr lang="cs-CZ" altLang="cs-CZ" sz="2400" dirty="0"/>
              <a:t> </a:t>
            </a:r>
            <a:endParaRPr lang="en-US" altLang="cs-CZ" sz="2400" dirty="0"/>
          </a:p>
          <a:p>
            <a:pPr algn="just" eaLnBrk="1" hangingPunct="1">
              <a:spcBef>
                <a:spcPct val="0"/>
              </a:spcBef>
              <a:buFontTx/>
              <a:buNone/>
              <a:defRPr/>
            </a:pPr>
            <a:endParaRPr lang="cs-CZ" altLang="cs-CZ" sz="2400" dirty="0"/>
          </a:p>
          <a:p>
            <a:pPr algn="just" eaLnBrk="1" hangingPunct="1">
              <a:spcBef>
                <a:spcPct val="0"/>
              </a:spcBef>
              <a:buFontTx/>
              <a:buNone/>
              <a:defRPr/>
            </a:pPr>
            <a:r>
              <a:rPr lang="en-US" sz="2400" u="sng" dirty="0"/>
              <a:t>Suitable environmental conditions:</a:t>
            </a:r>
          </a:p>
          <a:p>
            <a:pPr algn="just" eaLnBrk="1" hangingPunct="1">
              <a:spcBef>
                <a:spcPct val="0"/>
              </a:spcBef>
              <a:buFontTx/>
              <a:buNone/>
              <a:defRPr/>
            </a:pPr>
            <a:r>
              <a:rPr lang="en-US" sz="2400" dirty="0"/>
              <a:t>Live floating larvae are hatched directly from the ovaries </a:t>
            </a:r>
          </a:p>
          <a:p>
            <a:pPr algn="just" eaLnBrk="1" hangingPunct="1">
              <a:spcBef>
                <a:spcPct val="0"/>
              </a:spcBef>
              <a:buFontTx/>
              <a:buNone/>
              <a:defRPr/>
            </a:pPr>
            <a:r>
              <a:rPr lang="en-US" sz="2400" dirty="0"/>
              <a:t>The female produces 50-250 cysts in one reproduction cycle</a:t>
            </a:r>
            <a:endParaRPr lang="cs-CZ" altLang="cs-CZ" sz="2400" dirty="0"/>
          </a:p>
          <a:p>
            <a:pPr algn="just" eaLnBrk="1" hangingPunct="1">
              <a:spcBef>
                <a:spcPct val="0"/>
              </a:spcBef>
              <a:buFontTx/>
              <a:buNone/>
              <a:defRPr/>
            </a:pPr>
            <a:endParaRPr lang="en-US" altLang="cs-CZ" sz="2400" u="sng" dirty="0"/>
          </a:p>
          <a:p>
            <a:pPr algn="just" eaLnBrk="1" hangingPunct="1">
              <a:spcBef>
                <a:spcPct val="0"/>
              </a:spcBef>
              <a:buFontTx/>
              <a:buNone/>
              <a:defRPr/>
            </a:pPr>
            <a:r>
              <a:rPr lang="en-US" sz="2400" u="sng" dirty="0"/>
              <a:t>Unsuitable environmental conditions: </a:t>
            </a:r>
          </a:p>
          <a:p>
            <a:pPr algn="just" eaLnBrk="1" hangingPunct="1">
              <a:spcBef>
                <a:spcPct val="0"/>
              </a:spcBef>
              <a:buFontTx/>
              <a:buNone/>
              <a:defRPr/>
            </a:pPr>
            <a:r>
              <a:rPr lang="en-US" sz="2400" dirty="0"/>
              <a:t>Very low or very high salinity</a:t>
            </a:r>
          </a:p>
          <a:p>
            <a:pPr algn="just" eaLnBrk="1" hangingPunct="1">
              <a:spcBef>
                <a:spcPct val="0"/>
              </a:spcBef>
              <a:buFontTx/>
              <a:buNone/>
              <a:defRPr/>
            </a:pPr>
            <a:r>
              <a:rPr lang="en-US" sz="2400" dirty="0"/>
              <a:t>Females produce cysts</a:t>
            </a:r>
            <a:endParaRPr lang="cs-CZ" altLang="cs-CZ" sz="2400" dirty="0"/>
          </a:p>
          <a:p>
            <a:pPr algn="just" eaLnBrk="1" hangingPunct="1">
              <a:spcBef>
                <a:spcPct val="0"/>
              </a:spcBef>
              <a:buFontTx/>
              <a:buNone/>
              <a:defRPr/>
            </a:pPr>
            <a:endParaRPr lang="cs-CZ" altLang="cs-CZ" sz="2400" dirty="0"/>
          </a:p>
        </p:txBody>
      </p:sp>
      <p:sp>
        <p:nvSpPr>
          <p:cNvPr id="4" name="TextovéPole 3"/>
          <p:cNvSpPr txBox="1"/>
          <p:nvPr/>
        </p:nvSpPr>
        <p:spPr>
          <a:xfrm>
            <a:off x="255583" y="692696"/>
            <a:ext cx="8640960" cy="461665"/>
          </a:xfrm>
          <a:prstGeom prst="rect">
            <a:avLst/>
          </a:prstGeom>
          <a:solidFill>
            <a:schemeClr val="bg1">
              <a:lumMod val="85000"/>
            </a:schemeClr>
          </a:solidFill>
          <a:effectLst>
            <a:glow rad="63500">
              <a:schemeClr val="accent3">
                <a:lumMod val="75000"/>
                <a:alpha val="40000"/>
              </a:schemeClr>
            </a:glow>
            <a:softEdge rad="31750"/>
          </a:effectLst>
        </p:spPr>
        <p:txBody>
          <a:bodyPr>
            <a:spAutoFit/>
          </a:bodyPr>
          <a:lstStyle/>
          <a:p>
            <a:pPr algn="ctr" eaLnBrk="1" hangingPunct="1">
              <a:defRPr/>
            </a:pPr>
            <a:r>
              <a:rPr lang="cs-CZ" altLang="cs-CZ" sz="2400" b="1" dirty="0"/>
              <a:t>Art</a:t>
            </a:r>
            <a:r>
              <a:rPr lang="en-US" altLang="cs-CZ" sz="2400" b="1" dirty="0"/>
              <a:t>e</a:t>
            </a:r>
            <a:r>
              <a:rPr lang="cs-CZ" altLang="cs-CZ" sz="2400" b="1" dirty="0"/>
              <a:t>mia salina</a:t>
            </a:r>
            <a:r>
              <a:rPr lang="en-US" altLang="cs-CZ" sz="2400" b="1" dirty="0"/>
              <a:t> - </a:t>
            </a:r>
            <a:r>
              <a:rPr lang="en-US" sz="2400" i="1" dirty="0"/>
              <a:t>Brine shrimp</a:t>
            </a:r>
            <a:endParaRPr lang="cs-CZ" altLang="cs-CZ" sz="2400" b="1" dirty="0"/>
          </a:p>
        </p:txBody>
      </p:sp>
      <p:pic>
        <p:nvPicPr>
          <p:cNvPr id="501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0025" y="76200"/>
            <a:ext cx="2398713"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ek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50025" y="1313001"/>
            <a:ext cx="196215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257175" y="1179106"/>
            <a:ext cx="8964613"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2800" b="1" dirty="0"/>
              <a:t>Cysts</a:t>
            </a:r>
            <a:br>
              <a:rPr lang="en-US" sz="2800" dirty="0"/>
            </a:br>
            <a:r>
              <a:rPr lang="en-US" sz="2800" dirty="0"/>
              <a:t>- They are floating on the surface</a:t>
            </a:r>
            <a:br>
              <a:rPr lang="en-US" sz="2800" dirty="0"/>
            </a:br>
            <a:r>
              <a:rPr lang="en-US" sz="2800" dirty="0"/>
              <a:t>- Inactive and stop their development</a:t>
            </a:r>
            <a:br>
              <a:rPr lang="en-US" sz="2800" dirty="0"/>
            </a:br>
            <a:r>
              <a:rPr lang="en-US" sz="2800" dirty="0"/>
              <a:t>- Very resistant to environmental conditions</a:t>
            </a:r>
            <a:endParaRPr lang="cs-CZ" altLang="cs-CZ" sz="2400" dirty="0">
              <a:latin typeface="Arial" panose="020B0604020202020204" pitchFamily="34" charset="0"/>
            </a:endParaRPr>
          </a:p>
          <a:p>
            <a:pPr algn="just" eaLnBrk="1" hangingPunct="1">
              <a:spcBef>
                <a:spcPct val="0"/>
              </a:spcBef>
              <a:buFontTx/>
              <a:buNone/>
            </a:pPr>
            <a:r>
              <a:rPr lang="cs-CZ" altLang="cs-CZ" sz="2400" dirty="0">
                <a:latin typeface="Arial" panose="020B0604020202020204" pitchFamily="34" charset="0"/>
              </a:rPr>
              <a:t> </a:t>
            </a:r>
          </a:p>
        </p:txBody>
      </p:sp>
      <p:pic>
        <p:nvPicPr>
          <p:cNvPr id="51203" name="Obráze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7675" y="3141663"/>
            <a:ext cx="54483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Obrázek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4365625"/>
            <a:ext cx="268605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ovéPole 5"/>
          <p:cNvSpPr txBox="1"/>
          <p:nvPr/>
        </p:nvSpPr>
        <p:spPr>
          <a:xfrm>
            <a:off x="257558" y="585367"/>
            <a:ext cx="8640960" cy="461665"/>
          </a:xfrm>
          <a:prstGeom prst="rect">
            <a:avLst/>
          </a:prstGeom>
          <a:solidFill>
            <a:schemeClr val="bg1">
              <a:lumMod val="85000"/>
            </a:schemeClr>
          </a:solidFill>
          <a:effectLst>
            <a:glow rad="63500">
              <a:schemeClr val="accent3">
                <a:lumMod val="75000"/>
                <a:alpha val="40000"/>
              </a:schemeClr>
            </a:glow>
            <a:softEdge rad="31750"/>
          </a:effectLst>
        </p:spPr>
        <p:txBody>
          <a:bodyPr>
            <a:spAutoFit/>
          </a:bodyPr>
          <a:lstStyle/>
          <a:p>
            <a:pPr algn="ctr" eaLnBrk="1" hangingPunct="1">
              <a:defRPr/>
            </a:pPr>
            <a:r>
              <a:rPr lang="en-US" altLang="cs-CZ" sz="2400" b="1" dirty="0"/>
              <a:t>Artemia </a:t>
            </a:r>
            <a:r>
              <a:rPr lang="en-US" altLang="cs-CZ" sz="2400" b="1" dirty="0" err="1"/>
              <a:t>salina</a:t>
            </a:r>
            <a:r>
              <a:rPr lang="en-US" altLang="cs-CZ" sz="2400" b="1" dirty="0"/>
              <a:t> - </a:t>
            </a:r>
            <a:r>
              <a:rPr lang="en-US" sz="2400" i="1" dirty="0"/>
              <a:t>Brine shrimp</a:t>
            </a:r>
            <a:endParaRPr lang="cs-CZ" altLang="cs-CZ" sz="2400" b="1" dirty="0"/>
          </a:p>
        </p:txBody>
      </p:sp>
      <p:pic>
        <p:nvPicPr>
          <p:cNvPr id="5120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0025" y="76200"/>
            <a:ext cx="2398713"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Zástupný symbol pro číslo snímku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158CE01-9EDC-42B0-89ED-124022F53775}" type="slidenum">
              <a:rPr lang="de-DE" altLang="cs-CZ" sz="1200" smtClean="0">
                <a:solidFill>
                  <a:srgbClr val="898989"/>
                </a:solidFill>
              </a:rPr>
              <a:pPr>
                <a:spcBef>
                  <a:spcPct val="0"/>
                </a:spcBef>
                <a:buFontTx/>
                <a:buNone/>
              </a:pPr>
              <a:t>3</a:t>
            </a:fld>
            <a:endParaRPr lang="de-DE" altLang="cs-CZ" sz="1200">
              <a:solidFill>
                <a:srgbClr val="898989"/>
              </a:solidFill>
            </a:endParaRPr>
          </a:p>
        </p:txBody>
      </p:sp>
      <p:sp>
        <p:nvSpPr>
          <p:cNvPr id="8195" name="Obdélník 7"/>
          <p:cNvSpPr>
            <a:spLocks noChangeArrowheads="1"/>
          </p:cNvSpPr>
          <p:nvPr/>
        </p:nvSpPr>
        <p:spPr bwMode="auto">
          <a:xfrm>
            <a:off x="4119563" y="3762375"/>
            <a:ext cx="457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cs-CZ" altLang="cs-CZ" sz="1800">
              <a:latin typeface="Arial" panose="020B0604020202020204" pitchFamily="34" charset="0"/>
            </a:endParaRPr>
          </a:p>
        </p:txBody>
      </p:sp>
      <p:sp>
        <p:nvSpPr>
          <p:cNvPr id="21" name="TextovéPole 20"/>
          <p:cNvSpPr txBox="1"/>
          <p:nvPr/>
        </p:nvSpPr>
        <p:spPr>
          <a:xfrm>
            <a:off x="352425" y="811476"/>
            <a:ext cx="8640960" cy="830997"/>
          </a:xfrm>
          <a:prstGeom prst="rect">
            <a:avLst/>
          </a:prstGeom>
          <a:solidFill>
            <a:schemeClr val="bg1">
              <a:lumMod val="85000"/>
            </a:schemeClr>
          </a:solidFill>
          <a:effectLst>
            <a:glow rad="63500">
              <a:schemeClr val="accent3">
                <a:lumMod val="75000"/>
                <a:alpha val="40000"/>
              </a:schemeClr>
            </a:glow>
            <a:softEdge rad="31750"/>
          </a:effectLst>
        </p:spPr>
        <p:txBody>
          <a:bodyPr>
            <a:spAutoFit/>
          </a:bodyPr>
          <a:lstStyle/>
          <a:p>
            <a:pPr algn="ctr">
              <a:defRPr/>
            </a:pPr>
            <a:r>
              <a:rPr lang="en-US" sz="2400" b="1" dirty="0"/>
              <a:t>Live feed - Essential for yet barely developed larvae at the beginning of exogenous nutrition</a:t>
            </a:r>
            <a:endParaRPr lang="cs-CZ" sz="2400" b="1" dirty="0"/>
          </a:p>
        </p:txBody>
      </p:sp>
      <p:pic>
        <p:nvPicPr>
          <p:cNvPr id="819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0050" y="93663"/>
            <a:ext cx="3024188"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0" name="TextovéPole 1"/>
          <p:cNvSpPr txBox="1">
            <a:spLocks noChangeArrowheads="1"/>
          </p:cNvSpPr>
          <p:nvPr/>
        </p:nvSpPr>
        <p:spPr bwMode="auto">
          <a:xfrm>
            <a:off x="334963" y="1916113"/>
            <a:ext cx="8658225"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s-CZ" altLang="en-US" sz="1800" dirty="0">
                <a:latin typeface="Arial" panose="020B0604020202020204" pitchFamily="34" charset="0"/>
              </a:rPr>
              <a:t>-</a:t>
            </a:r>
            <a:r>
              <a:rPr lang="en-US" sz="1800" dirty="0"/>
              <a:t>Endogenous feeding- utilization of nutrients from the yolk sac after hatching may take some time:</a:t>
            </a:r>
            <a:endParaRPr lang="cs-CZ" altLang="en-US" sz="1800" dirty="0">
              <a:latin typeface="Arial" panose="020B0604020202020204" pitchFamily="34" charset="0"/>
            </a:endParaRPr>
          </a:p>
          <a:p>
            <a:pPr>
              <a:spcBef>
                <a:spcPct val="0"/>
              </a:spcBef>
              <a:buFontTx/>
              <a:buChar char="-"/>
            </a:pPr>
            <a:r>
              <a:rPr lang="en-US" sz="1800" dirty="0"/>
              <a:t>Rainbow trout: 2 - 4 weeks,</a:t>
            </a:r>
            <a:br>
              <a:rPr lang="en-US" sz="1800" dirty="0"/>
            </a:br>
            <a:r>
              <a:rPr lang="en-US" sz="1800" dirty="0"/>
              <a:t>-</a:t>
            </a:r>
            <a:r>
              <a:rPr lang="en-US" sz="1800" dirty="0" err="1"/>
              <a:t>Burbot</a:t>
            </a:r>
            <a:r>
              <a:rPr lang="en-US" sz="1800" dirty="0"/>
              <a:t>: 5-8 days (approx. 7 days)</a:t>
            </a:r>
            <a:br>
              <a:rPr lang="en-US" sz="1800" dirty="0"/>
            </a:br>
            <a:r>
              <a:rPr lang="en-US" sz="1800" dirty="0"/>
              <a:t>-Pikeperch (Zander): 3-5 days</a:t>
            </a:r>
            <a:br>
              <a:rPr lang="en-US" sz="1800" dirty="0"/>
            </a:br>
            <a:r>
              <a:rPr lang="en-US" sz="1800" dirty="0"/>
              <a:t>-Perch: 3 - 4 days,</a:t>
            </a:r>
            <a:br>
              <a:rPr lang="en-US" sz="1800" dirty="0"/>
            </a:br>
            <a:r>
              <a:rPr lang="en-US" sz="1800" dirty="0"/>
              <a:t>-Carp: 2 to 3 days</a:t>
            </a:r>
            <a:br>
              <a:rPr lang="en-US" sz="1800" dirty="0"/>
            </a:br>
            <a:r>
              <a:rPr lang="en-US" sz="1800" dirty="0"/>
              <a:t>-</a:t>
            </a:r>
            <a:r>
              <a:rPr lang="en-US" sz="1800" dirty="0" err="1"/>
              <a:t>Tench</a:t>
            </a:r>
            <a:r>
              <a:rPr lang="en-US" sz="1800" dirty="0"/>
              <a:t>: 4-6 days</a:t>
            </a:r>
            <a:br>
              <a:rPr lang="en-US" sz="1800" dirty="0"/>
            </a:br>
            <a:r>
              <a:rPr lang="en-US" sz="1800" dirty="0"/>
              <a:t>-Grass carp: 6-7 days</a:t>
            </a:r>
            <a:r>
              <a:rPr lang="cs-CZ" altLang="en-US" sz="1800" dirty="0">
                <a:latin typeface="Arial" panose="020B0604020202020204" pitchFamily="34" charset="0"/>
              </a:rPr>
              <a:t> </a:t>
            </a:r>
            <a:endParaRPr lang="en-US" altLang="en-US" sz="1800" dirty="0">
              <a:latin typeface="Arial" panose="020B0604020202020204" pitchFamily="34" charset="0"/>
            </a:endParaRPr>
          </a:p>
          <a:p>
            <a:pPr>
              <a:spcBef>
                <a:spcPct val="0"/>
              </a:spcBef>
              <a:buNone/>
            </a:pPr>
            <a:r>
              <a:rPr lang="en-US" sz="1800" dirty="0"/>
              <a:t>Depending on the species, water temperature, broodstock nutrition , the size of the yolk sac…</a:t>
            </a:r>
            <a:endParaRPr lang="cs-CZ" altLang="en-US" sz="1800" dirty="0">
              <a:latin typeface="Arial" panose="020B0604020202020204" pitchFamily="34" charset="0"/>
            </a:endParaRPr>
          </a:p>
          <a:p>
            <a:pPr algn="just">
              <a:spcBef>
                <a:spcPct val="0"/>
              </a:spcBef>
              <a:buFontTx/>
              <a:buNone/>
            </a:pPr>
            <a:r>
              <a:rPr lang="en-US" sz="1800" dirty="0"/>
              <a:t>-The transition from </a:t>
            </a:r>
            <a:r>
              <a:rPr lang="en-US" sz="1800" b="1" dirty="0"/>
              <a:t>endogenous</a:t>
            </a:r>
            <a:r>
              <a:rPr lang="en-US" sz="1800" dirty="0"/>
              <a:t> to </a:t>
            </a:r>
            <a:r>
              <a:rPr lang="en-US" sz="1800" b="1" dirty="0"/>
              <a:t>exogenous</a:t>
            </a:r>
            <a:r>
              <a:rPr lang="en-US" sz="1800" dirty="0"/>
              <a:t> feeding is a very critical period for larvae. Larvae must be offered appropriate food, according to their ontogenetic development (the anatomical structure of the digestive tract and its degree of function).</a:t>
            </a:r>
            <a:endParaRPr lang="cs-CZ" altLang="en-US" sz="1800" dirty="0">
              <a:latin typeface="Arial" panose="020B0604020202020204" pitchFamily="34" charset="0"/>
            </a:endParaRPr>
          </a:p>
          <a:p>
            <a:pPr>
              <a:spcBef>
                <a:spcPct val="0"/>
              </a:spcBef>
              <a:buFontTx/>
              <a:buChar char="-"/>
            </a:pPr>
            <a:endParaRPr lang="cs-CZ" altLang="en-US" sz="1800" dirty="0">
              <a:latin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Obrázek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836613"/>
            <a:ext cx="4657725"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Obrázek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3429000"/>
            <a:ext cx="4848225"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Obrázek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45075" y="830263"/>
            <a:ext cx="3848100" cy="253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ovéPole 5"/>
          <p:cNvSpPr txBox="1"/>
          <p:nvPr/>
        </p:nvSpPr>
        <p:spPr>
          <a:xfrm>
            <a:off x="252215" y="110778"/>
            <a:ext cx="8640960" cy="461665"/>
          </a:xfrm>
          <a:prstGeom prst="rect">
            <a:avLst/>
          </a:prstGeom>
          <a:solidFill>
            <a:schemeClr val="bg1">
              <a:lumMod val="85000"/>
            </a:schemeClr>
          </a:solidFill>
          <a:effectLst>
            <a:glow rad="63500">
              <a:schemeClr val="accent3">
                <a:lumMod val="75000"/>
                <a:alpha val="40000"/>
              </a:schemeClr>
            </a:glow>
            <a:softEdge rad="31750"/>
          </a:effectLst>
        </p:spPr>
        <p:txBody>
          <a:bodyPr>
            <a:spAutoFit/>
          </a:bodyPr>
          <a:lstStyle/>
          <a:p>
            <a:pPr algn="ctr" eaLnBrk="1" hangingPunct="1">
              <a:defRPr/>
            </a:pPr>
            <a:r>
              <a:rPr lang="en-US" altLang="cs-CZ" sz="2400" b="1" dirty="0"/>
              <a:t>Artemia </a:t>
            </a:r>
            <a:r>
              <a:rPr lang="en-US" altLang="cs-CZ" sz="2400" b="1" dirty="0" err="1"/>
              <a:t>salina</a:t>
            </a:r>
            <a:r>
              <a:rPr lang="en-US" altLang="cs-CZ" sz="2400" b="1" dirty="0"/>
              <a:t> - </a:t>
            </a:r>
            <a:r>
              <a:rPr lang="en-US" sz="2400" i="1" dirty="0"/>
              <a:t>Brine shrimp</a:t>
            </a:r>
            <a:endParaRPr lang="cs-CZ" altLang="cs-CZ" sz="2400" b="1" dirty="0"/>
          </a:p>
        </p:txBody>
      </p:sp>
      <p:pic>
        <p:nvPicPr>
          <p:cNvPr id="5223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6224588"/>
            <a:ext cx="2398712"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2475" y="3419475"/>
            <a:ext cx="19050" cy="1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2475" y="3419475"/>
            <a:ext cx="19050" cy="1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Rectangle 5"/>
          <p:cNvSpPr>
            <a:spLocks noChangeArrowheads="1"/>
          </p:cNvSpPr>
          <p:nvPr/>
        </p:nvSpPr>
        <p:spPr bwMode="auto">
          <a:xfrm>
            <a:off x="395288" y="551091"/>
            <a:ext cx="8964612"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457200" indent="-457200"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lgn="just" eaLnBrk="1" hangingPunct="1">
              <a:spcBef>
                <a:spcPct val="0"/>
              </a:spcBef>
              <a:buFontTx/>
              <a:buNone/>
              <a:defRPr/>
            </a:pPr>
            <a:r>
              <a:rPr lang="en-US" altLang="cs-CZ" sz="2800" b="1" dirty="0"/>
              <a:t>Development</a:t>
            </a:r>
            <a:endParaRPr lang="cs-CZ" altLang="cs-CZ" sz="2800" b="1" dirty="0"/>
          </a:p>
          <a:p>
            <a:pPr eaLnBrk="1" hangingPunct="1">
              <a:spcBef>
                <a:spcPct val="0"/>
              </a:spcBef>
              <a:defRPr/>
            </a:pPr>
            <a:r>
              <a:rPr lang="en-US" sz="2800" dirty="0"/>
              <a:t>Up to fifteen</a:t>
            </a:r>
            <a:r>
              <a:rPr lang="ru-RU" sz="2800" dirty="0"/>
              <a:t> </a:t>
            </a:r>
            <a:r>
              <a:rPr lang="en-US" sz="2800" dirty="0"/>
              <a:t>molting</a:t>
            </a:r>
          </a:p>
          <a:p>
            <a:pPr eaLnBrk="1" hangingPunct="1">
              <a:spcBef>
                <a:spcPct val="0"/>
              </a:spcBef>
              <a:defRPr/>
            </a:pPr>
            <a:r>
              <a:rPr lang="en-US" sz="2800" dirty="0"/>
              <a:t>Adult size is usually 1 - 1.2 cm</a:t>
            </a:r>
          </a:p>
          <a:p>
            <a:pPr eaLnBrk="1" hangingPunct="1">
              <a:spcBef>
                <a:spcPct val="0"/>
              </a:spcBef>
              <a:defRPr/>
            </a:pPr>
            <a:r>
              <a:rPr lang="en-US" sz="2800" dirty="0"/>
              <a:t>Females larger than males</a:t>
            </a:r>
          </a:p>
          <a:p>
            <a:pPr eaLnBrk="1" hangingPunct="1">
              <a:spcBef>
                <a:spcPct val="0"/>
              </a:spcBef>
              <a:defRPr/>
            </a:pPr>
            <a:r>
              <a:rPr lang="en-US" sz="2800" dirty="0"/>
              <a:t>Artemia growth stages – significant morphological differences</a:t>
            </a:r>
            <a:endParaRPr lang="cs-CZ" altLang="cs-CZ" sz="2800" dirty="0"/>
          </a:p>
        </p:txBody>
      </p:sp>
      <p:pic>
        <p:nvPicPr>
          <p:cNvPr id="53253" name="Obráze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45063" y="2802384"/>
            <a:ext cx="4019550"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007" y="3140968"/>
            <a:ext cx="4573587"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5" name="Rectangle 4"/>
          <p:cNvSpPr>
            <a:spLocks noChangeArrowheads="1"/>
          </p:cNvSpPr>
          <p:nvPr/>
        </p:nvSpPr>
        <p:spPr bwMode="auto">
          <a:xfrm>
            <a:off x="304007" y="5461893"/>
            <a:ext cx="464105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cs-CZ" sz="1400" dirty="0">
                <a:latin typeface="Arial" panose="020B0604020202020204" pitchFamily="34" charset="0"/>
              </a:rPr>
              <a:t>General development stages of Artemia:</a:t>
            </a:r>
            <a:r>
              <a:rPr lang="cs-CZ" altLang="cs-CZ" sz="1400" dirty="0">
                <a:latin typeface="Arial" panose="020B0604020202020204" pitchFamily="34" charset="0"/>
              </a:rPr>
              <a:t> </a:t>
            </a:r>
            <a:endParaRPr lang="en-US" altLang="cs-CZ" sz="1400" dirty="0">
              <a:latin typeface="Arial" panose="020B0604020202020204" pitchFamily="34" charset="0"/>
            </a:endParaRPr>
          </a:p>
          <a:p>
            <a:pPr eaLnBrk="1" hangingPunct="1">
              <a:spcBef>
                <a:spcPct val="0"/>
              </a:spcBef>
              <a:buFontTx/>
              <a:buNone/>
            </a:pPr>
            <a:r>
              <a:rPr lang="cs-CZ" altLang="cs-CZ" sz="1400" dirty="0">
                <a:latin typeface="Arial" panose="020B0604020202020204" pitchFamily="34" charset="0"/>
              </a:rPr>
              <a:t>A Cyst</a:t>
            </a:r>
            <a:r>
              <a:rPr lang="en-US" altLang="cs-CZ" sz="1400" dirty="0">
                <a:latin typeface="Arial" panose="020B0604020202020204" pitchFamily="34" charset="0"/>
              </a:rPr>
              <a:t>s</a:t>
            </a:r>
            <a:r>
              <a:rPr lang="cs-CZ" altLang="cs-CZ" sz="1400" dirty="0">
                <a:latin typeface="Arial" panose="020B0604020202020204" pitchFamily="34" charset="0"/>
              </a:rPr>
              <a:t> (</a:t>
            </a:r>
            <a:r>
              <a:rPr lang="en-US" altLang="cs-CZ" sz="1400" dirty="0">
                <a:latin typeface="Arial" panose="020B0604020202020204" pitchFamily="34" charset="0"/>
              </a:rPr>
              <a:t>after hydration</a:t>
            </a:r>
            <a:r>
              <a:rPr lang="cs-CZ" altLang="cs-CZ" sz="1400" dirty="0">
                <a:latin typeface="Arial" panose="020B0604020202020204" pitchFamily="34" charset="0"/>
              </a:rPr>
              <a:t>); </a:t>
            </a:r>
            <a:endParaRPr lang="en-US" altLang="cs-CZ" sz="1400" dirty="0">
              <a:latin typeface="Arial" panose="020B0604020202020204" pitchFamily="34" charset="0"/>
            </a:endParaRPr>
          </a:p>
          <a:p>
            <a:pPr eaLnBrk="1" hangingPunct="1">
              <a:spcBef>
                <a:spcPct val="0"/>
              </a:spcBef>
              <a:buFontTx/>
              <a:buNone/>
            </a:pPr>
            <a:r>
              <a:rPr lang="cs-CZ" altLang="cs-CZ" sz="1400" dirty="0">
                <a:latin typeface="Arial" panose="020B0604020202020204" pitchFamily="34" charset="0"/>
              </a:rPr>
              <a:t>B </a:t>
            </a:r>
            <a:r>
              <a:rPr lang="en-US" altLang="cs-CZ" sz="1400" dirty="0">
                <a:latin typeface="Arial" panose="020B0604020202020204" pitchFamily="34" charset="0"/>
              </a:rPr>
              <a:t>Hatching with nauplium</a:t>
            </a:r>
            <a:r>
              <a:rPr lang="cs-CZ" altLang="cs-CZ" sz="1400" dirty="0">
                <a:latin typeface="Arial" panose="020B0604020202020204" pitchFamily="34" charset="0"/>
              </a:rPr>
              <a:t>, </a:t>
            </a:r>
            <a:r>
              <a:rPr lang="en-US" altLang="cs-CZ" sz="1400" dirty="0">
                <a:latin typeface="Arial" panose="020B0604020202020204" pitchFamily="34" charset="0"/>
              </a:rPr>
              <a:t>so-called</a:t>
            </a:r>
            <a:r>
              <a:rPr lang="cs-CZ" altLang="cs-CZ" sz="1400" dirty="0">
                <a:latin typeface="Arial" panose="020B0604020202020204" pitchFamily="34" charset="0"/>
              </a:rPr>
              <a:t>. „umbrella“; </a:t>
            </a:r>
            <a:endParaRPr lang="en-US" altLang="cs-CZ" sz="1400" dirty="0">
              <a:latin typeface="Arial" panose="020B0604020202020204" pitchFamily="34" charset="0"/>
            </a:endParaRPr>
          </a:p>
          <a:p>
            <a:pPr eaLnBrk="1" hangingPunct="1">
              <a:spcBef>
                <a:spcPct val="0"/>
              </a:spcBef>
              <a:buFontTx/>
              <a:buNone/>
            </a:pPr>
            <a:r>
              <a:rPr lang="cs-CZ" altLang="cs-CZ" sz="1400" dirty="0">
                <a:latin typeface="Arial" panose="020B0604020202020204" pitchFamily="34" charset="0"/>
              </a:rPr>
              <a:t>C Nauplium; D Metanauplium; E </a:t>
            </a:r>
            <a:r>
              <a:rPr lang="en-US" altLang="cs-CZ" sz="1400" dirty="0">
                <a:latin typeface="Arial" panose="020B0604020202020204" pitchFamily="34" charset="0"/>
              </a:rPr>
              <a:t>Adult</a:t>
            </a:r>
            <a:r>
              <a:rPr lang="cs-CZ" altLang="cs-CZ" sz="1400" dirty="0">
                <a:latin typeface="Arial" panose="020B0604020202020204" pitchFamily="34" charset="0"/>
              </a:rPr>
              <a:t>. </a:t>
            </a:r>
            <a:endParaRPr lang="en-US" altLang="cs-CZ" sz="1400" dirty="0">
              <a:latin typeface="Arial" panose="020B0604020202020204" pitchFamily="34" charset="0"/>
            </a:endParaRPr>
          </a:p>
          <a:p>
            <a:pPr eaLnBrk="1" hangingPunct="1">
              <a:spcBef>
                <a:spcPct val="0"/>
              </a:spcBef>
              <a:buFontTx/>
              <a:buNone/>
            </a:pPr>
            <a:r>
              <a:rPr lang="en-US" altLang="cs-CZ" sz="1400" dirty="0">
                <a:latin typeface="Arial" panose="020B0604020202020204" pitchFamily="34" charset="0"/>
              </a:rPr>
              <a:t>Scale: </a:t>
            </a:r>
            <a:r>
              <a:rPr lang="cs-CZ" altLang="cs-CZ" sz="1400" dirty="0">
                <a:latin typeface="Arial" panose="020B0604020202020204" pitchFamily="34" charset="0"/>
              </a:rPr>
              <a:t>A = 178 μm, B = 177 μm , C = 150 μm , D = 250 μm, E = 3,5 mm. </a:t>
            </a:r>
          </a:p>
        </p:txBody>
      </p:sp>
      <p:sp>
        <p:nvSpPr>
          <p:cNvPr id="9" name="TextovéPole 8"/>
          <p:cNvSpPr txBox="1"/>
          <p:nvPr/>
        </p:nvSpPr>
        <p:spPr>
          <a:xfrm>
            <a:off x="335627" y="129530"/>
            <a:ext cx="8640960" cy="461665"/>
          </a:xfrm>
          <a:prstGeom prst="rect">
            <a:avLst/>
          </a:prstGeom>
          <a:solidFill>
            <a:schemeClr val="bg1">
              <a:lumMod val="85000"/>
            </a:schemeClr>
          </a:solidFill>
          <a:effectLst>
            <a:glow rad="63500">
              <a:schemeClr val="accent3">
                <a:lumMod val="75000"/>
                <a:alpha val="40000"/>
              </a:schemeClr>
            </a:glow>
            <a:softEdge rad="31750"/>
          </a:effectLst>
        </p:spPr>
        <p:txBody>
          <a:bodyPr>
            <a:spAutoFit/>
          </a:bodyPr>
          <a:lstStyle/>
          <a:p>
            <a:pPr algn="ctr" eaLnBrk="1" hangingPunct="1">
              <a:defRPr/>
            </a:pPr>
            <a:r>
              <a:rPr lang="en-US" altLang="cs-CZ" sz="2400" b="1" dirty="0"/>
              <a:t>Artemia </a:t>
            </a:r>
            <a:r>
              <a:rPr lang="en-US" altLang="cs-CZ" sz="2400" b="1" dirty="0" err="1"/>
              <a:t>salina</a:t>
            </a:r>
            <a:r>
              <a:rPr lang="en-US" altLang="cs-CZ" sz="2400" b="1" dirty="0"/>
              <a:t> - </a:t>
            </a:r>
            <a:r>
              <a:rPr lang="en-US" sz="2400" i="1" dirty="0"/>
              <a:t>Brine shrimp</a:t>
            </a:r>
            <a:endParaRPr lang="cs-CZ" altLang="cs-CZ" sz="2400" b="1" dirty="0"/>
          </a:p>
        </p:txBody>
      </p:sp>
      <p:pic>
        <p:nvPicPr>
          <p:cNvPr id="5325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7875" y="6344141"/>
            <a:ext cx="2398712"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257558" y="585367"/>
            <a:ext cx="8640960" cy="461665"/>
          </a:xfrm>
          <a:prstGeom prst="rect">
            <a:avLst/>
          </a:prstGeom>
          <a:solidFill>
            <a:schemeClr val="bg1">
              <a:lumMod val="85000"/>
            </a:schemeClr>
          </a:solidFill>
          <a:effectLst>
            <a:glow rad="63500">
              <a:schemeClr val="accent3">
                <a:lumMod val="75000"/>
                <a:alpha val="40000"/>
              </a:schemeClr>
            </a:glow>
            <a:softEdge rad="31750"/>
          </a:effectLst>
        </p:spPr>
        <p:txBody>
          <a:bodyPr>
            <a:spAutoFit/>
          </a:bodyPr>
          <a:lstStyle/>
          <a:p>
            <a:pPr algn="ctr" eaLnBrk="1" hangingPunct="1">
              <a:defRPr/>
            </a:pPr>
            <a:r>
              <a:rPr lang="en-US" altLang="cs-CZ" sz="2400" b="1" dirty="0"/>
              <a:t>Artemia </a:t>
            </a:r>
            <a:r>
              <a:rPr lang="en-US" altLang="cs-CZ" sz="2400" b="1" dirty="0" err="1"/>
              <a:t>salina</a:t>
            </a:r>
            <a:r>
              <a:rPr lang="en-US" altLang="cs-CZ" sz="2400" b="1" dirty="0"/>
              <a:t> - </a:t>
            </a:r>
            <a:r>
              <a:rPr lang="en-US" sz="2400" i="1" dirty="0"/>
              <a:t>Brine shrimp</a:t>
            </a:r>
            <a:endParaRPr lang="cs-CZ" altLang="cs-CZ" sz="2400" b="1" dirty="0"/>
          </a:p>
        </p:txBody>
      </p:sp>
      <p:pic>
        <p:nvPicPr>
          <p:cNvPr id="542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0025" y="76200"/>
            <a:ext cx="2398713"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3"/>
          <a:srcRect l="47637" t="14067" r="36613" b="34600"/>
          <a:stretch/>
        </p:blipFill>
        <p:spPr>
          <a:xfrm>
            <a:off x="1979712" y="1268760"/>
            <a:ext cx="5328592" cy="5328592"/>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4"/>
          <p:cNvSpPr>
            <a:spLocks noChangeArrowheads="1"/>
          </p:cNvSpPr>
          <p:nvPr/>
        </p:nvSpPr>
        <p:spPr bwMode="auto">
          <a:xfrm>
            <a:off x="539750" y="1915866"/>
            <a:ext cx="8747125"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eaLnBrk="0" hangingPunct="0">
              <a:spcBef>
                <a:spcPct val="20000"/>
              </a:spcBef>
              <a:buChar char="•"/>
              <a:tabLst>
                <a:tab pos="855663" algn="l"/>
              </a:tabLst>
              <a:defRPr sz="3200">
                <a:solidFill>
                  <a:schemeClr val="tx1"/>
                </a:solidFill>
                <a:latin typeface="Arial" panose="020B0604020202020204" pitchFamily="34" charset="0"/>
              </a:defRPr>
            </a:lvl1pPr>
            <a:lvl2pPr marL="742950" indent="-285750" eaLnBrk="0" hangingPunct="0">
              <a:spcBef>
                <a:spcPct val="20000"/>
              </a:spcBef>
              <a:buChar char="–"/>
              <a:tabLst>
                <a:tab pos="855663" algn="l"/>
              </a:tabLst>
              <a:defRPr sz="2800">
                <a:solidFill>
                  <a:schemeClr val="tx1"/>
                </a:solidFill>
                <a:latin typeface="Arial" panose="020B0604020202020204" pitchFamily="34" charset="0"/>
              </a:defRPr>
            </a:lvl2pPr>
            <a:lvl3pPr marL="1143000" indent="-228600" eaLnBrk="0" hangingPunct="0">
              <a:spcBef>
                <a:spcPct val="20000"/>
              </a:spcBef>
              <a:buChar char="•"/>
              <a:tabLst>
                <a:tab pos="855663" algn="l"/>
              </a:tabLst>
              <a:defRPr sz="2400">
                <a:solidFill>
                  <a:schemeClr val="tx1"/>
                </a:solidFill>
                <a:latin typeface="Arial" panose="020B0604020202020204" pitchFamily="34" charset="0"/>
              </a:defRPr>
            </a:lvl3pPr>
            <a:lvl4pPr marL="1600200" indent="-228600" eaLnBrk="0" hangingPunct="0">
              <a:spcBef>
                <a:spcPct val="20000"/>
              </a:spcBef>
              <a:buChar char="–"/>
              <a:tabLst>
                <a:tab pos="855663" algn="l"/>
              </a:tabLst>
              <a:defRPr sz="2000">
                <a:solidFill>
                  <a:schemeClr val="tx1"/>
                </a:solidFill>
                <a:latin typeface="Arial" panose="020B0604020202020204" pitchFamily="34" charset="0"/>
              </a:defRPr>
            </a:lvl4pPr>
            <a:lvl5pPr marL="2057400" indent="-228600" eaLnBrk="0" hangingPunct="0">
              <a:spcBef>
                <a:spcPct val="20000"/>
              </a:spcBef>
              <a:buChar char="»"/>
              <a:tabLst>
                <a:tab pos="855663"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855663"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855663"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855663"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855663" algn="l"/>
              </a:tabLst>
              <a:defRPr sz="2000">
                <a:solidFill>
                  <a:schemeClr val="tx1"/>
                </a:solidFill>
                <a:latin typeface="Arial" panose="020B0604020202020204" pitchFamily="34" charset="0"/>
              </a:defRPr>
            </a:lvl9pPr>
          </a:lstStyle>
          <a:p>
            <a:pPr marL="0" indent="0" algn="just" eaLnBrk="1" hangingPunct="1">
              <a:spcBef>
                <a:spcPct val="0"/>
              </a:spcBef>
              <a:buFontTx/>
              <a:buNone/>
              <a:defRPr/>
            </a:pPr>
            <a:r>
              <a:rPr lang="cs-CZ" altLang="cs-CZ" sz="2400" dirty="0"/>
              <a:t>- </a:t>
            </a:r>
            <a:r>
              <a:rPr lang="en-US" sz="2400" dirty="0"/>
              <a:t>Removing the top layer of the cyst</a:t>
            </a:r>
            <a:endParaRPr lang="cs-CZ" altLang="cs-CZ" sz="2400" dirty="0"/>
          </a:p>
          <a:p>
            <a:pPr marL="0" indent="0" eaLnBrk="1" hangingPunct="1">
              <a:spcBef>
                <a:spcPct val="0"/>
              </a:spcBef>
              <a:buNone/>
              <a:defRPr/>
            </a:pPr>
            <a:r>
              <a:rPr lang="en-US" sz="2400" dirty="0"/>
              <a:t>- </a:t>
            </a:r>
            <a:r>
              <a:rPr lang="en-US" sz="2400" b="1" dirty="0"/>
              <a:t>Advantages</a:t>
            </a:r>
            <a:r>
              <a:rPr lang="en-US" sz="2400" dirty="0"/>
              <a:t>: </a:t>
            </a:r>
          </a:p>
          <a:p>
            <a:pPr marL="0" indent="1431925" eaLnBrk="1" hangingPunct="1">
              <a:spcBef>
                <a:spcPct val="0"/>
              </a:spcBef>
              <a:buNone/>
              <a:defRPr/>
            </a:pPr>
            <a:r>
              <a:rPr lang="en-US" sz="2400" dirty="0"/>
              <a:t>: Cysts are disinfected</a:t>
            </a:r>
            <a:br>
              <a:rPr lang="en-US" sz="2400" dirty="0"/>
            </a:br>
            <a:r>
              <a:rPr lang="en-US" sz="2400" dirty="0"/>
              <a:t>                 : easy storage</a:t>
            </a:r>
            <a:br>
              <a:rPr lang="en-US" sz="2400" dirty="0"/>
            </a:br>
            <a:r>
              <a:rPr lang="en-US" sz="2400" dirty="0"/>
              <a:t>                 : cheaper</a:t>
            </a:r>
            <a:br>
              <a:rPr lang="en-US" sz="2400" dirty="0"/>
            </a:br>
            <a:r>
              <a:rPr lang="en-US" sz="2400" dirty="0"/>
              <a:t>                 : faster hatching</a:t>
            </a:r>
            <a:br>
              <a:rPr lang="en-US" sz="2400" dirty="0"/>
            </a:br>
            <a:r>
              <a:rPr lang="en-US" sz="2400" dirty="0"/>
              <a:t>                 : higher hatching in cyst with low hatching</a:t>
            </a:r>
            <a:br>
              <a:rPr lang="en-US" sz="2400" dirty="0"/>
            </a:br>
            <a:r>
              <a:rPr lang="en-US" sz="2400" dirty="0"/>
              <a:t>                 : Nutritional value of these cysts is not affected</a:t>
            </a:r>
          </a:p>
          <a:p>
            <a:pPr marL="0" indent="0" eaLnBrk="1" hangingPunct="1">
              <a:spcBef>
                <a:spcPct val="0"/>
              </a:spcBef>
              <a:buNone/>
              <a:defRPr/>
            </a:pPr>
            <a:r>
              <a:rPr lang="en-US" sz="2400" dirty="0"/>
              <a:t>- </a:t>
            </a:r>
            <a:r>
              <a:rPr lang="en-US" sz="2400" b="1" dirty="0"/>
              <a:t>Disadvantage: immobile food</a:t>
            </a:r>
          </a:p>
          <a:p>
            <a:pPr marL="0" indent="0" eaLnBrk="1" hangingPunct="1">
              <a:spcBef>
                <a:spcPct val="0"/>
              </a:spcBef>
              <a:buNone/>
              <a:defRPr/>
            </a:pPr>
            <a:r>
              <a:rPr lang="en-US" sz="2400" dirty="0"/>
              <a:t>The decapsulated cysts can be stored for a long time</a:t>
            </a:r>
          </a:p>
          <a:p>
            <a:pPr marL="0" indent="0" eaLnBrk="1" hangingPunct="1">
              <a:spcBef>
                <a:spcPct val="0"/>
              </a:spcBef>
              <a:buNone/>
              <a:defRPr/>
            </a:pPr>
            <a:r>
              <a:rPr lang="en-US" sz="2400" dirty="0" err="1"/>
              <a:t>Savo</a:t>
            </a:r>
            <a:r>
              <a:rPr lang="en-US" sz="2400" dirty="0"/>
              <a:t>, </a:t>
            </a:r>
            <a:r>
              <a:rPr lang="en-US" sz="2400" dirty="0" err="1"/>
              <a:t>NaOH</a:t>
            </a:r>
            <a:r>
              <a:rPr lang="en-US" sz="2400" dirty="0"/>
              <a:t>, hydrochloric acid (0.1 M </a:t>
            </a:r>
            <a:r>
              <a:rPr lang="en-US" sz="2400" dirty="0" err="1"/>
              <a:t>HCl</a:t>
            </a:r>
            <a:r>
              <a:rPr lang="en-US" sz="2400" dirty="0"/>
              <a:t>)</a:t>
            </a:r>
            <a:endParaRPr lang="cs-CZ" altLang="cs-CZ" sz="2400" dirty="0"/>
          </a:p>
        </p:txBody>
      </p:sp>
      <p:sp>
        <p:nvSpPr>
          <p:cNvPr id="4" name="TextovéPole 3"/>
          <p:cNvSpPr txBox="1"/>
          <p:nvPr/>
        </p:nvSpPr>
        <p:spPr>
          <a:xfrm>
            <a:off x="251520" y="659755"/>
            <a:ext cx="8640960" cy="461665"/>
          </a:xfrm>
          <a:prstGeom prst="rect">
            <a:avLst/>
          </a:prstGeom>
          <a:solidFill>
            <a:schemeClr val="bg1">
              <a:lumMod val="85000"/>
            </a:schemeClr>
          </a:solidFill>
          <a:effectLst>
            <a:glow rad="63500">
              <a:schemeClr val="accent3">
                <a:lumMod val="75000"/>
                <a:alpha val="40000"/>
              </a:schemeClr>
            </a:glow>
            <a:softEdge rad="31750"/>
          </a:effectLst>
        </p:spPr>
        <p:txBody>
          <a:bodyPr>
            <a:spAutoFit/>
          </a:bodyPr>
          <a:lstStyle/>
          <a:p>
            <a:pPr algn="ctr" eaLnBrk="1" hangingPunct="1">
              <a:defRPr/>
            </a:pPr>
            <a:r>
              <a:rPr lang="en-US" sz="2400" b="1" dirty="0"/>
              <a:t>Decapsulated </a:t>
            </a:r>
            <a:r>
              <a:rPr lang="en-US" altLang="cs-CZ" sz="2400" b="1" dirty="0"/>
              <a:t>Artemia</a:t>
            </a:r>
            <a:endParaRPr lang="cs-CZ" altLang="cs-CZ" sz="2400" b="1" dirty="0"/>
          </a:p>
        </p:txBody>
      </p:sp>
      <p:pic>
        <p:nvPicPr>
          <p:cNvPr id="553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0025" y="76200"/>
            <a:ext cx="2398713"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ovéPole 1"/>
          <p:cNvSpPr txBox="1">
            <a:spLocks noChangeArrowheads="1"/>
          </p:cNvSpPr>
          <p:nvPr/>
        </p:nvSpPr>
        <p:spPr bwMode="auto">
          <a:xfrm>
            <a:off x="250825" y="1628775"/>
            <a:ext cx="792162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50000"/>
              </a:lnSpc>
              <a:spcBef>
                <a:spcPct val="0"/>
              </a:spcBef>
              <a:buFontTx/>
              <a:buChar char="-"/>
            </a:pPr>
            <a:r>
              <a:rPr lang="en-US" altLang="cs-CZ" sz="2400" dirty="0">
                <a:latin typeface="Arial" panose="020B0604020202020204" pitchFamily="34" charset="0"/>
              </a:rPr>
              <a:t>Temperature</a:t>
            </a:r>
            <a:r>
              <a:rPr lang="cs-CZ" altLang="cs-CZ" sz="2400" dirty="0">
                <a:latin typeface="Arial" panose="020B0604020202020204" pitchFamily="34" charset="0"/>
              </a:rPr>
              <a:t> 28-29°C</a:t>
            </a:r>
          </a:p>
          <a:p>
            <a:pPr eaLnBrk="1" hangingPunct="1">
              <a:lnSpc>
                <a:spcPct val="150000"/>
              </a:lnSpc>
              <a:spcBef>
                <a:spcPct val="0"/>
              </a:spcBef>
              <a:buFontTx/>
              <a:buChar char="-"/>
            </a:pPr>
            <a:r>
              <a:rPr lang="en-US" altLang="cs-CZ" sz="2400" dirty="0">
                <a:latin typeface="Arial" panose="020B0604020202020204" pitchFamily="34" charset="0"/>
              </a:rPr>
              <a:t>Light</a:t>
            </a:r>
            <a:endParaRPr lang="cs-CZ" altLang="cs-CZ" sz="2400" dirty="0">
              <a:latin typeface="Arial" panose="020B0604020202020204" pitchFamily="34" charset="0"/>
            </a:endParaRPr>
          </a:p>
          <a:p>
            <a:pPr eaLnBrk="1" hangingPunct="1">
              <a:lnSpc>
                <a:spcPct val="150000"/>
              </a:lnSpc>
              <a:spcBef>
                <a:spcPct val="0"/>
              </a:spcBef>
              <a:buFontTx/>
              <a:buChar char="-"/>
            </a:pPr>
            <a:r>
              <a:rPr lang="cs-CZ" altLang="cs-CZ" sz="2400" dirty="0">
                <a:latin typeface="Arial" panose="020B0604020202020204" pitchFamily="34" charset="0"/>
              </a:rPr>
              <a:t>pH 8-9</a:t>
            </a:r>
          </a:p>
          <a:p>
            <a:pPr eaLnBrk="1" hangingPunct="1">
              <a:lnSpc>
                <a:spcPct val="150000"/>
              </a:lnSpc>
              <a:spcBef>
                <a:spcPct val="0"/>
              </a:spcBef>
              <a:buFontTx/>
              <a:buChar char="-"/>
            </a:pPr>
            <a:r>
              <a:rPr lang="en-US" altLang="cs-CZ" sz="2400" dirty="0">
                <a:latin typeface="Arial" panose="020B0604020202020204" pitchFamily="34" charset="0"/>
              </a:rPr>
              <a:t>Intensive aeration</a:t>
            </a:r>
            <a:endParaRPr lang="cs-CZ" altLang="cs-CZ" sz="2400" dirty="0">
              <a:latin typeface="Arial" panose="020B0604020202020204" pitchFamily="34" charset="0"/>
            </a:endParaRPr>
          </a:p>
          <a:p>
            <a:pPr eaLnBrk="1" hangingPunct="1">
              <a:lnSpc>
                <a:spcPct val="150000"/>
              </a:lnSpc>
              <a:spcBef>
                <a:spcPct val="0"/>
              </a:spcBef>
              <a:buFontTx/>
              <a:buChar char="-"/>
            </a:pPr>
            <a:r>
              <a:rPr lang="en-US" altLang="cs-CZ" sz="2400" dirty="0">
                <a:latin typeface="Arial" panose="020B0604020202020204" pitchFamily="34" charset="0"/>
              </a:rPr>
              <a:t>Water salinity of </a:t>
            </a:r>
            <a:r>
              <a:rPr lang="cs-CZ" altLang="cs-CZ" sz="2400" dirty="0">
                <a:latin typeface="Arial" panose="020B0604020202020204" pitchFamily="34" charset="0"/>
              </a:rPr>
              <a:t>25 – 35 g.l</a:t>
            </a:r>
            <a:r>
              <a:rPr lang="cs-CZ" altLang="cs-CZ" sz="2400" baseline="30000" dirty="0">
                <a:latin typeface="Arial" panose="020B0604020202020204" pitchFamily="34" charset="0"/>
              </a:rPr>
              <a:t>-1</a:t>
            </a:r>
            <a:r>
              <a:rPr lang="cs-CZ" altLang="cs-CZ" sz="2400" dirty="0">
                <a:latin typeface="Arial" panose="020B0604020202020204" pitchFamily="34" charset="0"/>
              </a:rPr>
              <a:t> </a:t>
            </a:r>
          </a:p>
          <a:p>
            <a:pPr eaLnBrk="1" hangingPunct="1">
              <a:lnSpc>
                <a:spcPct val="150000"/>
              </a:lnSpc>
              <a:spcBef>
                <a:spcPct val="0"/>
              </a:spcBef>
              <a:buFontTx/>
              <a:buChar char="-"/>
            </a:pPr>
            <a:endParaRPr lang="cs-CZ" altLang="cs-CZ" sz="2400" dirty="0">
              <a:latin typeface="Arial" panose="020B0604020202020204" pitchFamily="34" charset="0"/>
            </a:endParaRPr>
          </a:p>
        </p:txBody>
      </p:sp>
      <p:pic>
        <p:nvPicPr>
          <p:cNvPr id="56323"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0563" y="3103563"/>
            <a:ext cx="4462462"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ovéPole 5"/>
          <p:cNvSpPr txBox="1"/>
          <p:nvPr/>
        </p:nvSpPr>
        <p:spPr>
          <a:xfrm>
            <a:off x="251520" y="659755"/>
            <a:ext cx="8640960" cy="461665"/>
          </a:xfrm>
          <a:prstGeom prst="rect">
            <a:avLst/>
          </a:prstGeom>
          <a:solidFill>
            <a:schemeClr val="bg1">
              <a:lumMod val="85000"/>
            </a:schemeClr>
          </a:solidFill>
          <a:effectLst>
            <a:glow rad="63500">
              <a:schemeClr val="accent3">
                <a:lumMod val="75000"/>
                <a:alpha val="40000"/>
              </a:schemeClr>
            </a:glow>
            <a:softEdge rad="31750"/>
          </a:effectLst>
        </p:spPr>
        <p:txBody>
          <a:bodyPr>
            <a:spAutoFit/>
          </a:bodyPr>
          <a:lstStyle/>
          <a:p>
            <a:pPr algn="ctr" eaLnBrk="1" hangingPunct="1">
              <a:defRPr/>
            </a:pPr>
            <a:r>
              <a:rPr lang="en-US" altLang="cs-CZ" sz="2400" b="1" dirty="0"/>
              <a:t>Incubation of Artemia – appropriate conditions</a:t>
            </a:r>
            <a:endParaRPr lang="cs-CZ" altLang="cs-CZ" sz="2400" dirty="0"/>
          </a:p>
        </p:txBody>
      </p:sp>
      <p:pic>
        <p:nvPicPr>
          <p:cNvPr id="563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0025" y="76200"/>
            <a:ext cx="2398713"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50825" y="1268413"/>
            <a:ext cx="7921625" cy="1692771"/>
          </a:xfrm>
          <a:prstGeom prst="rect">
            <a:avLst/>
          </a:prstGeom>
          <a:noFill/>
        </p:spPr>
        <p:txBody>
          <a:bodyPr>
            <a:spAutoFit/>
          </a:bodyPr>
          <a:lstStyle/>
          <a:p>
            <a:pPr marL="285750" indent="-285750" eaLnBrk="1" hangingPunct="1">
              <a:buFontTx/>
              <a:buChar char="-"/>
              <a:defRPr/>
            </a:pPr>
            <a:r>
              <a:rPr lang="en-US" sz="2000" dirty="0"/>
              <a:t>The shell of artemia contains iron (Fe)</a:t>
            </a:r>
          </a:p>
          <a:p>
            <a:pPr marL="285750" indent="-285750" eaLnBrk="1" hangingPunct="1">
              <a:buFontTx/>
              <a:buChar char="-"/>
              <a:defRPr/>
            </a:pPr>
            <a:r>
              <a:rPr lang="en-US" sz="2000" dirty="0"/>
              <a:t>Very easy cleaning</a:t>
            </a:r>
          </a:p>
          <a:p>
            <a:pPr marL="285750" indent="-285750" eaLnBrk="1" hangingPunct="1">
              <a:buFontTx/>
              <a:buChar char="-"/>
              <a:defRPr/>
            </a:pPr>
            <a:r>
              <a:rPr lang="en-US" sz="2000" dirty="0"/>
              <a:t>Special equipment required for separation (magnets)</a:t>
            </a:r>
          </a:p>
          <a:p>
            <a:pPr marL="285750" indent="-285750" eaLnBrk="1" hangingPunct="1">
              <a:buFontTx/>
              <a:buChar char="-"/>
              <a:defRPr/>
            </a:pPr>
            <a:r>
              <a:rPr lang="en-US" sz="2000" dirty="0"/>
              <a:t>Incubation is the same as normal</a:t>
            </a:r>
            <a:endParaRPr lang="cs-CZ" sz="2400" dirty="0"/>
          </a:p>
          <a:p>
            <a:pPr eaLnBrk="1" hangingPunct="1">
              <a:defRPr/>
            </a:pPr>
            <a:endParaRPr lang="cs-CZ" sz="2400" dirty="0"/>
          </a:p>
        </p:txBody>
      </p:sp>
      <p:sp>
        <p:nvSpPr>
          <p:cNvPr id="5" name="TextovéPole 4"/>
          <p:cNvSpPr txBox="1"/>
          <p:nvPr/>
        </p:nvSpPr>
        <p:spPr>
          <a:xfrm>
            <a:off x="250825" y="659804"/>
            <a:ext cx="8640960" cy="461665"/>
          </a:xfrm>
          <a:prstGeom prst="rect">
            <a:avLst/>
          </a:prstGeom>
          <a:solidFill>
            <a:schemeClr val="bg1">
              <a:lumMod val="85000"/>
            </a:schemeClr>
          </a:solidFill>
          <a:effectLst>
            <a:glow rad="63500">
              <a:schemeClr val="accent3">
                <a:lumMod val="75000"/>
                <a:alpha val="40000"/>
              </a:schemeClr>
            </a:glow>
            <a:softEdge rad="31750"/>
          </a:effectLst>
        </p:spPr>
        <p:txBody>
          <a:bodyPr>
            <a:spAutoFit/>
          </a:bodyPr>
          <a:lstStyle/>
          <a:p>
            <a:pPr algn="ctr" eaLnBrk="1" hangingPunct="1">
              <a:defRPr/>
            </a:pPr>
            <a:r>
              <a:rPr lang="cs-CZ" altLang="cs-CZ" sz="2400" b="1" dirty="0"/>
              <a:t>Separ</a:t>
            </a:r>
            <a:r>
              <a:rPr lang="en-US" altLang="cs-CZ" sz="2400" b="1" dirty="0"/>
              <a:t>a</a:t>
            </a:r>
            <a:r>
              <a:rPr lang="cs-CZ" altLang="cs-CZ" sz="2400" b="1" dirty="0"/>
              <a:t>t</a:t>
            </a:r>
            <a:r>
              <a:rPr lang="en-US" altLang="cs-CZ" sz="2400" b="1" dirty="0"/>
              <a:t>ion of</a:t>
            </a:r>
            <a:r>
              <a:rPr lang="cs-CZ" altLang="cs-CZ" sz="2400" b="1" dirty="0"/>
              <a:t> </a:t>
            </a:r>
            <a:r>
              <a:rPr lang="en-US" altLang="cs-CZ" sz="2400" b="1" dirty="0"/>
              <a:t>Artemia shell - decapsulation</a:t>
            </a:r>
            <a:r>
              <a:rPr lang="cs-CZ" altLang="cs-CZ" sz="2400" b="1" dirty="0"/>
              <a:t> </a:t>
            </a:r>
            <a:endParaRPr lang="cs-CZ" altLang="cs-CZ" sz="2400" dirty="0"/>
          </a:p>
        </p:txBody>
      </p:sp>
      <p:pic>
        <p:nvPicPr>
          <p:cNvPr id="57350" name="Obrázek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5359" y="2580145"/>
            <a:ext cx="2062218" cy="316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Obrázek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7163" y="2522444"/>
            <a:ext cx="1998239" cy="1517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2" name="Obrázek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98224" y="4071979"/>
            <a:ext cx="2026101" cy="187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3" name="Obrázek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31945" y="1527483"/>
            <a:ext cx="1936750" cy="263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4" name="Obrázek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85845" y="4153867"/>
            <a:ext cx="2482850"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5"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0025" y="76200"/>
            <a:ext cx="2398713"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95536" y="6021288"/>
            <a:ext cx="6336704" cy="369332"/>
          </a:xfrm>
          <a:prstGeom prst="rect">
            <a:avLst/>
          </a:prstGeom>
        </p:spPr>
        <p:txBody>
          <a:bodyPr wrap="square">
            <a:spAutoFit/>
          </a:bodyPr>
          <a:lstStyle/>
          <a:p>
            <a:pPr eaLnBrk="1" hangingPunct="1">
              <a:buFontTx/>
              <a:buChar char="-"/>
            </a:pPr>
            <a:r>
              <a:rPr lang="cs-CZ" altLang="cs-CZ" dirty="0">
                <a:hlinkClick r:id="rId8"/>
              </a:rPr>
              <a:t>https://www.youtube.com/watch?v=kJhiiLugcjc</a:t>
            </a:r>
            <a:endParaRPr lang="cs-CZ" altLang="cs-CZ"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ovéPole 1"/>
          <p:cNvSpPr txBox="1">
            <a:spLocks noChangeArrowheads="1"/>
          </p:cNvSpPr>
          <p:nvPr/>
        </p:nvSpPr>
        <p:spPr bwMode="auto">
          <a:xfrm>
            <a:off x="215007" y="1412776"/>
            <a:ext cx="8893175"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Char char="-"/>
            </a:pPr>
            <a:r>
              <a:rPr lang="en-US" sz="2400" dirty="0"/>
              <a:t>They occur in fish-free locations</a:t>
            </a:r>
          </a:p>
          <a:p>
            <a:pPr eaLnBrk="1" hangingPunct="1">
              <a:spcBef>
                <a:spcPct val="0"/>
              </a:spcBef>
              <a:buFontTx/>
              <a:buChar char="-"/>
            </a:pPr>
            <a:r>
              <a:rPr lang="en-US" sz="2400" dirty="0"/>
              <a:t>Long shelf life of eggs stored in optimum conditions (cold and dry)</a:t>
            </a:r>
          </a:p>
          <a:p>
            <a:pPr eaLnBrk="1" hangingPunct="1">
              <a:spcBef>
                <a:spcPct val="0"/>
              </a:spcBef>
              <a:buFontTx/>
              <a:buChar char="-"/>
            </a:pPr>
            <a:r>
              <a:rPr lang="en-US" sz="2400" dirty="0"/>
              <a:t>Easy and fast incubation</a:t>
            </a:r>
          </a:p>
          <a:p>
            <a:pPr eaLnBrk="1" hangingPunct="1">
              <a:spcBef>
                <a:spcPct val="0"/>
              </a:spcBef>
              <a:buFontTx/>
              <a:buChar char="-"/>
            </a:pPr>
            <a:r>
              <a:rPr lang="en-US" sz="2400" dirty="0"/>
              <a:t>A suitable larval size for most fish requiring live first exogenous nutrition,</a:t>
            </a:r>
          </a:p>
          <a:p>
            <a:pPr eaLnBrk="1" hangingPunct="1">
              <a:spcBef>
                <a:spcPct val="0"/>
              </a:spcBef>
              <a:buFontTx/>
              <a:buChar char="-"/>
            </a:pPr>
            <a:r>
              <a:rPr lang="en-US" sz="2400" dirty="0"/>
              <a:t>Movement,</a:t>
            </a:r>
          </a:p>
          <a:p>
            <a:pPr eaLnBrk="1" hangingPunct="1">
              <a:spcBef>
                <a:spcPct val="0"/>
              </a:spcBef>
              <a:buFontTx/>
              <a:buChar char="-"/>
            </a:pPr>
            <a:r>
              <a:rPr lang="en-US" sz="2400" dirty="0"/>
              <a:t>Color,</a:t>
            </a:r>
          </a:p>
          <a:p>
            <a:pPr eaLnBrk="1" hangingPunct="1">
              <a:spcBef>
                <a:spcPct val="0"/>
              </a:spcBef>
              <a:buFontTx/>
              <a:buChar char="-"/>
            </a:pPr>
            <a:r>
              <a:rPr lang="en-US" sz="2400" dirty="0"/>
              <a:t>Possibility to enrich for vitamins or probiotics</a:t>
            </a:r>
            <a:endParaRPr lang="cs-CZ" altLang="cs-CZ" sz="2400" dirty="0">
              <a:latin typeface="Arial" panose="020B0604020202020204" pitchFamily="34" charset="0"/>
            </a:endParaRPr>
          </a:p>
        </p:txBody>
      </p:sp>
      <p:sp>
        <p:nvSpPr>
          <p:cNvPr id="4" name="TextovéPole 3"/>
          <p:cNvSpPr txBox="1"/>
          <p:nvPr/>
        </p:nvSpPr>
        <p:spPr>
          <a:xfrm>
            <a:off x="215007" y="678681"/>
            <a:ext cx="8640960" cy="461665"/>
          </a:xfrm>
          <a:prstGeom prst="rect">
            <a:avLst/>
          </a:prstGeom>
          <a:solidFill>
            <a:schemeClr val="bg1">
              <a:lumMod val="85000"/>
            </a:schemeClr>
          </a:solidFill>
          <a:effectLst>
            <a:glow rad="63500">
              <a:schemeClr val="accent3">
                <a:lumMod val="75000"/>
                <a:alpha val="40000"/>
              </a:schemeClr>
            </a:glow>
            <a:softEdge rad="31750"/>
          </a:effectLst>
        </p:spPr>
        <p:txBody>
          <a:bodyPr>
            <a:spAutoFit/>
          </a:bodyPr>
          <a:lstStyle/>
          <a:p>
            <a:pPr algn="ctr" eaLnBrk="1" hangingPunct="1">
              <a:defRPr/>
            </a:pPr>
            <a:r>
              <a:rPr lang="en-US" sz="2400" b="1" dirty="0"/>
              <a:t>Advantages of artemia application</a:t>
            </a:r>
            <a:endParaRPr lang="cs-CZ" altLang="cs-CZ" sz="2400" b="1" dirty="0"/>
          </a:p>
        </p:txBody>
      </p:sp>
      <p:pic>
        <p:nvPicPr>
          <p:cNvPr id="593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0025" y="76200"/>
            <a:ext cx="2398713"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758" y="4581128"/>
            <a:ext cx="3886186" cy="2176264"/>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0944" y="4555176"/>
            <a:ext cx="3330974" cy="2202216"/>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6884" r="6468"/>
          <a:stretch/>
        </p:blipFill>
        <p:spPr>
          <a:xfrm>
            <a:off x="7473843" y="4555176"/>
            <a:ext cx="1440160" cy="22030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3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3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3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38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38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38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Zástupný symbol pro číslo snímku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869E9AA-1191-4BE9-8D65-F07C05ADCB26}" type="slidenum">
              <a:rPr lang="de-DE" altLang="cs-CZ" sz="1200" smtClean="0">
                <a:solidFill>
                  <a:srgbClr val="898989"/>
                </a:solidFill>
              </a:rPr>
              <a:pPr>
                <a:spcBef>
                  <a:spcPct val="0"/>
                </a:spcBef>
                <a:buFontTx/>
                <a:buNone/>
              </a:pPr>
              <a:t>4</a:t>
            </a:fld>
            <a:endParaRPr lang="de-DE" altLang="cs-CZ" sz="1200">
              <a:solidFill>
                <a:srgbClr val="898989"/>
              </a:solidFill>
            </a:endParaRPr>
          </a:p>
        </p:txBody>
      </p:sp>
      <p:sp>
        <p:nvSpPr>
          <p:cNvPr id="9219" name="Obdélník 7"/>
          <p:cNvSpPr>
            <a:spLocks noChangeArrowheads="1"/>
          </p:cNvSpPr>
          <p:nvPr/>
        </p:nvSpPr>
        <p:spPr bwMode="auto">
          <a:xfrm>
            <a:off x="4119563" y="3762375"/>
            <a:ext cx="457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cs-CZ" altLang="cs-CZ" sz="1800">
              <a:latin typeface="Arial" panose="020B0604020202020204" pitchFamily="34" charset="0"/>
            </a:endParaRPr>
          </a:p>
        </p:txBody>
      </p:sp>
      <p:sp>
        <p:nvSpPr>
          <p:cNvPr id="21" name="TextovéPole 20"/>
          <p:cNvSpPr txBox="1"/>
          <p:nvPr/>
        </p:nvSpPr>
        <p:spPr>
          <a:xfrm>
            <a:off x="563155" y="761375"/>
            <a:ext cx="8166914" cy="1015663"/>
          </a:xfrm>
          <a:prstGeom prst="rect">
            <a:avLst/>
          </a:prstGeom>
          <a:solidFill>
            <a:schemeClr val="bg1">
              <a:lumMod val="85000"/>
            </a:schemeClr>
          </a:solidFill>
          <a:effectLst>
            <a:glow rad="63500">
              <a:schemeClr val="accent3">
                <a:lumMod val="75000"/>
                <a:alpha val="40000"/>
              </a:schemeClr>
            </a:glow>
            <a:softEdge rad="31750"/>
          </a:effectLst>
        </p:spPr>
        <p:txBody>
          <a:bodyPr>
            <a:spAutoFit/>
          </a:bodyPr>
          <a:lstStyle/>
          <a:p>
            <a:pPr algn="ctr">
              <a:defRPr/>
            </a:pPr>
            <a:r>
              <a:rPr lang="en-US" sz="2000" b="1" dirty="0"/>
              <a:t>Sorting of larvae at the beginning of exogenous nutrition - according to the structure and function of the digestive tract and different demands to the first exogenous nutrition</a:t>
            </a:r>
            <a:endParaRPr lang="cs-CZ" sz="2000" b="1" dirty="0"/>
          </a:p>
        </p:txBody>
      </p:sp>
      <p:pic>
        <p:nvPicPr>
          <p:cNvPr id="92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1763" y="115888"/>
            <a:ext cx="2492375"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4" name="TextovéPole 1"/>
          <p:cNvSpPr txBox="1">
            <a:spLocks noChangeArrowheads="1"/>
          </p:cNvSpPr>
          <p:nvPr/>
        </p:nvSpPr>
        <p:spPr bwMode="auto">
          <a:xfrm>
            <a:off x="317500" y="1916113"/>
            <a:ext cx="8658225" cy="443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dirty="0">
                <a:latin typeface="Arial" panose="020B0604020202020204" pitchFamily="34" charset="0"/>
              </a:rPr>
              <a:t>For groups:</a:t>
            </a:r>
            <a:endParaRPr lang="cs-CZ" altLang="en-US" sz="1800" b="1" dirty="0">
              <a:latin typeface="Arial" panose="020B0604020202020204" pitchFamily="34" charset="0"/>
            </a:endParaRPr>
          </a:p>
          <a:p>
            <a:pPr>
              <a:spcBef>
                <a:spcPct val="0"/>
              </a:spcBef>
              <a:buFontTx/>
              <a:buNone/>
            </a:pPr>
            <a:endParaRPr lang="cs-CZ" altLang="en-US" sz="1200" b="1" dirty="0">
              <a:latin typeface="Arial" panose="020B0604020202020204" pitchFamily="34" charset="0"/>
            </a:endParaRPr>
          </a:p>
          <a:p>
            <a:pPr algn="just">
              <a:spcBef>
                <a:spcPct val="0"/>
              </a:spcBef>
              <a:buFontTx/>
              <a:buAutoNum type="arabicParenR"/>
            </a:pPr>
            <a:r>
              <a:rPr lang="en-US" sz="1800" b="1" dirty="0"/>
              <a:t>Salmonid fishes</a:t>
            </a:r>
            <a:r>
              <a:rPr lang="en-US" sz="1800" dirty="0"/>
              <a:t> - functional stomach and a well-developed digestive system produces enzymes allowing digest starter feed;</a:t>
            </a:r>
          </a:p>
          <a:p>
            <a:pPr algn="just">
              <a:spcBef>
                <a:spcPct val="0"/>
              </a:spcBef>
              <a:buFontTx/>
              <a:buAutoNum type="arabicParenR"/>
            </a:pPr>
            <a:r>
              <a:rPr lang="en-US" sz="1800" b="1" dirty="0"/>
              <a:t>Catfish, African catfish, barbel </a:t>
            </a:r>
            <a:r>
              <a:rPr lang="en-US" sz="1800" dirty="0"/>
              <a:t>- undeveloped stomach, have well developed gut with very good digestive and absorptive capability. They are able to receive and digest starter feeds;</a:t>
            </a:r>
          </a:p>
          <a:p>
            <a:pPr algn="just">
              <a:spcBef>
                <a:spcPct val="0"/>
              </a:spcBef>
              <a:buFontTx/>
              <a:buAutoNum type="arabicParenR"/>
            </a:pPr>
            <a:r>
              <a:rPr lang="en-US" sz="1800" b="1" dirty="0"/>
              <a:t>Cyprinid fishes, European perch </a:t>
            </a:r>
            <a:r>
              <a:rPr lang="en-US" sz="1800" dirty="0"/>
              <a:t>- underdeveloped and short intestine and hepatopankreat, low or no production of digestive enzymes that larvae must accept the exogenous food, very limited digestion and absorption of nutrients, rather large mouth, first exogenous nutrition for 3 - 7 days need to receive live feed with gradual shifting to start feeds in about 10-14 days;</a:t>
            </a:r>
            <a:endParaRPr lang="en-US" sz="1800" dirty="0">
              <a:latin typeface="Arial" panose="020B0604020202020204" pitchFamily="34" charset="0"/>
            </a:endParaRPr>
          </a:p>
          <a:p>
            <a:pPr algn="just">
              <a:spcBef>
                <a:spcPct val="0"/>
              </a:spcBef>
              <a:buFontTx/>
              <a:buAutoNum type="arabicParenR"/>
            </a:pPr>
            <a:r>
              <a:rPr lang="en-US" sz="1800" b="1" dirty="0"/>
              <a:t>Pikeperch, </a:t>
            </a:r>
            <a:r>
              <a:rPr lang="en-US" sz="1800" b="1" dirty="0" err="1"/>
              <a:t>burbot</a:t>
            </a:r>
            <a:r>
              <a:rPr lang="en-US" sz="1800" b="1" dirty="0"/>
              <a:t>, sea bass, sea bream and other marine fishes</a:t>
            </a:r>
            <a:r>
              <a:rPr lang="en-US" sz="1800" dirty="0"/>
              <a:t>- gastrointestinal tract similar to group 3, although fish has a very small mouth, capable of receiving food at size of 150-200 </a:t>
            </a:r>
            <a:r>
              <a:rPr lang="en-US" sz="1800" dirty="0" err="1"/>
              <a:t>μm</a:t>
            </a:r>
            <a:r>
              <a:rPr lang="en-US" sz="1800" dirty="0"/>
              <a:t>, the first 3 to 5 days of exogenous nutrition require a small sized live food (rotifers), then for 6-10 days artemia with gradual shifting to start feeds.</a:t>
            </a:r>
            <a:endParaRPr lang="cs-CZ" altLang="en-US" sz="1800" dirty="0">
              <a:latin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Zástupný symbol pro číslo snímku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EFE7317-C2D5-472D-9098-54DEE0A7E7BB}" type="slidenum">
              <a:rPr lang="de-DE" altLang="cs-CZ" sz="1200" smtClean="0">
                <a:solidFill>
                  <a:srgbClr val="898989"/>
                </a:solidFill>
              </a:rPr>
              <a:pPr>
                <a:spcBef>
                  <a:spcPct val="0"/>
                </a:spcBef>
                <a:buFontTx/>
                <a:buNone/>
              </a:pPr>
              <a:t>5</a:t>
            </a:fld>
            <a:endParaRPr lang="de-DE" altLang="cs-CZ" sz="1200">
              <a:solidFill>
                <a:srgbClr val="898989"/>
              </a:solidFill>
            </a:endParaRPr>
          </a:p>
        </p:txBody>
      </p:sp>
      <p:sp>
        <p:nvSpPr>
          <p:cNvPr id="10243" name="Obdélník 7"/>
          <p:cNvSpPr>
            <a:spLocks noChangeArrowheads="1"/>
          </p:cNvSpPr>
          <p:nvPr/>
        </p:nvSpPr>
        <p:spPr bwMode="auto">
          <a:xfrm>
            <a:off x="4119563" y="3762375"/>
            <a:ext cx="457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cs-CZ" altLang="cs-CZ" sz="1800">
              <a:latin typeface="Arial" panose="020B0604020202020204" pitchFamily="34" charset="0"/>
            </a:endParaRPr>
          </a:p>
        </p:txBody>
      </p:sp>
      <p:sp>
        <p:nvSpPr>
          <p:cNvPr id="21" name="TextovéPole 20"/>
          <p:cNvSpPr txBox="1"/>
          <p:nvPr/>
        </p:nvSpPr>
        <p:spPr>
          <a:xfrm>
            <a:off x="352425" y="811476"/>
            <a:ext cx="8640960" cy="461665"/>
          </a:xfrm>
          <a:prstGeom prst="rect">
            <a:avLst/>
          </a:prstGeom>
          <a:solidFill>
            <a:schemeClr val="bg1">
              <a:lumMod val="85000"/>
            </a:schemeClr>
          </a:solidFill>
          <a:effectLst>
            <a:glow rad="63500">
              <a:schemeClr val="accent3">
                <a:lumMod val="75000"/>
                <a:alpha val="40000"/>
              </a:schemeClr>
            </a:glow>
            <a:softEdge rad="31750"/>
          </a:effectLst>
        </p:spPr>
        <p:txBody>
          <a:bodyPr>
            <a:spAutoFit/>
          </a:bodyPr>
          <a:lstStyle/>
          <a:p>
            <a:pPr algn="ctr">
              <a:defRPr/>
            </a:pPr>
            <a:r>
              <a:rPr lang="en-US" sz="2400" b="1" dirty="0"/>
              <a:t>Differences between rotifers and artemia (Brine shrimp)</a:t>
            </a:r>
          </a:p>
        </p:txBody>
      </p:sp>
      <p:pic>
        <p:nvPicPr>
          <p:cNvPr id="1024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0050" y="93663"/>
            <a:ext cx="3024188"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8" name="Skupina 6"/>
          <p:cNvGrpSpPr>
            <a:grpSpLocks/>
          </p:cNvGrpSpPr>
          <p:nvPr/>
        </p:nvGrpSpPr>
        <p:grpSpPr bwMode="auto">
          <a:xfrm>
            <a:off x="322263" y="1562100"/>
            <a:ext cx="4357687" cy="2027238"/>
            <a:chOff x="774700" y="1960563"/>
            <a:chExt cx="5410488" cy="3340030"/>
          </a:xfrm>
        </p:grpSpPr>
        <p:pic>
          <p:nvPicPr>
            <p:cNvPr id="10288" name="Picture 8" descr="ÐÐ°ÑÑÐ¸Ð½ÐºÐ¸ Ð¿Ð¾ Ð·Ð°Ð¿ÑÐ¾ÑÑ artemia salin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9801" y="2028585"/>
              <a:ext cx="2465387"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9" name="TextBox 3"/>
            <p:cNvSpPr txBox="1">
              <a:spLocks noChangeArrowheads="1"/>
            </p:cNvSpPr>
            <p:nvPr/>
          </p:nvSpPr>
          <p:spPr bwMode="auto">
            <a:xfrm>
              <a:off x="3719801" y="4691793"/>
              <a:ext cx="2098675" cy="6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dirty="0">
                  <a:solidFill>
                    <a:srgbClr val="414141"/>
                  </a:solidFill>
                  <a:latin typeface="Arial" panose="020B0604020202020204" pitchFamily="34" charset="0"/>
                  <a:ea typeface="ヒラギノ角ゴ Pro W3"/>
                  <a:sym typeface="Gill Sans Light"/>
                </a:rPr>
                <a:t>Artemia </a:t>
              </a:r>
              <a:r>
                <a:rPr lang="en-US" altLang="en-US" sz="1800" dirty="0" err="1">
                  <a:solidFill>
                    <a:srgbClr val="414141"/>
                  </a:solidFill>
                  <a:latin typeface="Arial" panose="020B0604020202020204" pitchFamily="34" charset="0"/>
                  <a:ea typeface="ヒラギノ角ゴ Pro W3"/>
                  <a:sym typeface="Gill Sans Light"/>
                </a:rPr>
                <a:t>salina</a:t>
              </a:r>
              <a:r>
                <a:rPr lang="en-US" altLang="en-US" sz="1800" dirty="0">
                  <a:solidFill>
                    <a:srgbClr val="414141"/>
                  </a:solidFill>
                  <a:latin typeface="Arial" panose="020B0604020202020204" pitchFamily="34" charset="0"/>
                  <a:ea typeface="ヒラギノ角ゴ Pro W3"/>
                  <a:sym typeface="Gill Sans Light"/>
                </a:rPr>
                <a:t> </a:t>
              </a:r>
            </a:p>
          </p:txBody>
        </p:sp>
        <p:grpSp>
          <p:nvGrpSpPr>
            <p:cNvPr id="10290" name="Group 6"/>
            <p:cNvGrpSpPr>
              <a:grpSpLocks/>
            </p:cNvGrpSpPr>
            <p:nvPr/>
          </p:nvGrpSpPr>
          <p:grpSpPr bwMode="auto">
            <a:xfrm>
              <a:off x="887413" y="1960563"/>
              <a:ext cx="2481262" cy="2535237"/>
              <a:chOff x="744676" y="2244344"/>
              <a:chExt cx="2857500" cy="2857500"/>
            </a:xfrm>
          </p:grpSpPr>
          <p:pic>
            <p:nvPicPr>
              <p:cNvPr id="10292" name="Picture 2" descr="The Marine Rotifer B. plicatil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676" y="2244344"/>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5"/>
              <p:cNvSpPr>
                <a:spLocks noChangeArrowheads="1"/>
              </p:cNvSpPr>
              <p:nvPr/>
            </p:nvSpPr>
            <p:spPr bwMode="auto">
              <a:xfrm>
                <a:off x="785114" y="4823843"/>
                <a:ext cx="2308495" cy="250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414141"/>
                    </a:solidFill>
                    <a:latin typeface="Gill Sans Light" charset="0"/>
                    <a:ea typeface="ヒラギノ角ゴ Pro W3"/>
                    <a:cs typeface="ヒラギノ角ゴ Pro W3"/>
                    <a:sym typeface="Gill Sans Light" charset="0"/>
                  </a:defRPr>
                </a:lvl1pPr>
                <a:lvl2pPr marL="742950" indent="-285750">
                  <a:defRPr sz="4300">
                    <a:solidFill>
                      <a:srgbClr val="414141"/>
                    </a:solidFill>
                    <a:latin typeface="Gill Sans Light" charset="0"/>
                    <a:ea typeface="ヒラギノ角ゴ Pro W3"/>
                    <a:cs typeface="ヒラギノ角ゴ Pro W3"/>
                    <a:sym typeface="Gill Sans Light" charset="0"/>
                  </a:defRPr>
                </a:lvl2pPr>
                <a:lvl3pPr marL="1143000" indent="-228600">
                  <a:defRPr sz="4300">
                    <a:solidFill>
                      <a:srgbClr val="414141"/>
                    </a:solidFill>
                    <a:latin typeface="Gill Sans Light" charset="0"/>
                    <a:ea typeface="ヒラギノ角ゴ Pro W3"/>
                    <a:cs typeface="ヒラギノ角ゴ Pro W3"/>
                    <a:sym typeface="Gill Sans Light" charset="0"/>
                  </a:defRPr>
                </a:lvl3pPr>
                <a:lvl4pPr marL="1600200" indent="-228600">
                  <a:defRPr sz="4300">
                    <a:solidFill>
                      <a:srgbClr val="414141"/>
                    </a:solidFill>
                    <a:latin typeface="Gill Sans Light" charset="0"/>
                    <a:ea typeface="ヒラギノ角ゴ Pro W3"/>
                    <a:cs typeface="ヒラギノ角ゴ Pro W3"/>
                    <a:sym typeface="Gill Sans Light" charset="0"/>
                  </a:defRPr>
                </a:lvl4pPr>
                <a:lvl5pPr marL="2057400" indent="-228600">
                  <a:defRPr sz="4300">
                    <a:solidFill>
                      <a:srgbClr val="414141"/>
                    </a:solidFill>
                    <a:latin typeface="Gill Sans Light" charset="0"/>
                    <a:ea typeface="ヒラギノ角ゴ Pro W3"/>
                    <a:cs typeface="ヒラギノ角ゴ Pro W3"/>
                    <a:sym typeface="Gill Sans Light" charset="0"/>
                  </a:defRPr>
                </a:lvl5pPr>
                <a:lvl6pPr marL="2514600" indent="-228600" eaLnBrk="0" fontAlgn="base" hangingPunct="0">
                  <a:spcBef>
                    <a:spcPct val="0"/>
                  </a:spcBef>
                  <a:spcAft>
                    <a:spcPct val="0"/>
                  </a:spcAft>
                  <a:defRPr sz="4300">
                    <a:solidFill>
                      <a:srgbClr val="414141"/>
                    </a:solidFill>
                    <a:latin typeface="Gill Sans Light" charset="0"/>
                    <a:ea typeface="ヒラギノ角ゴ Pro W3"/>
                    <a:cs typeface="ヒラギノ角ゴ Pro W3"/>
                    <a:sym typeface="Gill Sans Light" charset="0"/>
                  </a:defRPr>
                </a:lvl6pPr>
                <a:lvl7pPr marL="2971800" indent="-228600" eaLnBrk="0" fontAlgn="base" hangingPunct="0">
                  <a:spcBef>
                    <a:spcPct val="0"/>
                  </a:spcBef>
                  <a:spcAft>
                    <a:spcPct val="0"/>
                  </a:spcAft>
                  <a:defRPr sz="4300">
                    <a:solidFill>
                      <a:srgbClr val="414141"/>
                    </a:solidFill>
                    <a:latin typeface="Gill Sans Light" charset="0"/>
                    <a:ea typeface="ヒラギノ角ゴ Pro W3"/>
                    <a:cs typeface="ヒラギノ角ゴ Pro W3"/>
                    <a:sym typeface="Gill Sans Light" charset="0"/>
                  </a:defRPr>
                </a:lvl7pPr>
                <a:lvl8pPr marL="3429000" indent="-228600" eaLnBrk="0" fontAlgn="base" hangingPunct="0">
                  <a:spcBef>
                    <a:spcPct val="0"/>
                  </a:spcBef>
                  <a:spcAft>
                    <a:spcPct val="0"/>
                  </a:spcAft>
                  <a:defRPr sz="4300">
                    <a:solidFill>
                      <a:srgbClr val="414141"/>
                    </a:solidFill>
                    <a:latin typeface="Gill Sans Light" charset="0"/>
                    <a:ea typeface="ヒラギノ角ゴ Pro W3"/>
                    <a:cs typeface="ヒラギノ角ゴ Pro W3"/>
                    <a:sym typeface="Gill Sans Light" charset="0"/>
                  </a:defRPr>
                </a:lvl8pPr>
                <a:lvl9pPr marL="3886200" indent="-228600" eaLnBrk="0" fontAlgn="base" hangingPunct="0">
                  <a:spcBef>
                    <a:spcPct val="0"/>
                  </a:spcBef>
                  <a:spcAft>
                    <a:spcPct val="0"/>
                  </a:spcAft>
                  <a:defRPr sz="4300">
                    <a:solidFill>
                      <a:srgbClr val="414141"/>
                    </a:solidFill>
                    <a:latin typeface="Gill Sans Light" charset="0"/>
                    <a:ea typeface="ヒラギノ角ゴ Pro W3"/>
                    <a:cs typeface="ヒラギノ角ゴ Pro W3"/>
                    <a:sym typeface="Gill Sans Light" charset="0"/>
                  </a:defRPr>
                </a:lvl9pPr>
              </a:lstStyle>
              <a:p>
                <a:pPr>
                  <a:defRPr/>
                </a:pPr>
                <a:r>
                  <a:rPr lang="en-US" altLang="en-US" sz="844"/>
                  <a:t>reefculture.wordpress.com</a:t>
                </a:r>
              </a:p>
            </p:txBody>
          </p:sp>
        </p:grpSp>
        <p:sp>
          <p:nvSpPr>
            <p:cNvPr id="10291" name="Rectangle 1"/>
            <p:cNvSpPr>
              <a:spLocks noChangeArrowheads="1"/>
            </p:cNvSpPr>
            <p:nvPr/>
          </p:nvSpPr>
          <p:spPr bwMode="auto">
            <a:xfrm>
              <a:off x="774700" y="4589463"/>
              <a:ext cx="2744683" cy="6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i="1" dirty="0">
                  <a:solidFill>
                    <a:srgbClr val="414141"/>
                  </a:solidFill>
                  <a:latin typeface="Arial" panose="020B0604020202020204" pitchFamily="34" charset="0"/>
                  <a:ea typeface="ヒラギノ角ゴ Pro W3"/>
                  <a:sym typeface="Gill Sans Light"/>
                </a:rPr>
                <a:t>Brachionus plicatilis</a:t>
              </a:r>
              <a:endParaRPr lang="en-US" altLang="cs-CZ" sz="1800" dirty="0">
                <a:solidFill>
                  <a:srgbClr val="414141"/>
                </a:solidFill>
                <a:latin typeface="Arial" panose="020B0604020202020204" pitchFamily="34" charset="0"/>
                <a:ea typeface="ヒラギノ角ゴ Pro W3"/>
                <a:sym typeface="Gill Sans Light"/>
              </a:endParaRPr>
            </a:p>
          </p:txBody>
        </p:sp>
      </p:grpSp>
      <p:grpSp>
        <p:nvGrpSpPr>
          <p:cNvPr id="10249" name="Skupina 13"/>
          <p:cNvGrpSpPr>
            <a:grpSpLocks/>
          </p:cNvGrpSpPr>
          <p:nvPr/>
        </p:nvGrpSpPr>
        <p:grpSpPr bwMode="auto">
          <a:xfrm>
            <a:off x="4884738" y="1441450"/>
            <a:ext cx="4325937" cy="2092325"/>
            <a:chOff x="2214708" y="2987918"/>
            <a:chExt cx="5359081" cy="2564230"/>
          </a:xfrm>
        </p:grpSpPr>
        <p:pic>
          <p:nvPicPr>
            <p:cNvPr id="15" name="Picture 4"/>
            <p:cNvPicPr>
              <a:picLocks noChangeAspect="1"/>
            </p:cNvPicPr>
            <p:nvPr/>
          </p:nvPicPr>
          <p:blipFill>
            <a:blip r:embed="rId5"/>
            <a:stretch>
              <a:fillRect/>
            </a:stretch>
          </p:blipFill>
          <p:spPr>
            <a:xfrm>
              <a:off x="5177240" y="2987918"/>
              <a:ext cx="2051469" cy="2037368"/>
            </a:xfrm>
            <a:prstGeom prst="rect">
              <a:avLst/>
            </a:prstGeom>
            <a:ln>
              <a:noFill/>
            </a:ln>
            <a:effectLst>
              <a:softEdge rad="112500"/>
            </a:effectLst>
          </p:spPr>
        </p:pic>
        <p:pic>
          <p:nvPicPr>
            <p:cNvPr id="16" name="Picture 5"/>
            <p:cNvPicPr>
              <a:picLocks noChangeAspect="1"/>
            </p:cNvPicPr>
            <p:nvPr/>
          </p:nvPicPr>
          <p:blipFill>
            <a:blip r:embed="rId6"/>
            <a:stretch>
              <a:fillRect/>
            </a:stretch>
          </p:blipFill>
          <p:spPr>
            <a:xfrm>
              <a:off x="2630903" y="3017961"/>
              <a:ext cx="1851074" cy="21211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286" name="TextBox 6"/>
            <p:cNvSpPr txBox="1">
              <a:spLocks noChangeArrowheads="1"/>
            </p:cNvSpPr>
            <p:nvPr/>
          </p:nvSpPr>
          <p:spPr bwMode="auto">
            <a:xfrm>
              <a:off x="4825827" y="5090482"/>
              <a:ext cx="2747962" cy="461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200" i="1" dirty="0">
                  <a:solidFill>
                    <a:srgbClr val="414141"/>
                  </a:solidFill>
                  <a:latin typeface="Arial" panose="020B0604020202020204" pitchFamily="34" charset="0"/>
                  <a:ea typeface="ヒラギノ角ゴ Pro W3"/>
                  <a:sym typeface="Gill Sans Light"/>
                </a:rPr>
                <a:t>Artemia</a:t>
              </a:r>
              <a:r>
                <a:rPr lang="en-US" altLang="en-US" sz="1200" dirty="0">
                  <a:solidFill>
                    <a:srgbClr val="414141"/>
                  </a:solidFill>
                  <a:latin typeface="Arial" panose="020B0604020202020204" pitchFamily="34" charset="0"/>
                  <a:ea typeface="ヒラギノ角ゴ Pro W3"/>
                  <a:sym typeface="Gill Sans Light"/>
                </a:rPr>
                <a:t> standard instar I </a:t>
              </a:r>
            </a:p>
            <a:p>
              <a:pPr algn="ctr">
                <a:spcBef>
                  <a:spcPct val="0"/>
                </a:spcBef>
                <a:buFontTx/>
                <a:buNone/>
              </a:pPr>
              <a:r>
                <a:rPr lang="en-US" altLang="en-US" sz="1200" dirty="0">
                  <a:solidFill>
                    <a:srgbClr val="414141"/>
                  </a:solidFill>
                  <a:latin typeface="Arial" panose="020B0604020202020204" pitchFamily="34" charset="0"/>
                  <a:ea typeface="ヒラギノ角ゴ Pro W3"/>
                  <a:sym typeface="Gill Sans Light"/>
                </a:rPr>
                <a:t>(506,084 µm)</a:t>
              </a:r>
            </a:p>
          </p:txBody>
        </p:sp>
        <p:sp>
          <p:nvSpPr>
            <p:cNvPr id="10287" name="Rectangle 1"/>
            <p:cNvSpPr>
              <a:spLocks noChangeArrowheads="1"/>
            </p:cNvSpPr>
            <p:nvPr/>
          </p:nvSpPr>
          <p:spPr bwMode="auto">
            <a:xfrm>
              <a:off x="2214708" y="5231643"/>
              <a:ext cx="2276585" cy="2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i="1" dirty="0">
                  <a:solidFill>
                    <a:srgbClr val="414141"/>
                  </a:solidFill>
                  <a:latin typeface="Arial" panose="020B0604020202020204" pitchFamily="34" charset="0"/>
                  <a:ea typeface="ヒラギノ角ゴ Pro W3"/>
                  <a:sym typeface="Gill Sans Light"/>
                </a:rPr>
                <a:t>Brachionus plicatilis (159</a:t>
              </a:r>
              <a:r>
                <a:rPr lang="en-US" altLang="en-US" sz="1200" dirty="0">
                  <a:solidFill>
                    <a:srgbClr val="414141"/>
                  </a:solidFill>
                  <a:latin typeface="Arial" panose="020B0604020202020204" pitchFamily="34" charset="0"/>
                  <a:ea typeface="ヒラギノ角ゴ Pro W3"/>
                  <a:sym typeface="Gill Sans Light"/>
                </a:rPr>
                <a:t> µm)</a:t>
              </a:r>
              <a:r>
                <a:rPr lang="en-US" altLang="en-US" sz="1200" i="1" dirty="0">
                  <a:solidFill>
                    <a:srgbClr val="414141"/>
                  </a:solidFill>
                  <a:latin typeface="Arial" panose="020B0604020202020204" pitchFamily="34" charset="0"/>
                  <a:ea typeface="ヒラギノ角ゴ Pro W3"/>
                  <a:sym typeface="Gill Sans Light"/>
                </a:rPr>
                <a:t>  </a:t>
              </a:r>
              <a:endParaRPr lang="en-US" altLang="en-US" sz="1200" dirty="0">
                <a:solidFill>
                  <a:srgbClr val="414141"/>
                </a:solidFill>
                <a:latin typeface="Arial" panose="020B0604020202020204" pitchFamily="34" charset="0"/>
                <a:ea typeface="ヒラギノ角ゴ Pro W3"/>
                <a:sym typeface="Gill Sans Light"/>
              </a:endParaRPr>
            </a:p>
          </p:txBody>
        </p:sp>
      </p:grpSp>
      <p:graphicFrame>
        <p:nvGraphicFramePr>
          <p:cNvPr id="19" name="Table 5"/>
          <p:cNvGraphicFramePr>
            <a:graphicFrameLocks noGrp="1"/>
          </p:cNvGraphicFramePr>
          <p:nvPr/>
        </p:nvGraphicFramePr>
        <p:xfrm>
          <a:off x="755650" y="4016375"/>
          <a:ext cx="7556500" cy="2590813"/>
        </p:xfrm>
        <a:graphic>
          <a:graphicData uri="http://schemas.openxmlformats.org/drawingml/2006/table">
            <a:tbl>
              <a:tblPr firstRow="1" firstCol="1" bandRow="1"/>
              <a:tblGrid>
                <a:gridCol w="2302278">
                  <a:extLst>
                    <a:ext uri="{9D8B030D-6E8A-4147-A177-3AD203B41FA5}">
                      <a16:colId xmlns:a16="http://schemas.microsoft.com/office/drawing/2014/main" val="20000"/>
                    </a:ext>
                  </a:extLst>
                </a:gridCol>
                <a:gridCol w="2715336">
                  <a:extLst>
                    <a:ext uri="{9D8B030D-6E8A-4147-A177-3AD203B41FA5}">
                      <a16:colId xmlns:a16="http://schemas.microsoft.com/office/drawing/2014/main" val="20001"/>
                    </a:ext>
                  </a:extLst>
                </a:gridCol>
                <a:gridCol w="2538886">
                  <a:extLst>
                    <a:ext uri="{9D8B030D-6E8A-4147-A177-3AD203B41FA5}">
                      <a16:colId xmlns:a16="http://schemas.microsoft.com/office/drawing/2014/main" val="20002"/>
                    </a:ext>
                  </a:extLst>
                </a:gridCol>
              </a:tblGrid>
              <a:tr h="245361">
                <a:tc>
                  <a:txBody>
                    <a:bodyPr/>
                    <a:lstStyle/>
                    <a:p>
                      <a:pPr marL="0" marR="0" algn="ctr">
                        <a:lnSpc>
                          <a:spcPct val="115000"/>
                        </a:lnSpc>
                        <a:spcBef>
                          <a:spcPts val="0"/>
                        </a:spcBef>
                        <a:spcAft>
                          <a:spcPts val="1000"/>
                        </a:spcAft>
                      </a:pPr>
                      <a:r>
                        <a:rPr lang="en-US" sz="1400" b="1" dirty="0">
                          <a:effectLst/>
                        </a:rPr>
                        <a:t>Characteristic</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218" marR="48218" marT="0" marB="0"/>
                </a:tc>
                <a:tc>
                  <a:txBody>
                    <a:bodyPr/>
                    <a:lstStyle/>
                    <a:p>
                      <a:pPr marL="0" marR="0" algn="ctr">
                        <a:lnSpc>
                          <a:spcPct val="115000"/>
                        </a:lnSpc>
                        <a:spcBef>
                          <a:spcPts val="0"/>
                        </a:spcBef>
                        <a:spcAft>
                          <a:spcPts val="1000"/>
                        </a:spcAft>
                      </a:pPr>
                      <a:r>
                        <a:rPr lang="en-US" sz="1400" b="1" dirty="0">
                          <a:effectLst/>
                        </a:rPr>
                        <a:t>Rotifers</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218" marR="48218" marT="0" marB="0"/>
                </a:tc>
                <a:tc>
                  <a:txBody>
                    <a:bodyPr/>
                    <a:lstStyle/>
                    <a:p>
                      <a:pPr marL="0" marR="0" algn="ctr">
                        <a:lnSpc>
                          <a:spcPct val="115000"/>
                        </a:lnSpc>
                        <a:spcBef>
                          <a:spcPts val="0"/>
                        </a:spcBef>
                        <a:spcAft>
                          <a:spcPts val="1000"/>
                        </a:spcAft>
                      </a:pPr>
                      <a:r>
                        <a:rPr lang="en-US" sz="1400" b="1" dirty="0">
                          <a:effectLst/>
                        </a:rPr>
                        <a:t>Artemia</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218" marR="48218" marT="0" marB="0"/>
                </a:tc>
                <a:extLst>
                  <a:ext uri="{0D108BD9-81ED-4DB2-BD59-A6C34878D82A}">
                    <a16:rowId xmlns:a16="http://schemas.microsoft.com/office/drawing/2014/main" val="10000"/>
                  </a:ext>
                </a:extLst>
              </a:tr>
              <a:tr h="455671">
                <a:tc>
                  <a:txBody>
                    <a:bodyPr/>
                    <a:lstStyle/>
                    <a:p>
                      <a:pPr marL="0" marR="0" algn="l">
                        <a:lnSpc>
                          <a:spcPct val="115000"/>
                        </a:lnSpc>
                        <a:spcBef>
                          <a:spcPts val="0"/>
                        </a:spcBef>
                        <a:spcAft>
                          <a:spcPts val="1000"/>
                        </a:spcAft>
                      </a:pPr>
                      <a:r>
                        <a:rPr lang="en-US" sz="1300" dirty="0">
                          <a:effectLst/>
                        </a:rPr>
                        <a:t>Size</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8218" marR="48218" marT="0" marB="0"/>
                </a:tc>
                <a:tc>
                  <a:txBody>
                    <a:bodyPr/>
                    <a:lstStyle/>
                    <a:p>
                      <a:pPr marL="0" marR="0" algn="just">
                        <a:lnSpc>
                          <a:spcPct val="115000"/>
                        </a:lnSpc>
                        <a:spcBef>
                          <a:spcPts val="0"/>
                        </a:spcBef>
                        <a:spcAft>
                          <a:spcPts val="1000"/>
                        </a:spcAft>
                      </a:pPr>
                      <a:r>
                        <a:rPr lang="en-US" sz="1300" b="1" dirty="0">
                          <a:solidFill>
                            <a:srgbClr val="FF0000"/>
                          </a:solidFill>
                          <a:effectLst/>
                        </a:rPr>
                        <a:t>100-340 µm</a:t>
                      </a:r>
                      <a:r>
                        <a:rPr lang="en-US" sz="1300" dirty="0">
                          <a:effectLst/>
                        </a:rPr>
                        <a:t>, depending on species and development stage</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8218" marR="48218" marT="0" marB="0"/>
                </a:tc>
                <a:tc>
                  <a:txBody>
                    <a:bodyPr/>
                    <a:lstStyle/>
                    <a:p>
                      <a:pPr marL="0" marR="0" algn="just">
                        <a:lnSpc>
                          <a:spcPct val="115000"/>
                        </a:lnSpc>
                        <a:spcBef>
                          <a:spcPts val="0"/>
                        </a:spcBef>
                        <a:spcAft>
                          <a:spcPts val="1000"/>
                        </a:spcAft>
                      </a:pPr>
                      <a:r>
                        <a:rPr lang="en-US" sz="1300" b="1" dirty="0">
                          <a:solidFill>
                            <a:srgbClr val="FF0000"/>
                          </a:solidFill>
                          <a:effectLst/>
                        </a:rPr>
                        <a:t>422-517 µm</a:t>
                      </a:r>
                      <a:r>
                        <a:rPr lang="en-US" sz="1300" dirty="0">
                          <a:effectLst/>
                        </a:rPr>
                        <a:t>, depending on species and development stage</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8218" marR="48218" marT="0" marB="0"/>
                </a:tc>
                <a:extLst>
                  <a:ext uri="{0D108BD9-81ED-4DB2-BD59-A6C34878D82A}">
                    <a16:rowId xmlns:a16="http://schemas.microsoft.com/office/drawing/2014/main" val="10001"/>
                  </a:ext>
                </a:extLst>
              </a:tr>
              <a:tr h="323449">
                <a:tc>
                  <a:txBody>
                    <a:bodyPr/>
                    <a:lstStyle/>
                    <a:p>
                      <a:pPr marL="0" marR="0" algn="l">
                        <a:lnSpc>
                          <a:spcPct val="115000"/>
                        </a:lnSpc>
                        <a:spcBef>
                          <a:spcPts val="0"/>
                        </a:spcBef>
                        <a:spcAft>
                          <a:spcPts val="1000"/>
                        </a:spcAft>
                      </a:pPr>
                      <a:r>
                        <a:rPr lang="en-US" sz="1300" dirty="0">
                          <a:effectLst/>
                        </a:rPr>
                        <a:t>Salinity</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8218" marR="48218" marT="0" marB="0"/>
                </a:tc>
                <a:tc>
                  <a:txBody>
                    <a:bodyPr/>
                    <a:lstStyle/>
                    <a:p>
                      <a:pPr marL="0" marR="0" algn="just">
                        <a:lnSpc>
                          <a:spcPct val="115000"/>
                        </a:lnSpc>
                        <a:spcBef>
                          <a:spcPts val="0"/>
                        </a:spcBef>
                        <a:spcAft>
                          <a:spcPts val="1000"/>
                        </a:spcAft>
                      </a:pPr>
                      <a:r>
                        <a:rPr lang="en-US" sz="1300" dirty="0">
                          <a:effectLst/>
                        </a:rPr>
                        <a:t>Tolerance to a wide range of salinities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8218" marR="48218" marT="0" marB="0"/>
                </a:tc>
                <a:tc>
                  <a:txBody>
                    <a:bodyPr/>
                    <a:lstStyle/>
                    <a:p>
                      <a:pPr marL="0" marR="0" algn="just">
                        <a:lnSpc>
                          <a:spcPct val="115000"/>
                        </a:lnSpc>
                        <a:spcBef>
                          <a:spcPts val="0"/>
                        </a:spcBef>
                        <a:spcAft>
                          <a:spcPts val="1000"/>
                        </a:spcAft>
                      </a:pPr>
                      <a:r>
                        <a:rPr lang="en-US" sz="1300" dirty="0">
                          <a:effectLst/>
                        </a:rPr>
                        <a:t>High salinity</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8218" marR="48218" marT="0" marB="0"/>
                </a:tc>
                <a:extLst>
                  <a:ext uri="{0D108BD9-81ED-4DB2-BD59-A6C34878D82A}">
                    <a16:rowId xmlns:a16="http://schemas.microsoft.com/office/drawing/2014/main" val="10002"/>
                  </a:ext>
                </a:extLst>
              </a:tr>
              <a:tr h="302024">
                <a:tc>
                  <a:txBody>
                    <a:bodyPr/>
                    <a:lstStyle/>
                    <a:p>
                      <a:pPr marL="0" marR="0" algn="l">
                        <a:lnSpc>
                          <a:spcPct val="115000"/>
                        </a:lnSpc>
                        <a:spcBef>
                          <a:spcPts val="0"/>
                        </a:spcBef>
                        <a:spcAft>
                          <a:spcPts val="1000"/>
                        </a:spcAft>
                      </a:pPr>
                      <a:r>
                        <a:rPr lang="en-US" sz="1300" dirty="0">
                          <a:effectLst/>
                        </a:rPr>
                        <a:t>Maturity stage </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8218" marR="48218" marT="0" marB="0"/>
                </a:tc>
                <a:tc>
                  <a:txBody>
                    <a:bodyPr/>
                    <a:lstStyle/>
                    <a:p>
                      <a:pPr marL="0" marR="0" algn="just">
                        <a:lnSpc>
                          <a:spcPct val="115000"/>
                        </a:lnSpc>
                        <a:spcBef>
                          <a:spcPts val="0"/>
                        </a:spcBef>
                        <a:spcAft>
                          <a:spcPts val="1000"/>
                        </a:spcAft>
                      </a:pPr>
                      <a:r>
                        <a:rPr lang="en-US" sz="1300" b="1" dirty="0">
                          <a:effectLst/>
                        </a:rPr>
                        <a:t>18-72 hours </a:t>
                      </a:r>
                      <a:endParaRPr lang="en-US" sz="13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218" marR="48218" marT="0" marB="0"/>
                </a:tc>
                <a:tc>
                  <a:txBody>
                    <a:bodyPr/>
                    <a:lstStyle/>
                    <a:p>
                      <a:pPr marL="0" marR="0" algn="just">
                        <a:lnSpc>
                          <a:spcPct val="115000"/>
                        </a:lnSpc>
                        <a:spcBef>
                          <a:spcPts val="0"/>
                        </a:spcBef>
                        <a:spcAft>
                          <a:spcPts val="1000"/>
                        </a:spcAft>
                      </a:pPr>
                      <a:r>
                        <a:rPr lang="en-US" sz="1300" b="1" dirty="0">
                          <a:effectLst/>
                        </a:rPr>
                        <a:t>3 to 6 weeks to reach maturity </a:t>
                      </a:r>
                      <a:endParaRPr lang="en-US" sz="13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218" marR="48218" marT="0" marB="0"/>
                </a:tc>
                <a:extLst>
                  <a:ext uri="{0D108BD9-81ED-4DB2-BD59-A6C34878D82A}">
                    <a16:rowId xmlns:a16="http://schemas.microsoft.com/office/drawing/2014/main" val="10003"/>
                  </a:ext>
                </a:extLst>
              </a:tr>
              <a:tr h="485175">
                <a:tc>
                  <a:txBody>
                    <a:bodyPr/>
                    <a:lstStyle/>
                    <a:p>
                      <a:pPr marL="0" marR="0" algn="l">
                        <a:lnSpc>
                          <a:spcPct val="115000"/>
                        </a:lnSpc>
                        <a:spcBef>
                          <a:spcPts val="0"/>
                        </a:spcBef>
                        <a:spcAft>
                          <a:spcPts val="1000"/>
                        </a:spcAft>
                      </a:pPr>
                      <a:r>
                        <a:rPr lang="en-US" sz="1300">
                          <a:effectLst/>
                        </a:rPr>
                        <a:t>Supply</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48218" marR="48218" marT="0" marB="0"/>
                </a:tc>
                <a:tc>
                  <a:txBody>
                    <a:bodyPr/>
                    <a:lstStyle/>
                    <a:p>
                      <a:pPr marL="0" marR="0" algn="just">
                        <a:lnSpc>
                          <a:spcPct val="115000"/>
                        </a:lnSpc>
                        <a:spcBef>
                          <a:spcPts val="0"/>
                        </a:spcBef>
                        <a:spcAft>
                          <a:spcPts val="1000"/>
                        </a:spcAft>
                      </a:pPr>
                      <a:r>
                        <a:rPr lang="en-US" sz="1300" dirty="0">
                          <a:effectLst/>
                        </a:rPr>
                        <a:t>Manipulated and regulated; reliable, depending on culture facilities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8218" marR="48218" marT="0" marB="0"/>
                </a:tc>
                <a:tc>
                  <a:txBody>
                    <a:bodyPr/>
                    <a:lstStyle/>
                    <a:p>
                      <a:pPr marL="0" marR="0" algn="just">
                        <a:lnSpc>
                          <a:spcPct val="115000"/>
                        </a:lnSpc>
                        <a:spcBef>
                          <a:spcPts val="0"/>
                        </a:spcBef>
                        <a:spcAft>
                          <a:spcPts val="1000"/>
                        </a:spcAft>
                      </a:pPr>
                      <a:r>
                        <a:rPr lang="en-US" sz="1300" dirty="0">
                          <a:effectLst/>
                        </a:rPr>
                        <a:t>Harvested from natural resources and farming  </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8218" marR="48218" marT="0" marB="0"/>
                </a:tc>
                <a:extLst>
                  <a:ext uri="{0D108BD9-81ED-4DB2-BD59-A6C34878D82A}">
                    <a16:rowId xmlns:a16="http://schemas.microsoft.com/office/drawing/2014/main" val="10004"/>
                  </a:ext>
                </a:extLst>
              </a:tr>
              <a:tr h="323449">
                <a:tc>
                  <a:txBody>
                    <a:bodyPr/>
                    <a:lstStyle/>
                    <a:p>
                      <a:pPr marL="0" marR="0" algn="l">
                        <a:lnSpc>
                          <a:spcPct val="115000"/>
                        </a:lnSpc>
                        <a:spcBef>
                          <a:spcPts val="0"/>
                        </a:spcBef>
                        <a:spcAft>
                          <a:spcPts val="1000"/>
                        </a:spcAft>
                      </a:pPr>
                      <a:r>
                        <a:rPr lang="en-US" sz="1300" dirty="0">
                          <a:effectLst/>
                        </a:rPr>
                        <a:t>Nutritional quality</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8218" marR="48218" marT="0" marB="0"/>
                </a:tc>
                <a:tc>
                  <a:txBody>
                    <a:bodyPr/>
                    <a:lstStyle/>
                    <a:p>
                      <a:pPr marL="0" marR="0" algn="just">
                        <a:lnSpc>
                          <a:spcPct val="115000"/>
                        </a:lnSpc>
                        <a:spcBef>
                          <a:spcPts val="0"/>
                        </a:spcBef>
                        <a:spcAft>
                          <a:spcPts val="1000"/>
                        </a:spcAft>
                      </a:pPr>
                      <a:r>
                        <a:rPr lang="en-US" sz="1300" dirty="0">
                          <a:effectLst/>
                        </a:rPr>
                        <a:t>Can be manipulated and regulated</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8218" marR="48218" marT="0" marB="0"/>
                </a:tc>
                <a:tc>
                  <a:txBody>
                    <a:bodyPr/>
                    <a:lstStyle/>
                    <a:p>
                      <a:pPr marL="0" marR="0" algn="just">
                        <a:lnSpc>
                          <a:spcPct val="115000"/>
                        </a:lnSpc>
                        <a:spcBef>
                          <a:spcPts val="0"/>
                        </a:spcBef>
                        <a:spcAft>
                          <a:spcPts val="1000"/>
                        </a:spcAft>
                      </a:pPr>
                      <a:r>
                        <a:rPr lang="en-US" sz="1300" dirty="0">
                          <a:effectLst/>
                        </a:rPr>
                        <a:t>Can be manipulated and regulated</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8218" marR="48218" marT="0" marB="0"/>
                </a:tc>
                <a:extLst>
                  <a:ext uri="{0D108BD9-81ED-4DB2-BD59-A6C34878D82A}">
                    <a16:rowId xmlns:a16="http://schemas.microsoft.com/office/drawing/2014/main" val="10005"/>
                  </a:ext>
                </a:extLst>
              </a:tr>
              <a:tr h="455671">
                <a:tc>
                  <a:txBody>
                    <a:bodyPr/>
                    <a:lstStyle/>
                    <a:p>
                      <a:pPr marL="0" marR="0" algn="l">
                        <a:lnSpc>
                          <a:spcPct val="115000"/>
                        </a:lnSpc>
                        <a:spcBef>
                          <a:spcPts val="0"/>
                        </a:spcBef>
                        <a:spcAft>
                          <a:spcPts val="1000"/>
                        </a:spcAft>
                      </a:pPr>
                      <a:r>
                        <a:rPr lang="en-US" sz="1300" dirty="0">
                          <a:effectLst/>
                        </a:rPr>
                        <a:t>Transmission of parasites and predators of fish larvae</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8218" marR="48218" marT="0" marB="0"/>
                </a:tc>
                <a:tc>
                  <a:txBody>
                    <a:bodyPr/>
                    <a:lstStyle/>
                    <a:p>
                      <a:pPr marL="0" marR="0" algn="just">
                        <a:lnSpc>
                          <a:spcPct val="115000"/>
                        </a:lnSpc>
                        <a:spcBef>
                          <a:spcPts val="0"/>
                        </a:spcBef>
                        <a:spcAft>
                          <a:spcPts val="1000"/>
                        </a:spcAft>
                      </a:pPr>
                      <a:r>
                        <a:rPr lang="en-US" sz="1300" dirty="0">
                          <a:effectLst/>
                        </a:rPr>
                        <a:t>Minimal </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8218" marR="48218" marT="0" marB="0"/>
                </a:tc>
                <a:tc>
                  <a:txBody>
                    <a:bodyPr/>
                    <a:lstStyle/>
                    <a:p>
                      <a:pPr marL="0" marR="0" algn="just">
                        <a:lnSpc>
                          <a:spcPct val="115000"/>
                        </a:lnSpc>
                        <a:spcBef>
                          <a:spcPts val="0"/>
                        </a:spcBef>
                        <a:spcAft>
                          <a:spcPts val="1000"/>
                        </a:spcAft>
                      </a:pPr>
                      <a:r>
                        <a:rPr lang="en-US" sz="1300" dirty="0">
                          <a:effectLst/>
                        </a:rPr>
                        <a:t>Minimal</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8218" marR="48218" marT="0" marB="0"/>
                </a:tc>
                <a:extLst>
                  <a:ext uri="{0D108BD9-81ED-4DB2-BD59-A6C34878D82A}">
                    <a16:rowId xmlns:a16="http://schemas.microsoft.com/office/drawing/2014/main" val="10006"/>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chemeClr val="bg1"/>
          </a:solidFill>
          <a:ln w="9525">
            <a:solidFill>
              <a:srgbClr val="000000"/>
            </a:solidFill>
            <a:miter lim="800000"/>
            <a:headEnd/>
            <a:tailEnd/>
          </a:ln>
        </p:spPr>
      </p:pic>
      <p:grpSp>
        <p:nvGrpSpPr>
          <p:cNvPr id="11267" name="Skupina 29"/>
          <p:cNvGrpSpPr>
            <a:grpSpLocks/>
          </p:cNvGrpSpPr>
          <p:nvPr/>
        </p:nvGrpSpPr>
        <p:grpSpPr bwMode="auto">
          <a:xfrm>
            <a:off x="395288" y="1303338"/>
            <a:ext cx="3241675" cy="2290762"/>
            <a:chOff x="203346" y="1156082"/>
            <a:chExt cx="3314727" cy="2359078"/>
          </a:xfrm>
        </p:grpSpPr>
        <p:pic>
          <p:nvPicPr>
            <p:cNvPr id="11281" name="Obrázek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346" y="1156082"/>
              <a:ext cx="2963082" cy="2196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2" name="Obrázek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126" y="2759559"/>
              <a:ext cx="1993947" cy="75560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11268" name="Skupina 32"/>
          <p:cNvGrpSpPr>
            <a:grpSpLocks/>
          </p:cNvGrpSpPr>
          <p:nvPr/>
        </p:nvGrpSpPr>
        <p:grpSpPr bwMode="auto">
          <a:xfrm>
            <a:off x="4476750" y="1268413"/>
            <a:ext cx="4416425" cy="2536825"/>
            <a:chOff x="4291234" y="912664"/>
            <a:chExt cx="4631554" cy="2659765"/>
          </a:xfrm>
        </p:grpSpPr>
        <p:pic>
          <p:nvPicPr>
            <p:cNvPr id="11279" name="Obrázek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91234" y="912664"/>
              <a:ext cx="3180070" cy="2385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0" name="Obrázek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22438" y="2315129"/>
              <a:ext cx="2800350" cy="12573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11269" name="Skupina 30"/>
          <p:cNvGrpSpPr>
            <a:grpSpLocks/>
          </p:cNvGrpSpPr>
          <p:nvPr/>
        </p:nvGrpSpPr>
        <p:grpSpPr bwMode="auto">
          <a:xfrm>
            <a:off x="222250" y="3970338"/>
            <a:ext cx="4129088" cy="2744787"/>
            <a:chOff x="123736" y="3777279"/>
            <a:chExt cx="4472077" cy="2973075"/>
          </a:xfrm>
        </p:grpSpPr>
        <p:pic>
          <p:nvPicPr>
            <p:cNvPr id="6" name="Picture 2" descr="Картинки по запросу Brachionus plicatilis"/>
            <p:cNvPicPr>
              <a:picLocks noChangeAspect="1" noChangeArrowheads="1"/>
            </p:cNvPicPr>
            <p:nvPr/>
          </p:nvPicPr>
          <p:blipFill rotWithShape="1">
            <a:blip r:embed="rId7"/>
            <a:srcRect l="17194" t="9415" r="14278" b="6829"/>
            <a:stretch/>
          </p:blipFill>
          <p:spPr bwMode="auto">
            <a:xfrm>
              <a:off x="123736" y="3777279"/>
              <a:ext cx="3512670" cy="2888818"/>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278" name="Obrázek 1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691880" y="5133928"/>
              <a:ext cx="1903933" cy="161642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11270" name="Skupina 31"/>
          <p:cNvGrpSpPr>
            <a:grpSpLocks/>
          </p:cNvGrpSpPr>
          <p:nvPr/>
        </p:nvGrpSpPr>
        <p:grpSpPr bwMode="auto">
          <a:xfrm>
            <a:off x="4903788" y="3970338"/>
            <a:ext cx="3989387" cy="2744787"/>
            <a:chOff x="4716016" y="3735936"/>
            <a:chExt cx="4206772" cy="2979172"/>
          </a:xfrm>
        </p:grpSpPr>
        <p:pic>
          <p:nvPicPr>
            <p:cNvPr id="11275" name="Picture 8" descr="ÐÐ°ÑÑÐ¸Ð½ÐºÐ¸ Ð¿Ð¾ Ð·Ð°Ð¿ÑÐ¾ÑÑ artemia salin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16016" y="3735936"/>
              <a:ext cx="2760085" cy="2886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6" name="Obrázek 2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755793" y="5611730"/>
              <a:ext cx="2166995" cy="110337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45" name="TextovéPole 44"/>
          <p:cNvSpPr txBox="1"/>
          <p:nvPr/>
        </p:nvSpPr>
        <p:spPr>
          <a:xfrm>
            <a:off x="400780" y="222514"/>
            <a:ext cx="8635716" cy="1200329"/>
          </a:xfrm>
          <a:prstGeom prst="rect">
            <a:avLst/>
          </a:prstGeom>
          <a:solidFill>
            <a:schemeClr val="bg1">
              <a:lumMod val="85000"/>
            </a:schemeClr>
          </a:solidFill>
          <a:effectLst>
            <a:glow rad="63500">
              <a:schemeClr val="accent3">
                <a:lumMod val="75000"/>
                <a:alpha val="40000"/>
              </a:schemeClr>
            </a:glow>
            <a:softEdge rad="31750"/>
          </a:effectLst>
        </p:spPr>
        <p:txBody>
          <a:bodyPr wrap="square">
            <a:spAutoFit/>
          </a:bodyPr>
          <a:lstStyle/>
          <a:p>
            <a:pPr algn="ctr">
              <a:defRPr/>
            </a:pPr>
            <a:r>
              <a:rPr lang="en-US" sz="2400" b="1" dirty="0"/>
              <a:t>Sorting of larvae at the beginning of exogenous nutrition - according to different demands for the first exogenous nutrition</a:t>
            </a:r>
            <a:endParaRPr lang="cs-CZ" sz="2400" b="1" dirty="0"/>
          </a:p>
        </p:txBody>
      </p:sp>
      <p:pic>
        <p:nvPicPr>
          <p:cNvPr id="11274"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38950" y="1092200"/>
            <a:ext cx="2132013"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5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Zástupný symbol pro číslo snímku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FE354B8-7E81-40CC-98F2-3D6570CEF838}" type="slidenum">
              <a:rPr lang="de-DE" altLang="cs-CZ" sz="1200" smtClean="0">
                <a:solidFill>
                  <a:srgbClr val="898989"/>
                </a:solidFill>
              </a:rPr>
              <a:pPr>
                <a:spcBef>
                  <a:spcPct val="0"/>
                </a:spcBef>
                <a:buFontTx/>
                <a:buNone/>
              </a:pPr>
              <a:t>7</a:t>
            </a:fld>
            <a:endParaRPr lang="de-DE" altLang="cs-CZ" sz="1200">
              <a:solidFill>
                <a:srgbClr val="898989"/>
              </a:solidFill>
            </a:endParaRPr>
          </a:p>
        </p:txBody>
      </p:sp>
      <p:sp>
        <p:nvSpPr>
          <p:cNvPr id="12291" name="Obdélník 7"/>
          <p:cNvSpPr>
            <a:spLocks noChangeArrowheads="1"/>
          </p:cNvSpPr>
          <p:nvPr/>
        </p:nvSpPr>
        <p:spPr bwMode="auto">
          <a:xfrm>
            <a:off x="4119563" y="3762375"/>
            <a:ext cx="457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cs-CZ" altLang="cs-CZ" sz="1800">
              <a:latin typeface="Arial" panose="020B0604020202020204" pitchFamily="34" charset="0"/>
            </a:endParaRPr>
          </a:p>
        </p:txBody>
      </p:sp>
      <p:sp>
        <p:nvSpPr>
          <p:cNvPr id="21" name="TextovéPole 20"/>
          <p:cNvSpPr txBox="1"/>
          <p:nvPr/>
        </p:nvSpPr>
        <p:spPr>
          <a:xfrm>
            <a:off x="250825" y="743376"/>
            <a:ext cx="8640960" cy="830997"/>
          </a:xfrm>
          <a:prstGeom prst="rect">
            <a:avLst/>
          </a:prstGeom>
          <a:solidFill>
            <a:schemeClr val="bg1">
              <a:lumMod val="85000"/>
            </a:schemeClr>
          </a:solidFill>
          <a:effectLst>
            <a:glow rad="63500">
              <a:schemeClr val="accent3">
                <a:lumMod val="75000"/>
                <a:alpha val="40000"/>
              </a:schemeClr>
            </a:glow>
            <a:softEdge rad="31750"/>
          </a:effectLst>
        </p:spPr>
        <p:txBody>
          <a:bodyPr>
            <a:spAutoFit/>
          </a:bodyPr>
          <a:lstStyle/>
          <a:p>
            <a:pPr algn="ctr">
              <a:defRPr/>
            </a:pPr>
            <a:r>
              <a:rPr lang="en-US" sz="2400" b="1" dirty="0"/>
              <a:t>Larvae at the beginning of exogenous nutrition - specific rearing conditions</a:t>
            </a:r>
            <a:endParaRPr lang="cs-CZ" sz="2400" b="1" dirty="0"/>
          </a:p>
        </p:txBody>
      </p:sp>
      <p:pic>
        <p:nvPicPr>
          <p:cNvPr id="1229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4913" y="115888"/>
            <a:ext cx="2708275"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317500" y="1711325"/>
            <a:ext cx="8659813" cy="3416320"/>
          </a:xfrm>
          <a:prstGeom prst="rect">
            <a:avLst/>
          </a:prstGeom>
          <a:noFill/>
        </p:spPr>
        <p:txBody>
          <a:bodyPr>
            <a:spAutoFit/>
          </a:bodyPr>
          <a:lstStyle/>
          <a:p>
            <a:pPr marL="285750" indent="-285750">
              <a:buFontTx/>
              <a:buChar char="-"/>
              <a:defRPr/>
            </a:pPr>
            <a:r>
              <a:rPr lang="en-US" dirty="0"/>
              <a:t>Tanks easy to clean, inflow of water from the bottom of the tank and drain at the surface (water has to carry food organisms and remove dirt from the surface),</a:t>
            </a:r>
          </a:p>
          <a:p>
            <a:pPr marL="285750" indent="-285750">
              <a:buFontTx/>
              <a:buChar char="-"/>
              <a:defRPr/>
            </a:pPr>
            <a:r>
              <a:rPr lang="en-US" dirty="0"/>
              <a:t>Food organisms must move in the tanks and be attractive for larvae,</a:t>
            </a:r>
          </a:p>
          <a:p>
            <a:pPr marL="285750" indent="-285750">
              <a:buFontTx/>
              <a:buChar char="-"/>
              <a:defRPr/>
            </a:pPr>
            <a:r>
              <a:rPr lang="en-US" dirty="0"/>
              <a:t>For longer and higher survival of rotifers and artemia in tanks, it is recommended to increase salinity of water (2 - 5 g.l-1)</a:t>
            </a:r>
          </a:p>
          <a:p>
            <a:pPr marL="285750" indent="-285750">
              <a:buFontTx/>
              <a:buChar char="-"/>
              <a:defRPr/>
            </a:pPr>
            <a:r>
              <a:rPr lang="en-US" dirty="0"/>
              <a:t>There must be a sufficient number of food organisms for each individual,</a:t>
            </a:r>
          </a:p>
          <a:p>
            <a:pPr marL="285750" indent="-285750">
              <a:buFontTx/>
              <a:buChar char="-"/>
              <a:defRPr/>
            </a:pPr>
            <a:r>
              <a:rPr lang="en-US" dirty="0"/>
              <a:t>Their applications at libitum at short intervals (less than 2 hours),</a:t>
            </a:r>
          </a:p>
          <a:p>
            <a:pPr marL="285750" indent="-285750">
              <a:buFontTx/>
              <a:buChar char="-"/>
              <a:defRPr/>
            </a:pPr>
            <a:r>
              <a:rPr lang="en-US" dirty="0"/>
              <a:t>Feed is presented during day light (often 24 hours a day)</a:t>
            </a:r>
          </a:p>
          <a:p>
            <a:pPr marL="285750" indent="-285750">
              <a:buFontTx/>
              <a:buChar char="-"/>
              <a:defRPr/>
            </a:pPr>
            <a:r>
              <a:rPr lang="en-US" dirty="0"/>
              <a:t>Application of rotifers during 3 to 5 days, then a combination of rotifers – artemia (3 - 5 days), followed by a combination of artemia and dry feed (starter), and finally the complete weaning of larvae for starter feed.</a:t>
            </a:r>
            <a:endParaRPr lang="cs-CZ" dirty="0"/>
          </a:p>
          <a:p>
            <a:pPr marL="285750" indent="-285750">
              <a:buFontTx/>
              <a:buChar char="-"/>
              <a:defRPr/>
            </a:pPr>
            <a:endParaRPr lang="cs-CZ" dirty="0"/>
          </a:p>
        </p:txBody>
      </p:sp>
      <p:pic>
        <p:nvPicPr>
          <p:cNvPr id="1229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4720914"/>
            <a:ext cx="3037161" cy="2000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Obrázek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0825" y="4924425"/>
            <a:ext cx="2538413"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Obrázek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48038" y="4956175"/>
            <a:ext cx="1989137"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5605" name="TextBox 1"/>
          <p:cNvSpPr txBox="1">
            <a:spLocks noChangeArrowheads="1"/>
          </p:cNvSpPr>
          <p:nvPr/>
        </p:nvSpPr>
        <p:spPr bwMode="auto">
          <a:xfrm>
            <a:off x="622300" y="1100138"/>
            <a:ext cx="4759325"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414141"/>
                </a:solidFill>
                <a:latin typeface="Gill Sans Light" charset="0"/>
                <a:ea typeface="ヒラギノ角ゴ Pro W3"/>
                <a:cs typeface="ヒラギノ角ゴ Pro W3"/>
                <a:sym typeface="Gill Sans Light" charset="0"/>
              </a:defRPr>
            </a:lvl1pPr>
            <a:lvl2pPr marL="742950" indent="-285750">
              <a:defRPr sz="4300">
                <a:solidFill>
                  <a:srgbClr val="414141"/>
                </a:solidFill>
                <a:latin typeface="Gill Sans Light" charset="0"/>
                <a:ea typeface="ヒラギノ角ゴ Pro W3"/>
                <a:cs typeface="ヒラギノ角ゴ Pro W3"/>
                <a:sym typeface="Gill Sans Light" charset="0"/>
              </a:defRPr>
            </a:lvl2pPr>
            <a:lvl3pPr marL="1143000" indent="-228600">
              <a:defRPr sz="4300">
                <a:solidFill>
                  <a:srgbClr val="414141"/>
                </a:solidFill>
                <a:latin typeface="Gill Sans Light" charset="0"/>
                <a:ea typeface="ヒラギノ角ゴ Pro W3"/>
                <a:cs typeface="ヒラギノ角ゴ Pro W3"/>
                <a:sym typeface="Gill Sans Light" charset="0"/>
              </a:defRPr>
            </a:lvl3pPr>
            <a:lvl4pPr marL="1600200" indent="-228600">
              <a:defRPr sz="4300">
                <a:solidFill>
                  <a:srgbClr val="414141"/>
                </a:solidFill>
                <a:latin typeface="Gill Sans Light" charset="0"/>
                <a:ea typeface="ヒラギノ角ゴ Pro W3"/>
                <a:cs typeface="ヒラギノ角ゴ Pro W3"/>
                <a:sym typeface="Gill Sans Light" charset="0"/>
              </a:defRPr>
            </a:lvl4pPr>
            <a:lvl5pPr marL="2057400" indent="-228600">
              <a:defRPr sz="4300">
                <a:solidFill>
                  <a:srgbClr val="414141"/>
                </a:solidFill>
                <a:latin typeface="Gill Sans Light" charset="0"/>
                <a:ea typeface="ヒラギノ角ゴ Pro W3"/>
                <a:cs typeface="ヒラギノ角ゴ Pro W3"/>
                <a:sym typeface="Gill Sans Light" charset="0"/>
              </a:defRPr>
            </a:lvl5pPr>
            <a:lvl6pPr marL="2514600" indent="-228600" eaLnBrk="0" fontAlgn="base" hangingPunct="0">
              <a:spcBef>
                <a:spcPct val="0"/>
              </a:spcBef>
              <a:spcAft>
                <a:spcPct val="0"/>
              </a:spcAft>
              <a:defRPr sz="4300">
                <a:solidFill>
                  <a:srgbClr val="414141"/>
                </a:solidFill>
                <a:latin typeface="Gill Sans Light" charset="0"/>
                <a:ea typeface="ヒラギノ角ゴ Pro W3"/>
                <a:cs typeface="ヒラギノ角ゴ Pro W3"/>
                <a:sym typeface="Gill Sans Light" charset="0"/>
              </a:defRPr>
            </a:lvl6pPr>
            <a:lvl7pPr marL="2971800" indent="-228600" eaLnBrk="0" fontAlgn="base" hangingPunct="0">
              <a:spcBef>
                <a:spcPct val="0"/>
              </a:spcBef>
              <a:spcAft>
                <a:spcPct val="0"/>
              </a:spcAft>
              <a:defRPr sz="4300">
                <a:solidFill>
                  <a:srgbClr val="414141"/>
                </a:solidFill>
                <a:latin typeface="Gill Sans Light" charset="0"/>
                <a:ea typeface="ヒラギノ角ゴ Pro W3"/>
                <a:cs typeface="ヒラギノ角ゴ Pro W3"/>
                <a:sym typeface="Gill Sans Light" charset="0"/>
              </a:defRPr>
            </a:lvl7pPr>
            <a:lvl8pPr marL="3429000" indent="-228600" eaLnBrk="0" fontAlgn="base" hangingPunct="0">
              <a:spcBef>
                <a:spcPct val="0"/>
              </a:spcBef>
              <a:spcAft>
                <a:spcPct val="0"/>
              </a:spcAft>
              <a:defRPr sz="4300">
                <a:solidFill>
                  <a:srgbClr val="414141"/>
                </a:solidFill>
                <a:latin typeface="Gill Sans Light" charset="0"/>
                <a:ea typeface="ヒラギノ角ゴ Pro W3"/>
                <a:cs typeface="ヒラギノ角ゴ Pro W3"/>
                <a:sym typeface="Gill Sans Light" charset="0"/>
              </a:defRPr>
            </a:lvl8pPr>
            <a:lvl9pPr marL="3886200" indent="-228600" eaLnBrk="0" fontAlgn="base" hangingPunct="0">
              <a:spcBef>
                <a:spcPct val="0"/>
              </a:spcBef>
              <a:spcAft>
                <a:spcPct val="0"/>
              </a:spcAft>
              <a:defRPr sz="4300">
                <a:solidFill>
                  <a:srgbClr val="414141"/>
                </a:solidFill>
                <a:latin typeface="Gill Sans Light" charset="0"/>
                <a:ea typeface="ヒラギノ角ゴ Pro W3"/>
                <a:cs typeface="ヒラギノ角ゴ Pro W3"/>
                <a:sym typeface="Gill Sans Light" charset="0"/>
              </a:defRPr>
            </a:lvl9pPr>
          </a:lstStyle>
          <a:p>
            <a:pPr>
              <a:defRPr/>
            </a:pPr>
            <a:r>
              <a:rPr lang="en-US" altLang="en-US" sz="3023" u="sng" dirty="0"/>
              <a:t>WEANING STRATEGY </a:t>
            </a:r>
            <a:r>
              <a:rPr lang="en-US" altLang="en-US" sz="3023" dirty="0"/>
              <a:t> </a:t>
            </a:r>
          </a:p>
        </p:txBody>
      </p:sp>
      <p:sp>
        <p:nvSpPr>
          <p:cNvPr id="2" name="TextBox 1"/>
          <p:cNvSpPr txBox="1"/>
          <p:nvPr/>
        </p:nvSpPr>
        <p:spPr>
          <a:xfrm>
            <a:off x="117202" y="1647175"/>
            <a:ext cx="9061487" cy="698396"/>
          </a:xfrm>
          <a:prstGeom prst="rect">
            <a:avLst/>
          </a:prstGeom>
          <a:solidFill>
            <a:schemeClr val="bg1"/>
          </a:solidFill>
          <a:effectLst>
            <a:glow rad="139700">
              <a:schemeClr val="accent4">
                <a:satMod val="175000"/>
                <a:alpha val="40000"/>
              </a:schemeClr>
            </a:glow>
            <a:outerShdw blurRad="241300" dist="177800" dir="3660000" algn="t" rotWithShape="0">
              <a:prstClr val="black">
                <a:alpha val="47000"/>
              </a:prstClr>
            </a:outerShdw>
          </a:effectLst>
        </p:spPr>
        <p:txBody>
          <a:bodyPr>
            <a:spAutoFit/>
          </a:bodyPr>
          <a:lstStyle/>
          <a:p>
            <a:pPr marL="321457" indent="-321457">
              <a:spcAft>
                <a:spcPts val="844"/>
              </a:spcAft>
              <a:buFont typeface="Arial" pitchFamily="34" charset="0"/>
              <a:buChar char="•"/>
              <a:defRPr/>
            </a:pPr>
            <a:r>
              <a:rPr lang="en-US" sz="1969" b="1" i="1" dirty="0">
                <a:solidFill>
                  <a:schemeClr val="bg2">
                    <a:lumMod val="50000"/>
                  </a:schemeClr>
                </a:solidFill>
                <a:latin typeface="Gill Sans Light" pitchFamily="122" charset="0"/>
                <a:ea typeface="ヒラギノ角ゴ Pro W3" pitchFamily="122" charset="-128"/>
                <a:cs typeface="+mn-cs"/>
                <a:sym typeface="Gill Sans Light" pitchFamily="122" charset="0"/>
              </a:rPr>
              <a:t>The quantity of Rotifers</a:t>
            </a:r>
            <a:r>
              <a:rPr lang="cs-CZ" sz="1969" b="1" i="1" dirty="0">
                <a:solidFill>
                  <a:schemeClr val="bg2">
                    <a:lumMod val="50000"/>
                  </a:schemeClr>
                </a:solidFill>
                <a:latin typeface="Gill Sans Light" pitchFamily="122" charset="0"/>
                <a:ea typeface="ヒラギノ角ゴ Pro W3" pitchFamily="122" charset="-128"/>
                <a:cs typeface="+mn-cs"/>
                <a:sym typeface="Gill Sans Light" pitchFamily="122" charset="0"/>
              </a:rPr>
              <a:t>/</a:t>
            </a:r>
            <a:r>
              <a:rPr lang="en-US" sz="1969" b="1" i="1" dirty="0" err="1">
                <a:solidFill>
                  <a:schemeClr val="bg2">
                    <a:lumMod val="50000"/>
                  </a:schemeClr>
                </a:solidFill>
                <a:latin typeface="Gill Sans Light" pitchFamily="122" charset="0"/>
                <a:ea typeface="ヒラギノ角ゴ Pro W3" pitchFamily="122" charset="-128"/>
                <a:sym typeface="Gill Sans Light" pitchFamily="122" charset="0"/>
              </a:rPr>
              <a:t>Artemia</a:t>
            </a:r>
            <a:r>
              <a:rPr lang="en-US" sz="1969" b="1" i="1" dirty="0">
                <a:solidFill>
                  <a:schemeClr val="bg2">
                    <a:lumMod val="50000"/>
                  </a:schemeClr>
                </a:solidFill>
                <a:latin typeface="Gill Sans Light" pitchFamily="122" charset="0"/>
                <a:ea typeface="ヒラギノ角ゴ Pro W3" pitchFamily="122" charset="-128"/>
                <a:cs typeface="+mn-cs"/>
                <a:sym typeface="Gill Sans Light" pitchFamily="122" charset="0"/>
              </a:rPr>
              <a:t> is gradually reduced while the quantity of dry diets is increased  </a:t>
            </a:r>
          </a:p>
        </p:txBody>
      </p:sp>
      <p:graphicFrame>
        <p:nvGraphicFramePr>
          <p:cNvPr id="3" name="Diagram 2"/>
          <p:cNvGraphicFramePr/>
          <p:nvPr/>
        </p:nvGraphicFramePr>
        <p:xfrm>
          <a:off x="1331640" y="2331845"/>
          <a:ext cx="7138918" cy="42863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advTm="5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Zástupný symbol pro číslo snímku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5B1E98B-4E7E-4893-9D29-AA4348C7A6C9}" type="slidenum">
              <a:rPr lang="de-DE" altLang="cs-CZ" sz="1200" smtClean="0">
                <a:solidFill>
                  <a:srgbClr val="898989"/>
                </a:solidFill>
              </a:rPr>
              <a:pPr>
                <a:spcBef>
                  <a:spcPct val="0"/>
                </a:spcBef>
                <a:buFontTx/>
                <a:buNone/>
              </a:pPr>
              <a:t>9</a:t>
            </a:fld>
            <a:endParaRPr lang="de-DE" altLang="cs-CZ" sz="1200">
              <a:solidFill>
                <a:srgbClr val="898989"/>
              </a:solidFill>
            </a:endParaRPr>
          </a:p>
        </p:txBody>
      </p:sp>
      <p:sp>
        <p:nvSpPr>
          <p:cNvPr id="14339" name="Obdélník 7"/>
          <p:cNvSpPr>
            <a:spLocks noChangeArrowheads="1"/>
          </p:cNvSpPr>
          <p:nvPr/>
        </p:nvSpPr>
        <p:spPr bwMode="auto">
          <a:xfrm>
            <a:off x="4119563" y="3762375"/>
            <a:ext cx="457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cs-CZ" altLang="cs-CZ" sz="1800">
              <a:latin typeface="Arial" panose="020B0604020202020204" pitchFamily="34" charset="0"/>
            </a:endParaRPr>
          </a:p>
        </p:txBody>
      </p:sp>
      <p:sp>
        <p:nvSpPr>
          <p:cNvPr id="21" name="TextovéPole 20"/>
          <p:cNvSpPr txBox="1"/>
          <p:nvPr/>
        </p:nvSpPr>
        <p:spPr>
          <a:xfrm>
            <a:off x="395536" y="1052736"/>
            <a:ext cx="8640960" cy="461665"/>
          </a:xfrm>
          <a:prstGeom prst="rect">
            <a:avLst/>
          </a:prstGeom>
          <a:solidFill>
            <a:schemeClr val="bg1">
              <a:lumMod val="85000"/>
            </a:schemeClr>
          </a:solidFill>
          <a:effectLst>
            <a:glow rad="63500">
              <a:schemeClr val="accent3">
                <a:lumMod val="75000"/>
                <a:alpha val="40000"/>
              </a:schemeClr>
            </a:glow>
            <a:softEdge rad="31750"/>
          </a:effectLst>
        </p:spPr>
        <p:txBody>
          <a:bodyPr>
            <a:spAutoFit/>
          </a:bodyPr>
          <a:lstStyle/>
          <a:p>
            <a:pPr algn="ctr">
              <a:defRPr/>
            </a:pPr>
            <a:r>
              <a:rPr lang="en-US" sz="2400" b="1" dirty="0"/>
              <a:t>Use of Rotifers in aquaculture</a:t>
            </a:r>
            <a:endParaRPr lang="cs-CZ" sz="2400" b="1" dirty="0"/>
          </a:p>
        </p:txBody>
      </p:sp>
      <p:pic>
        <p:nvPicPr>
          <p:cNvPr id="1434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0050" y="93663"/>
            <a:ext cx="3024188"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TextovéPole 1"/>
          <p:cNvSpPr txBox="1">
            <a:spLocks noChangeArrowheads="1"/>
          </p:cNvSpPr>
          <p:nvPr/>
        </p:nvSpPr>
        <p:spPr bwMode="auto">
          <a:xfrm>
            <a:off x="2765425" y="1790700"/>
            <a:ext cx="6000750"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Char char="-"/>
            </a:pPr>
            <a:r>
              <a:rPr lang="en-US" sz="1800" dirty="0"/>
              <a:t>There are around 2,000 species of rotifers worldwide,</a:t>
            </a:r>
          </a:p>
          <a:p>
            <a:pPr>
              <a:spcBef>
                <a:spcPct val="0"/>
              </a:spcBef>
              <a:buFontTx/>
              <a:buChar char="-"/>
            </a:pPr>
            <a:r>
              <a:rPr lang="en-US" sz="1800" dirty="0"/>
              <a:t>Only 3 species (0.1%) are used for aquaculture purposes</a:t>
            </a:r>
          </a:p>
          <a:p>
            <a:pPr>
              <a:spcBef>
                <a:spcPct val="0"/>
              </a:spcBef>
              <a:buFontTx/>
              <a:buChar char="-"/>
            </a:pPr>
            <a:r>
              <a:rPr lang="en-US" sz="1800" dirty="0"/>
              <a:t>Those are: Brachionus </a:t>
            </a:r>
            <a:r>
              <a:rPr lang="en-US" sz="1800" dirty="0" err="1"/>
              <a:t>calyciflorus</a:t>
            </a:r>
            <a:r>
              <a:rPr lang="en-US" sz="1800" dirty="0"/>
              <a:t> , B. </a:t>
            </a:r>
            <a:r>
              <a:rPr lang="en-US" sz="1800" dirty="0" err="1"/>
              <a:t>rubens</a:t>
            </a:r>
            <a:r>
              <a:rPr lang="en-US" sz="1800" dirty="0"/>
              <a:t> and B. plicatilis (brackish or marine species)</a:t>
            </a:r>
          </a:p>
          <a:p>
            <a:pPr>
              <a:spcBef>
                <a:spcPct val="0"/>
              </a:spcBef>
              <a:buFontTx/>
              <a:buChar char="-"/>
            </a:pPr>
            <a:endParaRPr lang="en-US" sz="1800" dirty="0"/>
          </a:p>
          <a:p>
            <a:pPr marL="0" indent="0">
              <a:spcBef>
                <a:spcPct val="0"/>
              </a:spcBef>
              <a:buNone/>
            </a:pPr>
            <a:r>
              <a:rPr lang="en-US" sz="1800" b="1" dirty="0"/>
              <a:t>Their main features are: </a:t>
            </a:r>
          </a:p>
          <a:p>
            <a:pPr marL="0" indent="0">
              <a:spcBef>
                <a:spcPct val="0"/>
              </a:spcBef>
              <a:buNone/>
            </a:pPr>
            <a:r>
              <a:rPr lang="en-US" sz="1800" dirty="0"/>
              <a:t>- </a:t>
            </a:r>
            <a:r>
              <a:rPr lang="en-US" sz="1800" b="1" dirty="0"/>
              <a:t>   </a:t>
            </a:r>
            <a:r>
              <a:rPr lang="en-US" sz="1800" dirty="0"/>
              <a:t>size of 150 - 250 </a:t>
            </a:r>
            <a:r>
              <a:rPr lang="en-US" sz="1800" dirty="0" err="1"/>
              <a:t>μm</a:t>
            </a:r>
            <a:r>
              <a:rPr lang="en-US" sz="1800" dirty="0"/>
              <a:t>, </a:t>
            </a:r>
          </a:p>
          <a:p>
            <a:pPr marL="0" indent="0">
              <a:spcBef>
                <a:spcPct val="0"/>
              </a:spcBef>
              <a:buNone/>
            </a:pPr>
            <a:r>
              <a:rPr lang="en-US" sz="1800" dirty="0"/>
              <a:t>-    mobility in the water column, </a:t>
            </a:r>
          </a:p>
          <a:p>
            <a:pPr>
              <a:spcBef>
                <a:spcPct val="0"/>
              </a:spcBef>
              <a:buFontTx/>
              <a:buChar char="-"/>
            </a:pPr>
            <a:r>
              <a:rPr lang="en-US" sz="1800" dirty="0"/>
              <a:t>continuous spawning, </a:t>
            </a:r>
          </a:p>
          <a:p>
            <a:pPr>
              <a:spcBef>
                <a:spcPct val="0"/>
              </a:spcBef>
              <a:buFontTx/>
              <a:buChar char="-"/>
            </a:pPr>
            <a:r>
              <a:rPr lang="en-US" sz="1800" dirty="0"/>
              <a:t>easy of mass production, </a:t>
            </a:r>
          </a:p>
          <a:p>
            <a:pPr>
              <a:spcBef>
                <a:spcPct val="0"/>
              </a:spcBef>
              <a:buFontTx/>
              <a:buChar char="-"/>
            </a:pPr>
            <a:r>
              <a:rPr lang="en-US" sz="1800" dirty="0"/>
              <a:t>short spawning interval, </a:t>
            </a:r>
          </a:p>
          <a:p>
            <a:pPr>
              <a:spcBef>
                <a:spcPct val="0"/>
              </a:spcBef>
              <a:buFontTx/>
              <a:buChar char="-"/>
            </a:pPr>
            <a:r>
              <a:rPr lang="en-US" sz="1800" dirty="0"/>
              <a:t>high density, </a:t>
            </a:r>
          </a:p>
          <a:p>
            <a:pPr>
              <a:spcBef>
                <a:spcPct val="0"/>
              </a:spcBef>
              <a:buFontTx/>
              <a:buChar char="-"/>
            </a:pPr>
            <a:r>
              <a:rPr lang="en-US" sz="1800" dirty="0"/>
              <a:t>high tolerance to environmental conditions, </a:t>
            </a:r>
          </a:p>
          <a:p>
            <a:pPr>
              <a:spcBef>
                <a:spcPct val="0"/>
              </a:spcBef>
              <a:buFontTx/>
              <a:buChar char="-"/>
            </a:pPr>
            <a:r>
              <a:rPr lang="en-US" sz="1800" dirty="0"/>
              <a:t>simple nutrition, </a:t>
            </a:r>
          </a:p>
          <a:p>
            <a:pPr>
              <a:spcBef>
                <a:spcPct val="0"/>
              </a:spcBef>
              <a:buFontTx/>
              <a:buChar char="-"/>
            </a:pPr>
            <a:r>
              <a:rPr lang="en-US" sz="1800" dirty="0"/>
              <a:t>commercial production, </a:t>
            </a:r>
          </a:p>
          <a:p>
            <a:pPr>
              <a:spcBef>
                <a:spcPct val="0"/>
              </a:spcBef>
              <a:buFontTx/>
              <a:buChar char="-"/>
            </a:pPr>
            <a:r>
              <a:rPr lang="en-US" sz="1800" dirty="0"/>
              <a:t>low production costs, </a:t>
            </a:r>
          </a:p>
          <a:p>
            <a:pPr>
              <a:spcBef>
                <a:spcPct val="0"/>
              </a:spcBef>
              <a:buFontTx/>
              <a:buChar char="-"/>
            </a:pPr>
            <a:r>
              <a:rPr lang="en-US" sz="1800" dirty="0"/>
              <a:t>The possibility of improving their nutritional profile </a:t>
            </a:r>
          </a:p>
          <a:p>
            <a:pPr>
              <a:spcBef>
                <a:spcPct val="0"/>
              </a:spcBef>
              <a:buFontTx/>
              <a:buChar char="-"/>
            </a:pPr>
            <a:r>
              <a:rPr lang="en-US" sz="1800" dirty="0"/>
              <a:t>Absence of diseases in controlled conditions.</a:t>
            </a:r>
            <a:endParaRPr lang="cs-CZ" altLang="cs-CZ" sz="1800" dirty="0">
              <a:latin typeface="Arial" panose="020B0604020202020204" pitchFamily="34" charset="0"/>
            </a:endParaRPr>
          </a:p>
        </p:txBody>
      </p:sp>
      <p:pic>
        <p:nvPicPr>
          <p:cNvPr id="14345" name="Obrázek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4203700"/>
            <a:ext cx="2152650"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Obrázek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5738" y="1654175"/>
            <a:ext cx="2146300" cy="234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47" name="Group 6"/>
          <p:cNvGrpSpPr>
            <a:grpSpLocks/>
          </p:cNvGrpSpPr>
          <p:nvPr/>
        </p:nvGrpSpPr>
        <p:grpSpPr bwMode="auto">
          <a:xfrm>
            <a:off x="6290527" y="2935387"/>
            <a:ext cx="2658946" cy="2390576"/>
            <a:chOff x="744676" y="2244344"/>
            <a:chExt cx="2857500" cy="3179137"/>
          </a:xfrm>
        </p:grpSpPr>
        <p:pic>
          <p:nvPicPr>
            <p:cNvPr id="14348" name="Picture 2" descr="The Marine Rotifer B. plicatil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676" y="2244344"/>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5"/>
            <p:cNvSpPr>
              <a:spLocks noChangeArrowheads="1"/>
            </p:cNvSpPr>
            <p:nvPr/>
          </p:nvSpPr>
          <p:spPr bwMode="auto">
            <a:xfrm>
              <a:off x="783697" y="4825009"/>
              <a:ext cx="2311213" cy="59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414141"/>
                  </a:solidFill>
                  <a:latin typeface="Gill Sans Light" charset="0"/>
                  <a:ea typeface="ヒラギノ角ゴ Pro W3"/>
                  <a:cs typeface="ヒラギノ角ゴ Pro W3"/>
                  <a:sym typeface="Gill Sans Light" charset="0"/>
                </a:defRPr>
              </a:lvl1pPr>
              <a:lvl2pPr marL="742950" indent="-285750">
                <a:defRPr sz="4300">
                  <a:solidFill>
                    <a:srgbClr val="414141"/>
                  </a:solidFill>
                  <a:latin typeface="Gill Sans Light" charset="0"/>
                  <a:ea typeface="ヒラギノ角ゴ Pro W3"/>
                  <a:cs typeface="ヒラギノ角ゴ Pro W3"/>
                  <a:sym typeface="Gill Sans Light" charset="0"/>
                </a:defRPr>
              </a:lvl2pPr>
              <a:lvl3pPr marL="1143000" indent="-228600">
                <a:defRPr sz="4300">
                  <a:solidFill>
                    <a:srgbClr val="414141"/>
                  </a:solidFill>
                  <a:latin typeface="Gill Sans Light" charset="0"/>
                  <a:ea typeface="ヒラギノ角ゴ Pro W3"/>
                  <a:cs typeface="ヒラギノ角ゴ Pro W3"/>
                  <a:sym typeface="Gill Sans Light" charset="0"/>
                </a:defRPr>
              </a:lvl3pPr>
              <a:lvl4pPr marL="1600200" indent="-228600">
                <a:defRPr sz="4300">
                  <a:solidFill>
                    <a:srgbClr val="414141"/>
                  </a:solidFill>
                  <a:latin typeface="Gill Sans Light" charset="0"/>
                  <a:ea typeface="ヒラギノ角ゴ Pro W3"/>
                  <a:cs typeface="ヒラギノ角ゴ Pro W3"/>
                  <a:sym typeface="Gill Sans Light" charset="0"/>
                </a:defRPr>
              </a:lvl4pPr>
              <a:lvl5pPr marL="2057400" indent="-228600">
                <a:defRPr sz="4300">
                  <a:solidFill>
                    <a:srgbClr val="414141"/>
                  </a:solidFill>
                  <a:latin typeface="Gill Sans Light" charset="0"/>
                  <a:ea typeface="ヒラギノ角ゴ Pro W3"/>
                  <a:cs typeface="ヒラギノ角ゴ Pro W3"/>
                  <a:sym typeface="Gill Sans Light" charset="0"/>
                </a:defRPr>
              </a:lvl5pPr>
              <a:lvl6pPr marL="2514600" indent="-228600" eaLnBrk="0" fontAlgn="base" hangingPunct="0">
                <a:spcBef>
                  <a:spcPct val="0"/>
                </a:spcBef>
                <a:spcAft>
                  <a:spcPct val="0"/>
                </a:spcAft>
                <a:defRPr sz="4300">
                  <a:solidFill>
                    <a:srgbClr val="414141"/>
                  </a:solidFill>
                  <a:latin typeface="Gill Sans Light" charset="0"/>
                  <a:ea typeface="ヒラギノ角ゴ Pro W3"/>
                  <a:cs typeface="ヒラギノ角ゴ Pro W3"/>
                  <a:sym typeface="Gill Sans Light" charset="0"/>
                </a:defRPr>
              </a:lvl6pPr>
              <a:lvl7pPr marL="2971800" indent="-228600" eaLnBrk="0" fontAlgn="base" hangingPunct="0">
                <a:spcBef>
                  <a:spcPct val="0"/>
                </a:spcBef>
                <a:spcAft>
                  <a:spcPct val="0"/>
                </a:spcAft>
                <a:defRPr sz="4300">
                  <a:solidFill>
                    <a:srgbClr val="414141"/>
                  </a:solidFill>
                  <a:latin typeface="Gill Sans Light" charset="0"/>
                  <a:ea typeface="ヒラギノ角ゴ Pro W3"/>
                  <a:cs typeface="ヒラギノ角ゴ Pro W3"/>
                  <a:sym typeface="Gill Sans Light" charset="0"/>
                </a:defRPr>
              </a:lvl7pPr>
              <a:lvl8pPr marL="3429000" indent="-228600" eaLnBrk="0" fontAlgn="base" hangingPunct="0">
                <a:spcBef>
                  <a:spcPct val="0"/>
                </a:spcBef>
                <a:spcAft>
                  <a:spcPct val="0"/>
                </a:spcAft>
                <a:defRPr sz="4300">
                  <a:solidFill>
                    <a:srgbClr val="414141"/>
                  </a:solidFill>
                  <a:latin typeface="Gill Sans Light" charset="0"/>
                  <a:ea typeface="ヒラギノ角ゴ Pro W3"/>
                  <a:cs typeface="ヒラギノ角ゴ Pro W3"/>
                  <a:sym typeface="Gill Sans Light" charset="0"/>
                </a:defRPr>
              </a:lvl8pPr>
              <a:lvl9pPr marL="3886200" indent="-228600" eaLnBrk="0" fontAlgn="base" hangingPunct="0">
                <a:spcBef>
                  <a:spcPct val="0"/>
                </a:spcBef>
                <a:spcAft>
                  <a:spcPct val="0"/>
                </a:spcAft>
                <a:defRPr sz="4300">
                  <a:solidFill>
                    <a:srgbClr val="414141"/>
                  </a:solidFill>
                  <a:latin typeface="Gill Sans Light" charset="0"/>
                  <a:ea typeface="ヒラギノ角ゴ Pro W3"/>
                  <a:cs typeface="ヒラギノ角ゴ Pro W3"/>
                  <a:sym typeface="Gill Sans Light" charset="0"/>
                </a:defRPr>
              </a:lvl9pPr>
            </a:lstStyle>
            <a:p>
              <a:pPr>
                <a:defRPr/>
              </a:pPr>
              <a:endParaRPr lang="en-US" altLang="en-US" sz="844" dirty="0"/>
            </a:p>
          </p:txBody>
        </p:sp>
      </p:grpSp>
    </p:spTree>
  </p:cSld>
  <p:clrMapOvr>
    <a:masterClrMapping/>
  </p:clrMapOvr>
</p:sld>
</file>

<file path=ppt/theme/theme1.xml><?xml version="1.0" encoding="utf-8"?>
<a:theme xmlns:a="http://schemas.openxmlformats.org/drawingml/2006/main" name="asd">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6854</TotalTime>
  <Words>1821</Words>
  <Application>Microsoft Office PowerPoint</Application>
  <PresentationFormat>Předvádění na obrazovce (4:3)</PresentationFormat>
  <Paragraphs>257</Paragraphs>
  <Slides>36</Slides>
  <Notes>17</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36</vt:i4>
      </vt:variant>
    </vt:vector>
  </HeadingPairs>
  <TitlesOfParts>
    <vt:vector size="43" baseType="lpstr">
      <vt:lpstr>Arial</vt:lpstr>
      <vt:lpstr>Calibri</vt:lpstr>
      <vt:lpstr>Clara Sans</vt:lpstr>
      <vt:lpstr>Gill Sans Light</vt:lpstr>
      <vt:lpstr>Sniglet</vt:lpstr>
      <vt:lpstr>Walter Turncoat</vt:lpstr>
      <vt:lpstr>asd</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 Limited time and culture place / equipment, - Duration: 6 to 10 days, Maintain a constant rotifer density with increasing water volume and feeding, - Full culture harvest.    </vt:lpstr>
      <vt:lpstr>Prezentace aplikace PowerPoint</vt:lpstr>
      <vt:lpstr>Prezentace aplikace PowerPoint</vt:lpstr>
      <vt:lpstr>Prezentace aplikace PowerPoint</vt:lpstr>
      <vt:lpstr>Rotifer tank</vt:lpstr>
      <vt:lpstr>Prezentace aplikace PowerPoint</vt:lpstr>
      <vt:lpstr>Special floss for solid removal</vt:lpstr>
      <vt:lpstr>Prezentace aplikace PowerPoint</vt:lpstr>
      <vt:lpstr>Prezentace aplikace PowerPoint</vt:lpstr>
      <vt:lpstr>Two main algae species:</vt:lpstr>
      <vt:lpstr>Grow and buy them</vt:lpstr>
      <vt:lpstr>Process summary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Michal</dc:creator>
  <cp:lastModifiedBy>FF</cp:lastModifiedBy>
  <cp:revision>271</cp:revision>
  <dcterms:created xsi:type="dcterms:W3CDTF">2013-08-09T12:14:14Z</dcterms:created>
  <dcterms:modified xsi:type="dcterms:W3CDTF">2021-11-24T08:17:05Z</dcterms:modified>
</cp:coreProperties>
</file>